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f871674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f8716740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fbd80059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fbd80059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fbd80059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fbd80059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6492e80a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6492e80a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fbd80059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fbd80059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bd8005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fbd8005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f8d6d0d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f8d6d0d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f87167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f87167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f8716740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f8716740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f8716740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f8716740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f8716740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f8716740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845625" y="200400"/>
            <a:ext cx="4956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1">
                    <a:lumMod val="75000"/>
                  </a:schemeClr>
                </a:solidFill>
              </a:rPr>
              <a:t>Тардыылаах аат тыл.</a:t>
            </a:r>
            <a:endParaRPr sz="2355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5" y="833700"/>
            <a:ext cx="2613050" cy="26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325" y="833688"/>
            <a:ext cx="2239001" cy="25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82150" y="3404100"/>
            <a:ext cx="1763400" cy="66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МЭЭЧИК</a:t>
            </a:r>
            <a:endParaRPr sz="15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33333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81750" y="3847600"/>
            <a:ext cx="2118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Судургу аат тыл.</a:t>
            </a:r>
            <a:endParaRPr sz="1850" b="1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082175" y="3361450"/>
            <a:ext cx="39093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 тугуй?    Кимиэнэй?Таня мээчигэ</a:t>
            </a:r>
            <a:endParaRPr sz="17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Тардыылаах аат тыл </a:t>
            </a:r>
            <a:r>
              <a:rPr lang="ru" sz="17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бас билии өйдөбүлүн көрдөрөр. Маннык тыл барамай кимиэнэ, туох киэнэ буоларын бэлиэтиир</a:t>
            </a:r>
            <a:endParaRPr sz="17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173675" y="133600"/>
            <a:ext cx="8550300" cy="57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Көппүт буукубалары туруор.</a:t>
            </a:r>
            <a:endParaRPr sz="195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Биир биирдээҕэ: мин ат(..)</a:t>
            </a:r>
            <a:endParaRPr sz="19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Биир элбэхтээҕэ: мин аттар(..)</a:t>
            </a:r>
            <a:endParaRPr sz="19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Элбэх биирдээҕэ: биһиги ап(...)</a:t>
            </a:r>
            <a:endParaRPr sz="19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Элбэх элбэхтээҕэ: биһиги аттар(...)</a:t>
            </a:r>
            <a:endParaRPr sz="19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4-түү  холобуру толкуйдаа:</a:t>
            </a:r>
            <a:endParaRPr sz="1950" b="1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Биир биирдээҕэ: мин тугум?</a:t>
            </a:r>
            <a:endParaRPr sz="19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Биир элбэхтээҕэ: мин туохтарым?</a:t>
            </a:r>
            <a:endParaRPr sz="19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Элбэх биирдээҕэ: биһиги туохпут?</a:t>
            </a:r>
            <a:endParaRPr sz="19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Элбэх элбэхтээҕэ: биһиги туохтарбыт?</a:t>
            </a:r>
            <a:endParaRPr sz="19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616" y="3983497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69039" y="4335181"/>
            <a:ext cx="25384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225" y="118750"/>
            <a:ext cx="6527474" cy="4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50" y="66800"/>
            <a:ext cx="753297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446825" y="200400"/>
            <a:ext cx="5317200" cy="542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Тардыылаах аат тыл хас да  суолталаах:</a:t>
            </a:r>
            <a:endParaRPr sz="21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" sz="21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Бас билии:</a:t>
            </a: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атым, сааҥ, аҕам ата.</a:t>
            </a:r>
            <a:endParaRPr sz="21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" sz="21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Уруу-аймах:</a:t>
            </a: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ийэбит, убайгыт,  таайдара;</a:t>
            </a:r>
            <a:endParaRPr sz="21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ru" sz="21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Барамай  сорҕото-чааһа:</a:t>
            </a: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илии  тыҥыраҕа,   хотон аана, кинигэ ойуута, хатыҥ лабаата.</a:t>
            </a:r>
            <a:endParaRPr sz="21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ru" sz="21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Барамай сыһыана:</a:t>
            </a: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Амма кыыһа, институт үлэһитэ, оскуола үөрэнээччитэ.</a:t>
            </a:r>
            <a:endParaRPr sz="21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ru" sz="21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Барамай анала, идэтэ:</a:t>
            </a: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теннис мээчигэ, оҕус сыарҕата, оскуола дириэктэрэ.</a:t>
            </a:r>
            <a:endParaRPr sz="21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endParaRPr sz="11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75" y="112325"/>
            <a:ext cx="1931725" cy="230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028" y="2571750"/>
            <a:ext cx="2575725" cy="218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300" y="118750"/>
            <a:ext cx="6527474" cy="4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525" y="102925"/>
            <a:ext cx="6569576" cy="49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000" y="152400"/>
            <a:ext cx="507296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227125" y="213750"/>
            <a:ext cx="8737200" cy="58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Түһүктээх ситими тардыылаах аат тыл ситиминэн солбуйан суруйуҥ. </a:t>
            </a: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Холобур: олохтон/олоххо уопут —</a:t>
            </a:r>
            <a:r>
              <a:rPr lang="ru" sz="205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олох уопута.</a:t>
            </a: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Ханнык барыйаан ордугун толкуйдааҥ: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1.Табахтан иэдээн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2.Атынан/ат сүүрдүү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3.Маҕаһыыҥҥа атыыһыт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4.Сөтөлтөн эмп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5.Үлэҕэ/үлэ иһин хамнас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6.Суукка суруксут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7.Эргиэҥҥэ барыыс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8.Бултааһыҥҥа ситиһии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9.Майаҕа  сайын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10.Куораттан/куоракка сонун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93925" y="187025"/>
            <a:ext cx="8483400" cy="6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Сыһыарыылары туруоран уһул:</a:t>
            </a:r>
            <a:endParaRPr sz="205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Оҕо – мин оҕо(.)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Оҕо – эн оҕо(.)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Оҕо – кини оҕо(..)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Оҕо – биһиги оҕо(…)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Оҕо – эһиги оҕо(…)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Оҕо – кинилэр оҕо(….)</a:t>
            </a:r>
            <a:endParaRPr sz="20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Бу өйдөбүлгэ бас билээччи уонна бас билиллээччи араас ахсааннаах буолар. Ити төһөтүттэн тутулуктанан, тардыылаах аат тыл ахсаана түөрт араастанар:</a:t>
            </a:r>
            <a:endParaRPr sz="2050" b="1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Биир биирдээҕэ: мин тугум?</a:t>
            </a:r>
            <a:endParaRPr sz="19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Биир элбэхтээҕэ: мин туохтарым?</a:t>
            </a:r>
            <a:endParaRPr sz="19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Элбэх биирдээҕэ: биһиги туохпут?</a:t>
            </a:r>
            <a:endParaRPr sz="195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Элбэх элбэхтээҕэ: биһиги туохтарбыт?</a:t>
            </a:r>
            <a:endParaRPr sz="28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5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25705"/>
          <a:stretch/>
        </p:blipFill>
        <p:spPr>
          <a:xfrm>
            <a:off x="660050" y="125675"/>
            <a:ext cx="3187551" cy="35597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721425" y="3794175"/>
            <a:ext cx="31263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 b="1" dirty="0">
                <a:solidFill>
                  <a:srgbClr val="333333"/>
                </a:solidFill>
              </a:rPr>
              <a:t> </a:t>
            </a:r>
            <a:r>
              <a:rPr lang="ru" sz="23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Биир биирдээҕэ: </a:t>
            </a:r>
            <a:r>
              <a:rPr lang="ru" sz="23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 оҕом, эн оҕоҥ, </a:t>
            </a:r>
            <a:endParaRPr sz="23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ийэ оҕото.</a:t>
            </a:r>
            <a:endParaRPr sz="260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001" y="152400"/>
            <a:ext cx="4991600" cy="31071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4328550" y="3326575"/>
            <a:ext cx="4582500" cy="217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Биир элбэхтээҕэ</a:t>
            </a:r>
            <a:r>
              <a:rPr lang="ru" sz="22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мин үөрэнээччилэрим, эн үөрэнээччилэриҥ, учуутал үөрэнээччилэрэ.</a:t>
            </a:r>
            <a:endParaRPr sz="22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75" y="419575"/>
            <a:ext cx="3752499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213750" y="3046025"/>
            <a:ext cx="3967800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Элбэх биирдээҕэ: </a:t>
            </a:r>
            <a:r>
              <a:rPr lang="ru" sz="225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биһиги оҕобут, эһиги оҕоҕут, дьоммут оҕолоро.</a:t>
            </a:r>
            <a:endParaRPr sz="225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399" y="419563"/>
            <a:ext cx="4483046" cy="274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4431400" y="3313225"/>
            <a:ext cx="4712700" cy="109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Элбэх элбэхтээҕэ:</a:t>
            </a:r>
            <a:r>
              <a:rPr lang="ru" sz="21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кинилэр оҕолоро, эһиги оҕолоргут, дьоммут оҕолоро.</a:t>
            </a:r>
            <a:endParaRPr sz="215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373</Words>
  <PresentationFormat>Экран (16:9)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Simple Light</vt:lpstr>
      <vt:lpstr>Тардыылаах аат тыл.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Тардыылаах аат тыл.</dc:title>
  <cp:lastModifiedBy>Home</cp:lastModifiedBy>
  <cp:revision>3</cp:revision>
  <dcterms:modified xsi:type="dcterms:W3CDTF">2021-12-12T09:35:03Z</dcterms:modified>
</cp:coreProperties>
</file>