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62" r:id="rId3"/>
    <p:sldId id="263" r:id="rId4"/>
    <p:sldId id="257" r:id="rId5"/>
    <p:sldId id="266" r:id="rId6"/>
    <p:sldId id="267" r:id="rId7"/>
    <p:sldId id="264" r:id="rId8"/>
    <p:sldId id="268" r:id="rId9"/>
    <p:sldId id="265"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96772e4ac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96772e4ac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6772e4ac3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6772e4ac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6B26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396825" y="85600"/>
            <a:ext cx="5200650" cy="1209675"/>
          </a:xfrm>
          <a:prstGeom prst="rect">
            <a:avLst/>
          </a:prstGeom>
          <a:noFill/>
          <a:ln>
            <a:noFill/>
          </a:ln>
        </p:spPr>
      </p:pic>
      <p:sp>
        <p:nvSpPr>
          <p:cNvPr id="55" name="Google Shape;55;p13"/>
          <p:cNvSpPr txBox="1"/>
          <p:nvPr/>
        </p:nvSpPr>
        <p:spPr>
          <a:xfrm>
            <a:off x="253825" y="1496300"/>
            <a:ext cx="8670600" cy="1476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ru" sz="2400" b="1">
                <a:solidFill>
                  <a:srgbClr val="006600"/>
                </a:solidFill>
              </a:rPr>
              <a:t>Былыр бу кэмҥэ күһүҥҥү ыһыах ыытыллара. Үүнүү күнүгэр ылыллыбыт быйаҥҥа алгыс этиллэр. Туом ый 21 күнүгэр күн уонна ый тэҥнэһиитигэр буолар. Тиэргэн- саха дьиэтэ-уота барыта. Тиэргэн төрдө Тойон Түһүмэл диэн. Кини Үрүҥ Айыы кыра уола. Орто дойдуга сэргэ иччитэ буолан түспүт. Бу иччи күрүө иччитин, хотон иччитин, дьиэ иччитин бас билэр. Тиэргэн алгыһы түмүөхтээх, имэҥнээх буолуохтаах.</a:t>
            </a:r>
            <a:endParaRPr sz="2400" b="1">
              <a:solidFill>
                <a:srgbClr val="0066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s02.infourok.ru/uploads/ex/0fc9/0007eb80-ab5812c4/img10.jpg"/>
          <p:cNvPicPr>
            <a:picLocks noChangeAspect="1" noChangeArrowheads="1"/>
          </p:cNvPicPr>
          <p:nvPr/>
        </p:nvPicPr>
        <p:blipFill>
          <a:blip r:embed="rId2"/>
          <a:srcRect/>
          <a:stretch>
            <a:fillRect/>
          </a:stretch>
        </p:blipFill>
        <p:spPr bwMode="auto">
          <a:xfrm>
            <a:off x="1651379" y="203011"/>
            <a:ext cx="6100550" cy="457541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5993642" y="2684060"/>
            <a:ext cx="2838450" cy="1847850"/>
          </a:xfrm>
          <a:prstGeom prst="rect">
            <a:avLst/>
          </a:prstGeom>
          <a:noFill/>
          <a:ln>
            <a:noFill/>
          </a:ln>
        </p:spPr>
      </p:pic>
      <p:pic>
        <p:nvPicPr>
          <p:cNvPr id="68" name="Google Shape;68;p15"/>
          <p:cNvPicPr preferRelativeResize="0"/>
          <p:nvPr/>
        </p:nvPicPr>
        <p:blipFill>
          <a:blip r:embed="rId4">
            <a:alphaModFix/>
          </a:blip>
          <a:stretch>
            <a:fillRect/>
          </a:stretch>
        </p:blipFill>
        <p:spPr>
          <a:xfrm>
            <a:off x="358608" y="235426"/>
            <a:ext cx="2411887" cy="2268937"/>
          </a:xfrm>
          <a:prstGeom prst="rect">
            <a:avLst/>
          </a:prstGeom>
          <a:noFill/>
          <a:ln>
            <a:noFill/>
          </a:ln>
        </p:spPr>
      </p:pic>
      <p:sp>
        <p:nvSpPr>
          <p:cNvPr id="69" name="Google Shape;69;p15"/>
          <p:cNvSpPr txBox="1"/>
          <p:nvPr/>
        </p:nvSpPr>
        <p:spPr>
          <a:xfrm>
            <a:off x="2990850" y="0"/>
            <a:ext cx="3973500" cy="501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ru" sz="2000">
                <a:solidFill>
                  <a:srgbClr val="006600"/>
                </a:solidFill>
              </a:rPr>
              <a:t>Балаҕан ыйа – Улуу Суорун ыйа. Балаҕан ыйа – сайылыктан кыстыкка көһөр кэм. Бу ыйга Улуу Суорун чугаһыыр. Кинини ыҥырар тыл «Сүлгүр» диэн. Бэлиэтэ -суор ойуу.</a:t>
            </a:r>
            <a:endParaRPr sz="2000">
              <a:solidFill>
                <a:srgbClr val="006600"/>
              </a:solidFill>
            </a:endParaRPr>
          </a:p>
          <a:p>
            <a:pPr marL="0" lvl="0" indent="0" algn="l" rtl="0">
              <a:lnSpc>
                <a:spcPct val="115000"/>
              </a:lnSpc>
              <a:spcBef>
                <a:spcPts val="0"/>
              </a:spcBef>
              <a:spcAft>
                <a:spcPts val="0"/>
              </a:spcAft>
              <a:buNone/>
            </a:pPr>
            <a:r>
              <a:rPr lang="ru" sz="2000">
                <a:solidFill>
                  <a:srgbClr val="006600"/>
                </a:solidFill>
              </a:rPr>
              <a:t>Сүлгүр,сүлгүр,сүлгүр!</a:t>
            </a:r>
            <a:endParaRPr sz="2000">
              <a:solidFill>
                <a:srgbClr val="006600"/>
              </a:solidFill>
            </a:endParaRPr>
          </a:p>
          <a:p>
            <a:pPr marL="0" lvl="0" indent="0" algn="l" rtl="0">
              <a:lnSpc>
                <a:spcPct val="115000"/>
              </a:lnSpc>
              <a:spcBef>
                <a:spcPts val="0"/>
              </a:spcBef>
              <a:spcAft>
                <a:spcPts val="0"/>
              </a:spcAft>
              <a:buNone/>
            </a:pPr>
            <a:r>
              <a:rPr lang="ru" sz="2000">
                <a:solidFill>
                  <a:srgbClr val="006600"/>
                </a:solidFill>
              </a:rPr>
              <a:t>Улуу Суорун</a:t>
            </a:r>
            <a:endParaRPr sz="2000">
              <a:solidFill>
                <a:srgbClr val="006600"/>
              </a:solidFill>
            </a:endParaRPr>
          </a:p>
          <a:p>
            <a:pPr marL="0" lvl="0" indent="0" algn="l" rtl="0">
              <a:lnSpc>
                <a:spcPct val="115000"/>
              </a:lnSpc>
              <a:spcBef>
                <a:spcPts val="0"/>
              </a:spcBef>
              <a:spcAft>
                <a:spcPts val="0"/>
              </a:spcAft>
              <a:buNone/>
            </a:pPr>
            <a:r>
              <a:rPr lang="ru" sz="2000">
                <a:solidFill>
                  <a:srgbClr val="006600"/>
                </a:solidFill>
              </a:rPr>
              <a:t>Тойон эһэбит,</a:t>
            </a:r>
            <a:endParaRPr sz="2000">
              <a:solidFill>
                <a:srgbClr val="006600"/>
              </a:solidFill>
            </a:endParaRPr>
          </a:p>
          <a:p>
            <a:pPr marL="0" lvl="0" indent="0" algn="l" rtl="0">
              <a:lnSpc>
                <a:spcPct val="115000"/>
              </a:lnSpc>
              <a:spcBef>
                <a:spcPts val="0"/>
              </a:spcBef>
              <a:spcAft>
                <a:spcPts val="0"/>
              </a:spcAft>
              <a:buNone/>
            </a:pPr>
            <a:r>
              <a:rPr lang="ru" sz="2000">
                <a:solidFill>
                  <a:srgbClr val="006600"/>
                </a:solidFill>
              </a:rPr>
              <a:t>Бэттэх көрөн</a:t>
            </a:r>
            <a:endParaRPr sz="2000">
              <a:solidFill>
                <a:srgbClr val="006600"/>
              </a:solidFill>
            </a:endParaRPr>
          </a:p>
          <a:p>
            <a:pPr marL="0" lvl="0" indent="0" algn="l" rtl="0">
              <a:lnSpc>
                <a:spcPct val="115000"/>
              </a:lnSpc>
              <a:spcBef>
                <a:spcPts val="0"/>
              </a:spcBef>
              <a:spcAft>
                <a:spcPts val="0"/>
              </a:spcAft>
              <a:buNone/>
            </a:pPr>
            <a:r>
              <a:rPr lang="ru" sz="2000">
                <a:solidFill>
                  <a:srgbClr val="006600"/>
                </a:solidFill>
              </a:rPr>
              <a:t>Мичик гын!</a:t>
            </a:r>
            <a:endParaRPr sz="2000">
              <a:solidFill>
                <a:srgbClr val="006600"/>
              </a:solidFill>
            </a:endParaRPr>
          </a:p>
          <a:p>
            <a:pPr marL="0" lvl="0" indent="0" algn="l" rtl="0">
              <a:lnSpc>
                <a:spcPct val="115000"/>
              </a:lnSpc>
              <a:spcBef>
                <a:spcPts val="0"/>
              </a:spcBef>
              <a:spcAft>
                <a:spcPts val="0"/>
              </a:spcAft>
              <a:buNone/>
            </a:pPr>
            <a:r>
              <a:rPr lang="ru" sz="2000">
                <a:solidFill>
                  <a:srgbClr val="006600"/>
                </a:solidFill>
              </a:rPr>
              <a:t>Дом.</a:t>
            </a:r>
            <a:endParaRPr sz="2000">
              <a:solidFill>
                <a:srgbClr val="006600"/>
              </a:solidFill>
            </a:endParaRPr>
          </a:p>
        </p:txBody>
      </p:sp>
      <p:sp>
        <p:nvSpPr>
          <p:cNvPr id="70" name="Google Shape;70;p15"/>
          <p:cNvSpPr txBox="1"/>
          <p:nvPr/>
        </p:nvSpPr>
        <p:spPr>
          <a:xfrm>
            <a:off x="1442850" y="4555675"/>
            <a:ext cx="7548000" cy="5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100" b="1">
                <a:solidFill>
                  <a:srgbClr val="006600"/>
                </a:solidFill>
              </a:rPr>
              <a:t> Кэскиллээх санаам иннибин сырдаттын</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152400" y="152400"/>
            <a:ext cx="3905250" cy="3419475"/>
          </a:xfrm>
          <a:prstGeom prst="rect">
            <a:avLst/>
          </a:prstGeom>
          <a:noFill/>
          <a:ln>
            <a:noFill/>
          </a:ln>
        </p:spPr>
      </p:pic>
      <p:pic>
        <p:nvPicPr>
          <p:cNvPr id="61" name="Google Shape;61;p14"/>
          <p:cNvPicPr preferRelativeResize="0"/>
          <p:nvPr/>
        </p:nvPicPr>
        <p:blipFill>
          <a:blip r:embed="rId4">
            <a:alphaModFix/>
          </a:blip>
          <a:stretch>
            <a:fillRect/>
          </a:stretch>
        </p:blipFill>
        <p:spPr>
          <a:xfrm>
            <a:off x="457200" y="3866400"/>
            <a:ext cx="3295650" cy="800100"/>
          </a:xfrm>
          <a:prstGeom prst="rect">
            <a:avLst/>
          </a:prstGeom>
          <a:noFill/>
          <a:ln>
            <a:noFill/>
          </a:ln>
        </p:spPr>
      </p:pic>
      <p:sp>
        <p:nvSpPr>
          <p:cNvPr id="62" name="Google Shape;62;p14"/>
          <p:cNvSpPr txBox="1"/>
          <p:nvPr/>
        </p:nvSpPr>
        <p:spPr>
          <a:xfrm>
            <a:off x="4498100" y="152400"/>
            <a:ext cx="4279200" cy="4430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ru" sz="2000" b="1">
                <a:solidFill>
                  <a:srgbClr val="006600"/>
                </a:solidFill>
              </a:rPr>
              <a:t>   Балаҕан ыйа. Төрүт идэ.</a:t>
            </a:r>
            <a:endParaRPr sz="2000" b="1">
              <a:solidFill>
                <a:srgbClr val="006600"/>
              </a:solidFill>
            </a:endParaRPr>
          </a:p>
          <a:p>
            <a:pPr marL="0" lvl="0" indent="0" algn="ctr" rtl="0">
              <a:lnSpc>
                <a:spcPct val="115000"/>
              </a:lnSpc>
              <a:spcBef>
                <a:spcPts val="0"/>
              </a:spcBef>
              <a:spcAft>
                <a:spcPts val="0"/>
              </a:spcAft>
              <a:buNone/>
            </a:pPr>
            <a:r>
              <a:rPr lang="ru" sz="2000" b="1">
                <a:solidFill>
                  <a:srgbClr val="006600"/>
                </a:solidFill>
              </a:rPr>
              <a:t>Балаҕан ыйын сүрүн суолтата – идэни иҥэрии. Бу ыйга киһини идэҕэ  бэлэмниир үөрэх саҕаланар. Балаҕан ыйа – күһүҥҥү бастакы ый. Бу ый иккис аата- биэһинньик. Биэс сыыппараны кытта ситимнээх. Биэс сыыппара сырдык уонна хараҥа ыпсыытын бэлиэтиир. Балаҕан ыйа – «хараҥаҕа киирэр кэм»</a:t>
            </a:r>
            <a:endParaRPr sz="2000" b="1">
              <a:solidFill>
                <a:srgbClr val="0066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535" y="81887"/>
            <a:ext cx="8495731" cy="501675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600" dirty="0" err="1" smtClean="0">
                <a:solidFill>
                  <a:srgbClr val="C00000"/>
                </a:solidFill>
                <a:latin typeface="Times New Roman" pitchFamily="18" charset="0"/>
                <a:cs typeface="Times New Roman" pitchFamily="18" charset="0"/>
              </a:rPr>
              <a:t>Балаҕан ыйа</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Балаҕан ыйа</a:t>
            </a:r>
            <a:r>
              <a:rPr lang="ru-RU" sz="1600" dirty="0" smtClean="0">
                <a:solidFill>
                  <a:srgbClr val="C00000"/>
                </a:solidFill>
                <a:latin typeface="Times New Roman" pitchFamily="18" charset="0"/>
                <a:cs typeface="Times New Roman" pitchFamily="18" charset="0"/>
              </a:rPr>
              <a:t> – </a:t>
            </a:r>
            <a:r>
              <a:rPr lang="ru-RU" sz="1600" dirty="0" err="1" smtClean="0">
                <a:solidFill>
                  <a:srgbClr val="C00000"/>
                </a:solidFill>
                <a:latin typeface="Times New Roman" pitchFamily="18" charset="0"/>
                <a:cs typeface="Times New Roman" pitchFamily="18" charset="0"/>
              </a:rPr>
              <a:t>Улуу</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Суорун</a:t>
            </a:r>
            <a:endParaRPr lang="ru-RU" sz="1600" dirty="0" smtClean="0">
              <a:solidFill>
                <a:srgbClr val="C00000"/>
              </a:solidFill>
              <a:latin typeface="Times New Roman" pitchFamily="18" charset="0"/>
              <a:cs typeface="Times New Roman" pitchFamily="18" charset="0"/>
            </a:endParaRPr>
          </a:p>
          <a:p>
            <a:pPr algn="ctr"/>
            <a:endParaRPr lang="ru-RU" sz="1600" dirty="0" smtClean="0">
              <a:solidFill>
                <a:srgbClr val="C00000"/>
              </a:solidFill>
              <a:latin typeface="Times New Roman" pitchFamily="18" charset="0"/>
              <a:cs typeface="Times New Roman" pitchFamily="18" charset="0"/>
            </a:endParaRPr>
          </a:p>
          <a:p>
            <a:pPr algn="just"/>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Балаҕан ыйа</a:t>
            </a:r>
            <a:r>
              <a:rPr lang="ru-RU" sz="1600" dirty="0" smtClean="0">
                <a:solidFill>
                  <a:srgbClr val="C00000"/>
                </a:solidFill>
                <a:latin typeface="Times New Roman" pitchFamily="18" charset="0"/>
                <a:cs typeface="Times New Roman" pitchFamily="18" charset="0"/>
              </a:rPr>
              <a:t> – </a:t>
            </a:r>
            <a:r>
              <a:rPr lang="ru-RU" sz="1600" dirty="0" err="1" smtClean="0">
                <a:solidFill>
                  <a:srgbClr val="C00000"/>
                </a:solidFill>
                <a:latin typeface="Times New Roman" pitchFamily="18" charset="0"/>
                <a:cs typeface="Times New Roman" pitchFamily="18" charset="0"/>
              </a:rPr>
              <a:t>дьон</a:t>
            </a:r>
            <a:r>
              <a:rPr lang="ru-RU" sz="1600" dirty="0" smtClean="0">
                <a:solidFill>
                  <a:srgbClr val="C00000"/>
                </a:solidFill>
                <a:latin typeface="Times New Roman" pitchFamily="18" charset="0"/>
                <a:cs typeface="Times New Roman" pitchFamily="18" charset="0"/>
              </a:rPr>
              <a:t> бары </a:t>
            </a:r>
            <a:r>
              <a:rPr lang="ru-RU" sz="1600" dirty="0" err="1" smtClean="0">
                <a:solidFill>
                  <a:srgbClr val="C00000"/>
                </a:solidFill>
                <a:latin typeface="Times New Roman" pitchFamily="18" charset="0"/>
                <a:cs typeface="Times New Roman" pitchFamily="18" charset="0"/>
              </a:rPr>
              <a:t>кыстыгар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кэлэн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олоҕун булунар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кэмэ</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Балаҕан иһинээҕи түбүк үгэнэ.</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Оттон</a:t>
            </a:r>
            <a:r>
              <a:rPr lang="ru-RU" sz="1600" dirty="0" smtClean="0">
                <a:solidFill>
                  <a:srgbClr val="C00000"/>
                </a:solidFill>
                <a:latin typeface="Times New Roman" pitchFamily="18" charset="0"/>
                <a:cs typeface="Times New Roman" pitchFamily="18" charset="0"/>
              </a:rPr>
              <a:t> таска: </a:t>
            </a:r>
            <a:r>
              <a:rPr lang="ru-RU" sz="1600" dirty="0" err="1" smtClean="0">
                <a:solidFill>
                  <a:srgbClr val="C00000"/>
                </a:solidFill>
                <a:latin typeface="Times New Roman" pitchFamily="18" charset="0"/>
                <a:cs typeface="Times New Roman" pitchFamily="18" charset="0"/>
              </a:rPr>
              <a:t>хотону</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сыбааһын, оттук</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маһы бэлэмнээһин, тэлгэһэни, далы</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хаһааны сөргүтүү.</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Маны</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барытын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балаҕан турар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сиригэр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кыстыкка</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кэлэн</a:t>
            </a:r>
            <a:r>
              <a:rPr lang="ru-RU" sz="1600" dirty="0" smtClean="0">
                <a:solidFill>
                  <a:srgbClr val="C00000"/>
                </a:solidFill>
                <a:latin typeface="Times New Roman" pitchFamily="18" charset="0"/>
                <a:cs typeface="Times New Roman" pitchFamily="18" charset="0"/>
              </a:rPr>
              <a:t> баран </a:t>
            </a:r>
            <a:r>
              <a:rPr lang="ru-RU" sz="1600" dirty="0" err="1" smtClean="0">
                <a:solidFill>
                  <a:srgbClr val="C00000"/>
                </a:solidFill>
                <a:latin typeface="Times New Roman" pitchFamily="18" charset="0"/>
                <a:cs typeface="Times New Roman" pitchFamily="18" charset="0"/>
              </a:rPr>
              <a:t>оҥороллор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Ити</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иһин балаҕан ыйа</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дэнэр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Балаҕан ыйын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биир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сүрүн уратытынан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Улуу</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Суорун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кэлиитэ</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буолар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Кинини</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уот</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идэ</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таҥаратынан билинэбит</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Ордук</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ойууннарга</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уустарга</a:t>
            </a:r>
            <a:r>
              <a:rPr lang="ru-RU" sz="1600" dirty="0" smtClean="0">
                <a:solidFill>
                  <a:srgbClr val="C00000"/>
                </a:solidFill>
                <a:latin typeface="Times New Roman" pitchFamily="18" charset="0"/>
                <a:cs typeface="Times New Roman" pitchFamily="18" charset="0"/>
              </a:rPr>
              <a:t>, тыл </a:t>
            </a:r>
            <a:r>
              <a:rPr lang="ru-RU" sz="1600" dirty="0" err="1" smtClean="0">
                <a:solidFill>
                  <a:srgbClr val="C00000"/>
                </a:solidFill>
                <a:latin typeface="Times New Roman" pitchFamily="18" charset="0"/>
                <a:cs typeface="Times New Roman" pitchFamily="18" charset="0"/>
              </a:rPr>
              <a:t>илбиһин туппуттарга</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сыһыаннаах</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Улуу</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Суорун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суолтата</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анала</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үрдүк.</a:t>
            </a:r>
            <a:endParaRPr lang="ru-RU" sz="1600" dirty="0" smtClean="0">
              <a:solidFill>
                <a:srgbClr val="C00000"/>
              </a:solidFill>
              <a:latin typeface="Times New Roman" pitchFamily="18" charset="0"/>
              <a:cs typeface="Times New Roman" pitchFamily="18" charset="0"/>
            </a:endParaRPr>
          </a:p>
          <a:p>
            <a:pPr algn="just"/>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Балаҕан ыйыгар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төрөөбүттэр ууттан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утумнаах</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киһи </a:t>
            </a:r>
            <a:r>
              <a:rPr lang="ru-RU" sz="1600" dirty="0" smtClean="0">
                <a:solidFill>
                  <a:srgbClr val="C00000"/>
                </a:solidFill>
                <a:latin typeface="Times New Roman" pitchFamily="18" charset="0"/>
                <a:cs typeface="Times New Roman" pitchFamily="18" charset="0"/>
              </a:rPr>
              <a:t>холку, </a:t>
            </a:r>
            <a:r>
              <a:rPr lang="ru-RU" sz="1600" dirty="0" err="1" smtClean="0">
                <a:solidFill>
                  <a:srgbClr val="C00000"/>
                </a:solidFill>
                <a:latin typeface="Times New Roman" pitchFamily="18" charset="0"/>
                <a:cs typeface="Times New Roman" pitchFamily="18" charset="0"/>
              </a:rPr>
              <a:t>наҕыл майгылаах</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олох</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тугу</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биэрэринэн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олорор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Хаһаайыстыбаннай, баайын</a:t>
            </a:r>
            <a:r>
              <a:rPr lang="ru-RU" sz="1600" dirty="0" smtClean="0">
                <a:solidFill>
                  <a:srgbClr val="C00000"/>
                </a:solidFill>
                <a:latin typeface="Times New Roman" pitchFamily="18" charset="0"/>
                <a:cs typeface="Times New Roman" pitchFamily="18" charset="0"/>
              </a:rPr>
              <a:t> – </a:t>
            </a:r>
            <a:r>
              <a:rPr lang="ru-RU" sz="1600" dirty="0" err="1" smtClean="0">
                <a:solidFill>
                  <a:srgbClr val="C00000"/>
                </a:solidFill>
                <a:latin typeface="Times New Roman" pitchFamily="18" charset="0"/>
                <a:cs typeface="Times New Roman" pitchFamily="18" charset="0"/>
              </a:rPr>
              <a:t>дуолун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ыспат</a:t>
            </a:r>
            <a:r>
              <a:rPr lang="ru-RU" sz="1600" dirty="0" smtClean="0">
                <a:solidFill>
                  <a:srgbClr val="C00000"/>
                </a:solidFill>
                <a:latin typeface="Times New Roman" pitchFamily="18" charset="0"/>
                <a:cs typeface="Times New Roman" pitchFamily="18" charset="0"/>
              </a:rPr>
              <a:t> – </a:t>
            </a:r>
            <a:r>
              <a:rPr lang="ru-RU" sz="1600" dirty="0" err="1" smtClean="0">
                <a:solidFill>
                  <a:srgbClr val="C00000"/>
                </a:solidFill>
                <a:latin typeface="Times New Roman" pitchFamily="18" charset="0"/>
                <a:cs typeface="Times New Roman" pitchFamily="18" charset="0"/>
              </a:rPr>
              <a:t>тохпот</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харчыны</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ааҕан туттар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Айылҕа биэрбит</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дьоҕурдара байҕал түгэҕэр курдук</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дириҥник кистэнэ</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сылдьаллар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ону</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таба</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тайанан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арыйдахха</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дэҥҥэ көстөр улахан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талааннаах</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Уу</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бэлиэтэ</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этиһэрин, аахсарын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сөбүлээбэт, хомойдоҕуна, саҥата суох</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санаатын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түгэҕэр сөҥөрөн кэбиһэр.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Хоргуттаҕына, өһүргэннэҕинэ, </a:t>
            </a:r>
            <a:r>
              <a:rPr lang="ru-RU" sz="1600" dirty="0" smtClean="0">
                <a:solidFill>
                  <a:srgbClr val="C00000"/>
                </a:solidFill>
                <a:latin typeface="Times New Roman" pitchFamily="18" charset="0"/>
                <a:cs typeface="Times New Roman" pitchFamily="18" charset="0"/>
              </a:rPr>
              <a:t>сонно тута </a:t>
            </a:r>
            <a:r>
              <a:rPr lang="ru-RU" sz="1600" dirty="0" err="1" smtClean="0">
                <a:solidFill>
                  <a:srgbClr val="C00000"/>
                </a:solidFill>
                <a:latin typeface="Times New Roman" pitchFamily="18" charset="0"/>
                <a:cs typeface="Times New Roman" pitchFamily="18" charset="0"/>
              </a:rPr>
              <a:t>биир-икки</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сытыы</a:t>
            </a:r>
            <a:r>
              <a:rPr lang="ru-RU" sz="1600" dirty="0" smtClean="0">
                <a:solidFill>
                  <a:srgbClr val="C00000"/>
                </a:solidFill>
                <a:latin typeface="Times New Roman" pitchFamily="18" charset="0"/>
                <a:cs typeface="Times New Roman" pitchFamily="18" charset="0"/>
              </a:rPr>
              <a:t> ох </a:t>
            </a:r>
            <a:r>
              <a:rPr lang="ru-RU" sz="1600" dirty="0" err="1" smtClean="0">
                <a:solidFill>
                  <a:srgbClr val="C00000"/>
                </a:solidFill>
                <a:latin typeface="Times New Roman" pitchFamily="18" charset="0"/>
                <a:cs typeface="Times New Roman" pitchFamily="18" charset="0"/>
              </a:rPr>
              <a:t>тылынан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утары</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этэн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саҥата суох</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ыытар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эбэтэр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кэлин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тоҕоос булан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үгэргээн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ыас</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гынан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ыстаан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сыста</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сылдьан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ыстырыыстаан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кыһыытын </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абатын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таһаарар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Кини</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айылҕаттан нэс</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онон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түргэнник быһаарыы ылынан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быстыбат</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үлэтэ </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хамнаһа бытаан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элбэҕи ситиһэрин куоттарар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Байҕал бэлиэ</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киэҥ, аһаҕас дууһалаах, онон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олус</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эрэллээх</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истиҥ доҕор буолар</a:t>
            </a:r>
            <a:r>
              <a:rPr lang="ru-RU" sz="1600" dirty="0" smtClean="0">
                <a:solidFill>
                  <a:srgbClr val="C00000"/>
                </a:solidFill>
                <a:latin typeface="Times New Roman" pitchFamily="18" charset="0"/>
                <a:cs typeface="Times New Roman" pitchFamily="18" charset="0"/>
              </a:rPr>
              <a:t>.</a:t>
            </a:r>
            <a:br>
              <a:rPr lang="ru-RU" sz="1600" dirty="0" smtClean="0">
                <a:solidFill>
                  <a:srgbClr val="C00000"/>
                </a:solidFill>
                <a:latin typeface="Times New Roman" pitchFamily="18" charset="0"/>
                <a:cs typeface="Times New Roman" pitchFamily="18" charset="0"/>
              </a:rPr>
            </a:br>
            <a:r>
              <a:rPr lang="ru-RU" sz="1600" dirty="0" smtClean="0">
                <a:solidFill>
                  <a:srgbClr val="C00000"/>
                </a:solidFill>
                <a:latin typeface="Times New Roman" pitchFamily="18" charset="0"/>
                <a:cs typeface="Times New Roman" pitchFamily="18" charset="0"/>
              </a:rPr>
              <a:t/>
            </a:r>
            <a:br>
              <a:rPr lang="ru-RU" sz="1600" dirty="0" smtClean="0">
                <a:solidFill>
                  <a:srgbClr val="C00000"/>
                </a:solidFill>
                <a:latin typeface="Times New Roman" pitchFamily="18" charset="0"/>
                <a:cs typeface="Times New Roman" pitchFamily="18" charset="0"/>
              </a:rPr>
            </a:br>
            <a:endParaRPr lang="ru-RU" sz="1600" dirty="0">
              <a:solidFill>
                <a:srgbClr val="C0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1070" y="307075"/>
            <a:ext cx="8768686" cy="424731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dirty="0" smtClean="0"/>
              <a:t>	</a:t>
            </a:r>
            <a:r>
              <a:rPr lang="ru-RU" sz="1800" dirty="0" err="1" smtClean="0">
                <a:solidFill>
                  <a:srgbClr val="C00000"/>
                </a:solidFill>
                <a:latin typeface="Times New Roman" pitchFamily="18" charset="0"/>
                <a:cs typeface="Times New Roman" pitchFamily="18" charset="0"/>
              </a:rPr>
              <a:t>Балаҕан ыйыгар</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төрөөбүт </a:t>
            </a:r>
            <a:r>
              <a:rPr lang="ru-RU" sz="1800" dirty="0" smtClean="0">
                <a:solidFill>
                  <a:srgbClr val="C00000"/>
                </a:solidFill>
                <a:latin typeface="Times New Roman" pitchFamily="18" charset="0"/>
                <a:cs typeface="Times New Roman" pitchFamily="18" charset="0"/>
              </a:rPr>
              <a:t>эр </a:t>
            </a:r>
            <a:r>
              <a:rPr lang="ru-RU" sz="1800" dirty="0" err="1" smtClean="0">
                <a:solidFill>
                  <a:srgbClr val="C00000"/>
                </a:solidFill>
                <a:latin typeface="Times New Roman" pitchFamily="18" charset="0"/>
                <a:cs typeface="Times New Roman" pitchFamily="18" charset="0"/>
              </a:rPr>
              <a:t>дьон</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сүрдээх үлэһит</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байанайдаах</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булчут</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алааска</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тыаҕа сылдьарын</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ордорор</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дьон</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буолаллар</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Айылҕаттан туһанара элбэх</a:t>
            </a:r>
            <a:r>
              <a:rPr lang="ru-RU" sz="1800" dirty="0" smtClean="0">
                <a:solidFill>
                  <a:srgbClr val="C00000"/>
                </a:solidFill>
                <a:latin typeface="Times New Roman" pitchFamily="18" charset="0"/>
                <a:cs typeface="Times New Roman" pitchFamily="18" charset="0"/>
              </a:rPr>
              <a:t> – </a:t>
            </a:r>
            <a:r>
              <a:rPr lang="ru-RU" sz="1800" dirty="0" err="1" smtClean="0">
                <a:solidFill>
                  <a:srgbClr val="C00000"/>
                </a:solidFill>
                <a:latin typeface="Times New Roman" pitchFamily="18" charset="0"/>
                <a:cs typeface="Times New Roman" pitchFamily="18" charset="0"/>
              </a:rPr>
              <a:t>бултаан</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балыктаан</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санаатын</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көөнньүөрдэр, оттуун-мастыын</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эрийсэн</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этин-сиинин</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эрчийэр</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Салгын</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сиэн</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сэниэ</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эбинэр</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Уу</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бэлиэлээх</a:t>
            </a:r>
            <a:r>
              <a:rPr lang="ru-RU" sz="1800" dirty="0" smtClean="0">
                <a:solidFill>
                  <a:srgbClr val="C00000"/>
                </a:solidFill>
                <a:latin typeface="Times New Roman" pitchFamily="18" charset="0"/>
                <a:cs typeface="Times New Roman" pitchFamily="18" charset="0"/>
              </a:rPr>
              <a:t> эр </a:t>
            </a:r>
            <a:r>
              <a:rPr lang="ru-RU" sz="1800" dirty="0" err="1" smtClean="0">
                <a:solidFill>
                  <a:srgbClr val="C00000"/>
                </a:solidFill>
                <a:latin typeface="Times New Roman" pitchFamily="18" charset="0"/>
                <a:cs typeface="Times New Roman" pitchFamily="18" charset="0"/>
              </a:rPr>
              <a:t>киһи үксүгэр элбэх</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саҥата суох</a:t>
            </a:r>
            <a:r>
              <a:rPr lang="ru-RU" sz="1800" dirty="0" smtClean="0">
                <a:solidFill>
                  <a:srgbClr val="C00000"/>
                </a:solidFill>
                <a:latin typeface="Times New Roman" pitchFamily="18" charset="0"/>
                <a:cs typeface="Times New Roman" pitchFamily="18" charset="0"/>
              </a:rPr>
              <a:t>, холку, </a:t>
            </a:r>
            <a:r>
              <a:rPr lang="ru-RU" sz="1800" dirty="0" err="1" smtClean="0">
                <a:solidFill>
                  <a:srgbClr val="C00000"/>
                </a:solidFill>
                <a:latin typeface="Times New Roman" pitchFamily="18" charset="0"/>
                <a:cs typeface="Times New Roman" pitchFamily="18" charset="0"/>
              </a:rPr>
              <a:t>наҕыл, киэҥ көҕүстээх, көнө майгылаах</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Биирдэ</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эмэ</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уу</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халыгырыырын</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курдук</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быыстала</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суох</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түргэнник саҥарар уу</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бэлиэтэ</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баар</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буолар</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Байҕал бэлиэ</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уус</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илиилээх</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анаан</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дьарыгырдаҕына, сөбүгэр уһаныан, уруһуйдуон сөп.</a:t>
            </a:r>
            <a:endParaRPr lang="ru-RU" sz="1800" dirty="0" smtClean="0">
              <a:solidFill>
                <a:srgbClr val="C00000"/>
              </a:solidFill>
              <a:latin typeface="Times New Roman" pitchFamily="18" charset="0"/>
              <a:cs typeface="Times New Roman" pitchFamily="18" charset="0"/>
            </a:endParaRPr>
          </a:p>
          <a:p>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Балаҕан ыйыгар</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төрөөбүт дьахталлар</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айылҕаттан уйан</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иэйиилээх</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дууһалаах, көрсүө, элэккэй</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майгылаах</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Бэйэтин</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ис</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санаатын</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биллэрбэт</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көөнньүөрдэҕинэ </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бэрт</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дьиибэлээх</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тыллаах</a:t>
            </a:r>
            <a:r>
              <a:rPr lang="ru-RU" sz="1800" dirty="0" smtClean="0">
                <a:solidFill>
                  <a:srgbClr val="C00000"/>
                </a:solidFill>
                <a:latin typeface="Times New Roman" pitchFamily="18" charset="0"/>
                <a:cs typeface="Times New Roman" pitchFamily="18" charset="0"/>
              </a:rPr>
              <a:t> – </a:t>
            </a:r>
            <a:r>
              <a:rPr lang="ru-RU" sz="1800" dirty="0" err="1" smtClean="0">
                <a:solidFill>
                  <a:srgbClr val="C00000"/>
                </a:solidFill>
                <a:latin typeface="Times New Roman" pitchFamily="18" charset="0"/>
                <a:cs typeface="Times New Roman" pitchFamily="18" charset="0"/>
              </a:rPr>
              <a:t>өстөөх.</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Эппиэтинэстээх</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толоругас</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орто</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баайыылаах</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үлэһит.</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Ыра</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санаата</a:t>
            </a:r>
            <a:r>
              <a:rPr lang="ru-RU" sz="1800" dirty="0" smtClean="0">
                <a:solidFill>
                  <a:srgbClr val="C00000"/>
                </a:solidFill>
                <a:latin typeface="Times New Roman" pitchFamily="18" charset="0"/>
                <a:cs typeface="Times New Roman" pitchFamily="18" charset="0"/>
              </a:rPr>
              <a:t> – </a:t>
            </a:r>
            <a:r>
              <a:rPr lang="ru-RU" sz="1800" dirty="0" err="1" smtClean="0">
                <a:solidFill>
                  <a:srgbClr val="C00000"/>
                </a:solidFill>
                <a:latin typeface="Times New Roman" pitchFamily="18" charset="0"/>
                <a:cs typeface="Times New Roman" pitchFamily="18" charset="0"/>
              </a:rPr>
              <a:t>үчүгэй киһиэхэ кэргэн</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тахсан</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оҕо-уруу төрөтөн, быр</a:t>
            </a:r>
            <a:r>
              <a:rPr lang="ru-RU" sz="1800" dirty="0" smtClean="0">
                <a:solidFill>
                  <a:srgbClr val="C00000"/>
                </a:solidFill>
                <a:latin typeface="Times New Roman" pitchFamily="18" charset="0"/>
                <a:cs typeface="Times New Roman" pitchFamily="18" charset="0"/>
              </a:rPr>
              <a:t> - </a:t>
            </a:r>
            <a:r>
              <a:rPr lang="ru-RU" sz="1800" dirty="0" err="1" smtClean="0">
                <a:solidFill>
                  <a:srgbClr val="C00000"/>
                </a:solidFill>
                <a:latin typeface="Times New Roman" pitchFamily="18" charset="0"/>
                <a:cs typeface="Times New Roman" pitchFamily="18" charset="0"/>
              </a:rPr>
              <a:t>бааччы</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олоруу</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Дьиэтигэр</a:t>
            </a:r>
            <a:r>
              <a:rPr lang="ru-RU" sz="1800" dirty="0" smtClean="0">
                <a:solidFill>
                  <a:srgbClr val="C00000"/>
                </a:solidFill>
                <a:latin typeface="Times New Roman" pitchFamily="18" charset="0"/>
                <a:cs typeface="Times New Roman" pitchFamily="18" charset="0"/>
              </a:rPr>
              <a:t> – </a:t>
            </a:r>
            <a:r>
              <a:rPr lang="ru-RU" sz="1800" dirty="0" err="1" smtClean="0">
                <a:solidFill>
                  <a:srgbClr val="C00000"/>
                </a:solidFill>
                <a:latin typeface="Times New Roman" pitchFamily="18" charset="0"/>
                <a:cs typeface="Times New Roman" pitchFamily="18" charset="0"/>
              </a:rPr>
              <a:t>уотугар</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чэнчис</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барытын</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хомуйа</a:t>
            </a:r>
            <a:r>
              <a:rPr lang="ru-RU" sz="1800" dirty="0" smtClean="0">
                <a:solidFill>
                  <a:srgbClr val="C00000"/>
                </a:solidFill>
                <a:latin typeface="Times New Roman" pitchFamily="18" charset="0"/>
                <a:cs typeface="Times New Roman" pitchFamily="18" charset="0"/>
              </a:rPr>
              <a:t> – </a:t>
            </a:r>
            <a:r>
              <a:rPr lang="ru-RU" sz="1800" dirty="0" err="1" smtClean="0">
                <a:solidFill>
                  <a:srgbClr val="C00000"/>
                </a:solidFill>
                <a:latin typeface="Times New Roman" pitchFamily="18" charset="0"/>
                <a:cs typeface="Times New Roman" pitchFamily="18" charset="0"/>
              </a:rPr>
              <a:t>бэрийэ</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дьаһайа сылдьар</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ыалдьытымсах</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үтүө хаһаайка.</a:t>
            </a:r>
            <a:r>
              <a:rPr lang="ru-RU" sz="1800" dirty="0" smtClean="0">
                <a:solidFill>
                  <a:srgbClr val="C00000"/>
                </a:solidFill>
                <a:latin typeface="Times New Roman" pitchFamily="18" charset="0"/>
                <a:cs typeface="Times New Roman" pitchFamily="18" charset="0"/>
              </a:rPr>
              <a:t>  </a:t>
            </a:r>
            <a:br>
              <a:rPr lang="ru-RU" sz="1800" dirty="0" smtClean="0">
                <a:solidFill>
                  <a:srgbClr val="C00000"/>
                </a:solidFill>
                <a:latin typeface="Times New Roman" pitchFamily="18" charset="0"/>
                <a:cs typeface="Times New Roman" pitchFamily="18" charset="0"/>
              </a:rPr>
            </a:br>
            <a:r>
              <a:rPr lang="ru-RU" sz="1800" dirty="0" smtClean="0">
                <a:solidFill>
                  <a:srgbClr val="C00000"/>
                </a:solidFill>
                <a:latin typeface="Times New Roman" pitchFamily="18" charset="0"/>
                <a:cs typeface="Times New Roman" pitchFamily="18" charset="0"/>
              </a:rPr>
              <a:t/>
            </a:r>
            <a:br>
              <a:rPr lang="ru-RU" sz="1800" dirty="0" smtClean="0">
                <a:solidFill>
                  <a:srgbClr val="C00000"/>
                </a:solidFill>
                <a:latin typeface="Times New Roman" pitchFamily="18" charset="0"/>
                <a:cs typeface="Times New Roman" pitchFamily="18" charset="0"/>
              </a:rPr>
            </a:br>
            <a:endParaRPr lang="ru-RU" sz="1800" dirty="0">
              <a:solidFill>
                <a:srgbClr val="C00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kyym.ru/images/2021/09.09/1122639_3.jpg"/>
          <p:cNvPicPr>
            <a:picLocks noChangeAspect="1" noChangeArrowheads="1"/>
          </p:cNvPicPr>
          <p:nvPr/>
        </p:nvPicPr>
        <p:blipFill>
          <a:blip r:embed="rId2"/>
          <a:srcRect/>
          <a:stretch>
            <a:fillRect/>
          </a:stretch>
        </p:blipFill>
        <p:spPr bwMode="auto">
          <a:xfrm>
            <a:off x="121454" y="158061"/>
            <a:ext cx="5187525" cy="3889021"/>
          </a:xfrm>
          <a:prstGeom prst="rect">
            <a:avLst/>
          </a:prstGeom>
          <a:noFill/>
        </p:spPr>
      </p:pic>
      <p:sp>
        <p:nvSpPr>
          <p:cNvPr id="3" name="Прямоугольник 2"/>
          <p:cNvSpPr/>
          <p:nvPr/>
        </p:nvSpPr>
        <p:spPr>
          <a:xfrm>
            <a:off x="5622878" y="156949"/>
            <a:ext cx="3309582"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1600" dirty="0" err="1" smtClean="0">
                <a:solidFill>
                  <a:srgbClr val="C00000"/>
                </a:solidFill>
                <a:latin typeface="Times New Roman" pitchFamily="18" charset="0"/>
                <a:cs typeface="Times New Roman" pitchFamily="18" charset="0"/>
              </a:rPr>
              <a:t>Балаҕан ыйыгар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төрөөбүт оҕо уу</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бэлиэлээх</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оҕо, чуумпу</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майгылаах</a:t>
            </a:r>
            <a:r>
              <a:rPr lang="ru-RU" sz="1600" dirty="0" smtClean="0">
                <a:solidFill>
                  <a:srgbClr val="C00000"/>
                </a:solidFill>
                <a:latin typeface="Times New Roman" pitchFamily="18" charset="0"/>
                <a:cs typeface="Times New Roman" pitchFamily="18" charset="0"/>
              </a:rPr>
              <a:t>. Кыра </a:t>
            </a:r>
            <a:r>
              <a:rPr lang="ru-RU" sz="1600" dirty="0" err="1" smtClean="0">
                <a:solidFill>
                  <a:srgbClr val="C00000"/>
                </a:solidFill>
                <a:latin typeface="Times New Roman" pitchFamily="18" charset="0"/>
                <a:cs typeface="Times New Roman" pitchFamily="18" charset="0"/>
              </a:rPr>
              <a:t>киһини болҕойон көрдөххө</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чөмчөкөтүн иһигэр тугу</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эрэ</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наар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толкуйдуу</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ырыта</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сылдьар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курдук</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буолар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Улахан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дьону</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үтүктэн, киһи эрэ</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күлүөх курдук</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Араастаан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хамсанар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Оҕолору кытта</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оонньуу</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үөрэммэтэх буоллаҕына, өр кэтээн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көрөн, үөрэтэн </a:t>
            </a:r>
            <a:r>
              <a:rPr lang="ru-RU" sz="1600" dirty="0" smtClean="0">
                <a:solidFill>
                  <a:srgbClr val="C00000"/>
                </a:solidFill>
                <a:latin typeface="Times New Roman" pitchFamily="18" charset="0"/>
                <a:cs typeface="Times New Roman" pitchFamily="18" charset="0"/>
              </a:rPr>
              <a:t>баран </a:t>
            </a:r>
            <a:r>
              <a:rPr lang="ru-RU" sz="1600" dirty="0" err="1" smtClean="0">
                <a:solidFill>
                  <a:srgbClr val="C00000"/>
                </a:solidFill>
                <a:latin typeface="Times New Roman" pitchFamily="18" charset="0"/>
                <a:cs typeface="Times New Roman" pitchFamily="18" charset="0"/>
              </a:rPr>
              <a:t>биирдэ</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чугаһыыр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Оскуолаҕа киирдэҕинэ, бастаан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өйдөөн быстыбат</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бэйэтин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эйгэтигэр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аралдьыйан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олох</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атыны</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саныы</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олоруон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сөп.</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Улаатан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истэҕин аайы</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үөрэҕэр эбиллэн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иһэр.</a:t>
            </a:r>
            <a:r>
              <a:rPr lang="ru-RU" sz="1600" dirty="0" smtClean="0">
                <a:solidFill>
                  <a:srgbClr val="C00000"/>
                </a:solidFill>
                <a:latin typeface="Times New Roman" pitchFamily="18" charset="0"/>
                <a:cs typeface="Times New Roman" pitchFamily="18" charset="0"/>
              </a:rPr>
              <a:t>  .</a:t>
            </a:r>
            <a:br>
              <a:rPr lang="ru-RU" sz="1600" dirty="0" smtClean="0">
                <a:solidFill>
                  <a:srgbClr val="C00000"/>
                </a:solidFill>
                <a:latin typeface="Times New Roman" pitchFamily="18" charset="0"/>
                <a:cs typeface="Times New Roman" pitchFamily="18" charset="0"/>
              </a:rPr>
            </a:br>
            <a:r>
              <a:rPr lang="ru-RU" sz="1600" dirty="0" smtClean="0">
                <a:solidFill>
                  <a:srgbClr val="C00000"/>
                </a:solidFill>
                <a:latin typeface="Times New Roman" pitchFamily="18" charset="0"/>
                <a:cs typeface="Times New Roman" pitchFamily="18" charset="0"/>
              </a:rPr>
              <a:t/>
            </a:r>
            <a:br>
              <a:rPr lang="ru-RU" sz="1600" dirty="0" smtClean="0">
                <a:solidFill>
                  <a:srgbClr val="C00000"/>
                </a:solidFill>
                <a:latin typeface="Times New Roman" pitchFamily="18" charset="0"/>
                <a:cs typeface="Times New Roman" pitchFamily="18" charset="0"/>
              </a:rPr>
            </a:br>
            <a:endParaRPr lang="ru-RU" sz="1600" dirty="0">
              <a:solidFill>
                <a:srgbClr val="C00000"/>
              </a:solidFill>
              <a:latin typeface="Times New Roman" pitchFamily="18" charset="0"/>
              <a:cs typeface="Times New Roman" pitchFamily="18" charset="0"/>
            </a:endParaRPr>
          </a:p>
        </p:txBody>
      </p:sp>
      <p:sp>
        <p:nvSpPr>
          <p:cNvPr id="4" name="Прямоугольник 3"/>
          <p:cNvSpPr/>
          <p:nvPr/>
        </p:nvSpPr>
        <p:spPr>
          <a:xfrm>
            <a:off x="150126" y="4053385"/>
            <a:ext cx="5179326"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600" dirty="0" err="1" smtClean="0">
                <a:solidFill>
                  <a:srgbClr val="C00000"/>
                </a:solidFill>
                <a:latin typeface="Times New Roman" pitchFamily="18" charset="0"/>
                <a:cs typeface="Times New Roman" pitchFamily="18" charset="0"/>
              </a:rPr>
              <a:t>Балаҕан ыйыгар</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төрөөбүт дьон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доруобуйата</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Уу</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бэлиэлээх</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киһи мөлтөх уорганнара</a:t>
            </a:r>
            <a:r>
              <a:rPr lang="ru-RU" sz="1600" dirty="0" smtClean="0">
                <a:solidFill>
                  <a:srgbClr val="C00000"/>
                </a:solidFill>
                <a:latin typeface="Times New Roman" pitchFamily="18" charset="0"/>
                <a:cs typeface="Times New Roman" pitchFamily="18" charset="0"/>
              </a:rPr>
              <a:t> – </a:t>
            </a:r>
            <a:r>
              <a:rPr lang="ru-RU" sz="1600" dirty="0" err="1" smtClean="0">
                <a:solidFill>
                  <a:srgbClr val="C00000"/>
                </a:solidFill>
                <a:latin typeface="Times New Roman" pitchFamily="18" charset="0"/>
                <a:cs typeface="Times New Roman" pitchFamily="18" charset="0"/>
              </a:rPr>
              <a:t>үөс, куртах</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уонна</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оһоҕос.</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Бороҥ лоһуор, бөрө </a:t>
            </a:r>
            <a:r>
              <a:rPr lang="ru-RU" sz="1600" dirty="0" smtClean="0">
                <a:solidFill>
                  <a:srgbClr val="C00000"/>
                </a:solidFill>
                <a:latin typeface="Times New Roman" pitchFamily="18" charset="0"/>
                <a:cs typeface="Times New Roman" pitchFamily="18" charset="0"/>
              </a:rPr>
              <a:t>ото, </a:t>
            </a:r>
            <a:r>
              <a:rPr lang="ru-RU" sz="1600" dirty="0" err="1" smtClean="0">
                <a:solidFill>
                  <a:srgbClr val="C00000"/>
                </a:solidFill>
                <a:latin typeface="Times New Roman" pitchFamily="18" charset="0"/>
                <a:cs typeface="Times New Roman" pitchFamily="18" charset="0"/>
              </a:rPr>
              <a:t>тимэх</a:t>
            </a:r>
            <a:r>
              <a:rPr lang="ru-RU" sz="1600" dirty="0" smtClean="0">
                <a:solidFill>
                  <a:srgbClr val="C00000"/>
                </a:solidFill>
                <a:latin typeface="Times New Roman" pitchFamily="18" charset="0"/>
                <a:cs typeface="Times New Roman" pitchFamily="18" charset="0"/>
              </a:rPr>
              <a:t> от, </a:t>
            </a:r>
            <a:r>
              <a:rPr lang="ru-RU" sz="1600" dirty="0" err="1" smtClean="0">
                <a:solidFill>
                  <a:srgbClr val="C00000"/>
                </a:solidFill>
                <a:latin typeface="Times New Roman" pitchFamily="18" charset="0"/>
                <a:cs typeface="Times New Roman" pitchFamily="18" charset="0"/>
              </a:rPr>
              <a:t>отон</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сэбирдэҕэ, луук</a:t>
            </a:r>
            <a:r>
              <a:rPr lang="ru-RU" sz="1600" dirty="0" smtClean="0">
                <a:solidFill>
                  <a:srgbClr val="C00000"/>
                </a:solidFill>
                <a:latin typeface="Times New Roman" pitchFamily="18" charset="0"/>
                <a:cs typeface="Times New Roman" pitchFamily="18" charset="0"/>
              </a:rPr>
              <a:t>, </a:t>
            </a:r>
            <a:r>
              <a:rPr lang="ru-RU" sz="1600" dirty="0" err="1" smtClean="0">
                <a:solidFill>
                  <a:srgbClr val="C00000"/>
                </a:solidFill>
                <a:latin typeface="Times New Roman" pitchFamily="18" charset="0"/>
                <a:cs typeface="Times New Roman" pitchFamily="18" charset="0"/>
              </a:rPr>
              <a:t>хаас</a:t>
            </a:r>
            <a:r>
              <a:rPr lang="ru-RU" sz="1600" dirty="0" smtClean="0">
                <a:solidFill>
                  <a:srgbClr val="C00000"/>
                </a:solidFill>
                <a:latin typeface="Times New Roman" pitchFamily="18" charset="0"/>
                <a:cs typeface="Times New Roman" pitchFamily="18" charset="0"/>
              </a:rPr>
              <a:t> ото </a:t>
            </a:r>
            <a:r>
              <a:rPr lang="ru-RU" sz="1600" dirty="0" err="1" smtClean="0">
                <a:solidFill>
                  <a:srgbClr val="C00000"/>
                </a:solidFill>
                <a:latin typeface="Times New Roman" pitchFamily="18" charset="0"/>
                <a:cs typeface="Times New Roman" pitchFamily="18" charset="0"/>
              </a:rPr>
              <a:t>туһалаахтар</a:t>
            </a:r>
            <a:endParaRPr lang="ru-RU" sz="1600" dirty="0">
              <a:solidFill>
                <a:srgbClr val="C0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ds05.infourok.ru/uploads/ex/01fd/000754fc-fb938162/img10.jpg"/>
          <p:cNvPicPr>
            <a:picLocks noChangeAspect="1" noChangeArrowheads="1"/>
          </p:cNvPicPr>
          <p:nvPr/>
        </p:nvPicPr>
        <p:blipFill>
          <a:blip r:embed="rId2"/>
          <a:srcRect/>
          <a:stretch>
            <a:fillRect/>
          </a:stretch>
        </p:blipFill>
        <p:spPr bwMode="auto">
          <a:xfrm>
            <a:off x="1397520" y="143302"/>
            <a:ext cx="6535100" cy="483813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ds04.infourok.ru/uploads/ex/0a4c/00038cbb-ddfe861d/img1.jpg"/>
          <p:cNvPicPr>
            <a:picLocks noChangeAspect="1" noChangeArrowheads="1"/>
          </p:cNvPicPr>
          <p:nvPr/>
        </p:nvPicPr>
        <p:blipFill>
          <a:blip r:embed="rId2"/>
          <a:srcRect/>
          <a:stretch>
            <a:fillRect/>
          </a:stretch>
        </p:blipFill>
        <p:spPr bwMode="auto">
          <a:xfrm>
            <a:off x="143301" y="105770"/>
            <a:ext cx="6509983" cy="4882488"/>
          </a:xfrm>
          <a:prstGeom prst="rect">
            <a:avLst/>
          </a:prstGeom>
          <a:noFill/>
        </p:spPr>
      </p:pic>
      <p:pic>
        <p:nvPicPr>
          <p:cNvPr id="3" name="Рисунок 2" descr="C:\ФОТКИ, семья\Портреты КВС\ВС3 (2).jpg"/>
          <p:cNvPicPr/>
          <p:nvPr/>
        </p:nvPicPr>
        <p:blipFill>
          <a:blip r:embed="rId3" cstate="print"/>
          <a:srcRect/>
          <a:stretch>
            <a:fillRect/>
          </a:stretch>
        </p:blipFill>
        <p:spPr bwMode="auto">
          <a:xfrm>
            <a:off x="6946568" y="2318470"/>
            <a:ext cx="819150" cy="929640"/>
          </a:xfrm>
          <a:prstGeom prst="rect">
            <a:avLst/>
          </a:prstGeom>
          <a:noFill/>
          <a:ln w="9525">
            <a:noFill/>
            <a:miter lim="800000"/>
            <a:headEnd/>
            <a:tailEnd/>
          </a:ln>
        </p:spPr>
      </p:pic>
      <p:sp>
        <p:nvSpPr>
          <p:cNvPr id="1025" name="Rectangle 1"/>
          <p:cNvSpPr>
            <a:spLocks noChangeArrowheads="1"/>
          </p:cNvSpPr>
          <p:nvPr/>
        </p:nvSpPr>
        <p:spPr bwMode="auto">
          <a:xfrm>
            <a:off x="6619164" y="3309581"/>
            <a:ext cx="25248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Кривошапкина Валентина Семеновна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ГБПОУ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ХОК</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им.Н.Е. </a:t>
            </a:r>
            <a:r>
              <a:rPr kumimoji="0" lang="ru-RU"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Мординова-Амма</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Аччыгыйа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396</Words>
  <PresentationFormat>Экран (16:9)</PresentationFormat>
  <Paragraphs>22</Paragraphs>
  <Slides>9</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Simple Light</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Home</cp:lastModifiedBy>
  <cp:revision>9</cp:revision>
  <dcterms:modified xsi:type="dcterms:W3CDTF">2021-12-13T07:48:47Z</dcterms:modified>
</cp:coreProperties>
</file>