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61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52e55c47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52e55c47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52e55c47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52e55c47c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2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647200" y="143301"/>
            <a:ext cx="3847500" cy="614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Синиэньимнэр</a:t>
            </a:r>
            <a:endParaRPr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11700" y="709684"/>
            <a:ext cx="8520600" cy="411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Синонимнар 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– дорҕооннорун састаабынан тус-туһунан саҥарыллар, ол гынан баран, биир эбэтэр маарыннаһар суолталаах тыллар ааттаналлар. Нуучча синонимистара синоним уопсай өйдөбүлүн быһаарыылара биирдик олосхуйа илик. Ол эрээри үгүс өттүлэрэ бу үгэс курдук туттуллар быһаарыынан салайтараллар.</a:t>
            </a:r>
            <a:endParaRPr sz="1850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Синонимнаһар 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кэккэ тыллар бүттүүн синонимическай бөлөҕү (кэккэни) оҥороллор. Ол бөлөххө биир сүрүн, баһылыыр-көһүлүүр суолталаах тыл баар буолар. Ол тыл «доминанта» диэн ааттанар. Тылларга доминанта синонимическай бөлөх иннигэр турааччы. Холобур,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сылайбыт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диэн тыл – доминанта, кинииэхэ синонимнаһар тыллар: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илистибит, мөлтөөбүт, ахсаабыт, хараабыт, уҕараабыт, саллыбыт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диэн тыллар, бары холбоһон, биир тустаах синонимическай бөлөҕү үөскэтэллэр.</a:t>
            </a:r>
            <a:endParaRPr sz="1850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173675" y="0"/>
            <a:ext cx="86838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50" dirty="0">
                <a:solidFill>
                  <a:srgbClr val="20212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Холобур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 эһэ, кыыл, тыатааҕы, кырдьаҕас, оҕонньор; самыыр, ардах; модьу, баабый, күүстээх, тэтиэнэх; абыраа, быыһаа, өрүһүй; адьас, ончу, отой, ыыра, букатын, төрүт..</a:t>
            </a:r>
            <a:endParaRPr sz="1750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50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.Е. Кулаковскай «Статьи и материалы по якутскому языку» диэн кинигэтигэр харамайдар уонна үүнээйилэр (диалектальнай тыллар) синомнаһыылара хабыллар. Холобур </a:t>
            </a:r>
            <a:r>
              <a:rPr lang="ru" sz="1750" b="1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эһэ</a:t>
            </a: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диэн тыл, сорҕото төһө да архаичнай суолталааҕын иһин, 22 синонимнаһар тыллардаах эбиттэр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" sz="17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Эһэ – талкы, аабый, хохтуула, эбэ, оҕонньор, тойон, улуу кыыл, тыатааҕы, ойуурдааҕы, арбаҕастаах, хоох, кини, мэлбэр, моҕус, сырҕан, хардаҕас, хадаччы, маппыйар, таптыыгын, накыта, накыйбах.</a:t>
            </a:r>
            <a:endParaRPr sz="17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Синоним бөлөҕүн иһинээҕи хас биирдии тыл төһө дэгэт суолталанар да, соччонон туспа синонимныы бөлөҕү үөскэтэр.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Холобур, </a:t>
            </a:r>
            <a:r>
              <a:rPr lang="ru" sz="17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үчүгэй, үтүө, күндү; кэрэ, эриэккэс; талыы, талба, мааны; туйгун чулуу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диэннэр синоним биир бөлөҕө буолан ылар кыахтаахтар. Оттон тыллар тустаах дэгэтэринэн сөпсөһөн, тус-туһунан синоним биир бөлөҕө буолан ылар кыахтаахтар.Оттон тыллар тустаах дэгэттэринэн сөпсөһөн, тус-туһунан синоним бөлөҕөр хайдаллар. Ол хайдыыга атын саҥа тыллар кытталлар, дэгэт суолтата тэтимирэр: </a:t>
            </a: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Үчүгэй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дьүөгэм – үрдүттэн судургу үчүгэй. </a:t>
            </a: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Күндү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дьүөгэм – ханнык эрэ күндүргэтэр дэгэттээх үчүгэй. </a:t>
            </a:r>
            <a:r>
              <a:rPr lang="ru" sz="17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Үтүө</a:t>
            </a:r>
            <a:r>
              <a:rPr lang="ru" sz="17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дьүөгэм – таһыччы истиҥ эрэннэриилээх үчүгэй</a:t>
            </a:r>
            <a:endParaRPr sz="17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160325" y="146950"/>
            <a:ext cx="8763900" cy="48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Саха синонимнаһар тыллара, араас кэмнэргэ үгүс ураты ньымаларга олоҕуран, сыыйа үөскээбиттэрэ.</a:t>
            </a:r>
            <a:endParaRPr sz="1850" b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1.    </a:t>
            </a: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Атын омуктартан киирбит тыллартан: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боростуой, киитэрэй, чыын, оонньууска (нуучч.); судургу, соло (монг.); уктас (тув.); ньымаат (эвенк) уо. д. а.</a:t>
            </a:r>
            <a:endParaRPr sz="18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2.    </a:t>
            </a: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Саха диалектнай тыллара уопсай тылы кытта булкуһууларыттан: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ыйыт – сураа; ыарытыган – араҥ; дьабарааскы – өргүө; лааҥкы – алыҥах; долбуур – холорук; тоҥсоҕой – тоноҕос; кукаакы –ньокоокуй; тэмэлдьигэн- тоноҕос уо. д. а.</a:t>
            </a:r>
            <a:endParaRPr sz="18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3.    </a:t>
            </a: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Харыс тыллары (эвфемизмнары) туттууга куһэлитииттэн: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хотой – тойон кыыл, эһэ – кырдьаҕас, тыатааҕы; абаһы хараҕа – көрөр, анаарар уо.д.а.</a:t>
            </a:r>
            <a:endParaRPr sz="18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4.    </a:t>
            </a: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Тылы сымната саҥарыыттан:</a:t>
            </a:r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хат, оһоҕостоох – ыарахан; өлбүт – куһаҕан буолбут, айаннаабыт, барбыт уо.д.а</a:t>
            </a:r>
            <a:endParaRPr sz="18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" sz="1850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5.    </a:t>
            </a:r>
            <a:r>
              <a:rPr lang="ru" sz="185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Төрүт синонимнаһар тыллартан</a:t>
            </a:r>
            <a:r>
              <a:rPr lang="ru" sz="1850" b="1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" sz="1850" i="1" dirty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маҥан – уруҥ; кыра – аччыгый, оччугуй, быыкаа, быыкаайык, куйа, дуона суох; үчүгэй – бэрт, үтүө</a:t>
            </a:r>
            <a:r>
              <a:rPr lang="ru" sz="1850" i="1" dirty="0" smtClean="0">
                <a:solidFill>
                  <a:srgbClr val="7030A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  <a:r>
              <a:rPr lang="ru-RU" sz="2000" dirty="0" smtClean="0"/>
              <a:t> </a:t>
            </a:r>
            <a:r>
              <a:rPr lang="ru-RU" sz="900" dirty="0" smtClean="0"/>
              <a:t>Кривошапкина 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Валентина Семеновна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ГБПОУ 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«ХОК»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им.Н.Е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Мординова-Амма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Аччыгыйа</a:t>
            </a:r>
          </a:p>
          <a:p>
            <a:r>
              <a:rPr lang="ru-RU" sz="2000" dirty="0" smtClean="0"/>
              <a:t> </a:t>
            </a: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sz="1850" i="1">
              <a:solidFill>
                <a:srgbClr val="7030A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Рисунок 2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3231" y="4442346"/>
            <a:ext cx="641587" cy="60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PresentationFormat>Экран (16:9)</PresentationFormat>
  <Paragraphs>17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Simple Light</vt:lpstr>
      <vt:lpstr>Синиэньимнэр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Синиэньимнэр</dc:title>
  <cp:lastModifiedBy>Home</cp:lastModifiedBy>
  <cp:revision>1</cp:revision>
  <dcterms:modified xsi:type="dcterms:W3CDTF">2021-12-13T07:39:43Z</dcterms:modified>
</cp:coreProperties>
</file>