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95039a96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95039a96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95039a9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95039a96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95039a96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95039a96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95039a961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95039a961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95039a96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95039a96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95039a96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95039a96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95039a96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95039a961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95039a96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95039a96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95039a96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95039a96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95039a96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95039a96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95039a96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95039a96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ah.wikipedia.org/wiki/%D0%91%D0%BE%D0%BE%D1%82%D1%83%D1%80_%D0%A3%D1%83%D1%81_%D1%83%D0%BB%D1%83%D1%83%D2%BB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ah.wikipedia.org/wiki/%D0%94%D1%8C%D0%BE%D0%BA%D1%83%D1%83%D1%81%D0%BA%D0%B0%D0%B9%D0%B4%D0%B0%D0%B0%D2%95%D1%8B_%D0%BF%D0%B5%D0%B4%D0%B0%D0%B3%D0%BE%D0%B3%D0%B8%D0%BA%D0%B0_%D1%82%D0%B5%D1%85%D0%BD%D0%B8%D0%BA%D1%83%D0%BC%D0%B0" TargetMode="External"/><Relationship Id="rId5" Type="http://schemas.openxmlformats.org/officeDocument/2006/relationships/hyperlink" Target="https://sah.wikipedia.org/wiki/%D0%91%D0%BE%D0%BB%D1%82%D0%BE%D2%A5%D0%BE" TargetMode="External"/><Relationship Id="rId4" Type="http://schemas.openxmlformats.org/officeDocument/2006/relationships/hyperlink" Target="https://sah.wikipedia.org/wiki/%D0%A7%D1%83%D1%80%D0%B0%D0%BF%D1%87%D1%8B_%D1%83%D0%BB%D1%83%D1%83%D2%BB%D0%B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ah.wikipedia.org/wiki/%D0%A7%D0%B0%D2%95%D1%8B%D0%BB%D2%95%D0%B0%D0%BD_(%D1%81%D1%83%D1%80%D1%83%D0%B9%D0%B0%D0%B0%D1%87%D1%87%D1%8B)" TargetMode="External"/><Relationship Id="rId3" Type="http://schemas.openxmlformats.org/officeDocument/2006/relationships/hyperlink" Target="https://sah.wikipedia.org/wiki/%D0%9A%D1%8B%D1%8B%D0%BC_(%D1%85%D0%B0%D2%BB%D1%8B%D0%B0%D1%82)" TargetMode="External"/><Relationship Id="rId7" Type="http://schemas.openxmlformats.org/officeDocument/2006/relationships/hyperlink" Target="https://sah.wikipedia.org/wiki/%D0%A7%D0%B8%D1%80%D1%8F%D0%B5%D0%B2_%D0%92%D0%B0%D0%BB%D0%B5%D1%80%D0%B8%D0%B9_%D0%93%D0%B5%D0%BE%D1%80%D0%B3%D0%B8%D0%B5%D0%B2%D0%B8%D1%8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ah.wikipedia.org/wiki/%D0%A1%D1%83%D0%BE%D1%80%D1%83%D0%BD_%D0%9E%D0%BC%D0%BE%D0%BB%D0%BB%D0%BE%D0%BE%D0%BD" TargetMode="External"/><Relationship Id="rId5" Type="http://schemas.openxmlformats.org/officeDocument/2006/relationships/hyperlink" Target="https://sah.wikipedia.org/wiki/%D0%AD%D0%BB%D0%BB%D1%8D%D0%B9_(%D1%81%D1%83%D1%80%D1%83%D0%B9%D0%B0%D0%B0%D1%87%D1%87%D1%8B)" TargetMode="External"/><Relationship Id="rId10" Type="http://schemas.openxmlformats.org/officeDocument/2006/relationships/hyperlink" Target="https://sah.wikipedia.org/wiki/%D0%A5%D0%BE%D1%82%D1%83%D0%B3%D1%83_%D1%81%D1%83%D0%BB%D1%83%D1%81_(%D1%81%D1%83%D1%80%D1%83%D0%BD%D0%B0%D0%B0%D0%BB)" TargetMode="External"/><Relationship Id="rId4" Type="http://schemas.openxmlformats.org/officeDocument/2006/relationships/hyperlink" Target="https://sah.wikipedia.org/wiki/%D0%9E%D0%B9%D1%83%D1%83%D0%BD%D1%83%D1%81%D0%BA%D0%B0%D0%B9_%D0%9F%D0%BB%D0%B0%D1%82%D0%BE%D0%BD_%D0%90%D0%BB%D0%B5%D0%BA%D1%81%D0%B5%D0%B5%D0%B2%D0%B8%D1%87" TargetMode="External"/><Relationship Id="rId9" Type="http://schemas.openxmlformats.org/officeDocument/2006/relationships/hyperlink" Target="https://sah.wikipedia.org/w/index.php?title=%D0%A1%D0%B0%D1%85%D0%B0_%D1%81%D0%B8%D1%80%D0%B8%D0%BD%D1%8D%D1%8D%D2%95%D0%B8_%D0%BA%D0%B8%D0%BD%D0%B8%D0%B3%D1%8D_%D0%BA%D1%8B%D2%BB%D0%B0%D1%82%D0%B0&amp;action=edit&amp;redlink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ah.wikipedia.org/wiki/%D0%AD%D1%80%D0%B8%D0%BB%D0%B8%D0%BA_%D0%AD%D1%80%D0%B8%D1%81%D1%82%D0%B8%D0%B8%D0%BD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sah.wikipedia.org/w/index.php?title=%D0%9C%D0%B0%D0%B0%D1%80%D1%8B%D0%BA%D1%87%D0%B0%D0%B0%D0%BD_%D1%8B%D1%87%D1%87%D0%B0%D1%82%D1%82%D0%B0%D1%80%D0%B0&amp;action=edit&amp;redlink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ah.wikipedia.org/wiki/%D0%9E%D0%B9%D1%83%D1%83%D0%BD%D1%83%D1%81%D0%BA%D0%B0%D0%B9_%D0%9F%D0%BB%D0%B0%D1%82%D0%BE%D0%BD_%D0%90%D0%BB%D0%B5%D0%BA%D1%81%D0%B5%D0%B5%D0%B2%D0%B8%D1%8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09182" y="511791"/>
            <a:ext cx="8843749" cy="469275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Үгэ үөрэтэр сыала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? (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Сиэрдээх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быhыыга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майгыга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толоос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куһа</a:t>
            </a:r>
            <a:r>
              <a:rPr lang="sah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ҕ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быһыыны хомуруйар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сэмэлиир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өйдөтөр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үөрэтэр сыаллаах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Остуоруйаҕа майгынныыр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өрүттэрэ.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Остуоруйаттан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туох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уратылааҕый?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кээмэйэ,формата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Аллегория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тугуй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Үгэҕэ туох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сибээстээҕий?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тэгилитэн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көрдөрүү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Үгэ тугу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күлүү гынарый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Киhи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куһаҕан майгытын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куhаҕан өрүттэрин, киһирэгээһини, улахамсыйыыны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ордугурҕааһыны, ымсыыны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сурэҕэ суох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буолууну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Үгэ кээмэйэ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суруллуута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формата?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хоһоонунан суруллар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кылгас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айымньы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үгэ диэн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туох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эбитий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киһиэхэ баар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куһаҕан кэмэлдьилэри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атынынан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сирэйдээн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ханалытан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көрдөрөр, өйдөтөр, үөрэтэр сыаллаах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айымньы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i="1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738750" y="93525"/>
            <a:ext cx="3286500" cy="4592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88" b="1" i="1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Үгэ диэн тугуй?</a:t>
            </a:r>
            <a:endParaRPr sz="2288" b="1" i="1" u="sng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225" y="76200"/>
            <a:ext cx="66548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030675" y="66800"/>
            <a:ext cx="5384100" cy="5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23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Көбүөхтүүрүн аанньа күөх киһиргэс</a:t>
            </a:r>
            <a:endParaRPr sz="223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990"/>
              <a:buNone/>
            </a:pPr>
            <a:endParaRPr sz="322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23"/>
          <p:cNvSpPr txBox="1"/>
          <p:nvPr/>
        </p:nvSpPr>
        <p:spPr>
          <a:xfrm>
            <a:off x="66800" y="1335975"/>
            <a:ext cx="24447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Ырбайбыт айахтаах,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Ынайбыт истээх,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Тырайбыт атахтаах,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Тымныы эттээх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Баҕа үөн баҕайы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Бадараан устун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Бал-пал түһэн,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Күөгэйэн хамсыыр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Күех от диэки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Көтөн-ойон истэ.</a:t>
            </a:r>
            <a:endParaRPr sz="21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23"/>
          <p:cNvSpPr txBox="1"/>
          <p:nvPr/>
        </p:nvSpPr>
        <p:spPr>
          <a:xfrm>
            <a:off x="6051950" y="757451"/>
            <a:ext cx="2832300" cy="423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Хара Тураах обургу,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Хааҕырҕаабытынан,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Хамсык холоруктуу серөөн,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Ханна да хамсаппакка,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Харбаан ылан,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Ойор күннэри,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Орто дойдулары,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Уҥан хаалан,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Умнуор диэри, 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Уһун тумсунан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Оройго биэрэн,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Ортотуттан ытыран,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Бултаабыт киһи быһыытынан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Бокуойа суох сапсыйан,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Күөлү ортотунан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Көппөх уйатын диэки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Көтөн тарыкынайда.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225" y="3186181"/>
            <a:ext cx="2405072" cy="165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1425" y="942362"/>
            <a:ext cx="2832300" cy="2067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 rot="10647172" flipV="1">
            <a:off x="425600" y="456381"/>
            <a:ext cx="8429925" cy="8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188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Үгэһит суруйааччы Степан Афанасьевич </a:t>
            </a:r>
            <a:r>
              <a:rPr lang="ru" sz="2188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Саввин-</a:t>
            </a:r>
            <a:br>
              <a:rPr lang="ru" sz="2188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188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Күн </a:t>
            </a:r>
            <a:r>
              <a:rPr lang="ru" sz="2188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Дьирибинэ</a:t>
            </a:r>
            <a:endParaRPr sz="2188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t="1456"/>
          <a:stretch/>
        </p:blipFill>
        <p:spPr>
          <a:xfrm>
            <a:off x="2800320" y="989460"/>
            <a:ext cx="6077549" cy="406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КИ, семья\Портреты КВС\ВС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927" y="3587713"/>
            <a:ext cx="8191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445599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им.Амма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52734" y="245660"/>
            <a:ext cx="8243248" cy="42473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Олоҕун олуктара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1903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сыллаахха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ахсынньы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24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күнүгэр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Боотур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Уус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улууһуг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ар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билиҥҥи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Чурапчы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улууһугар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Болтоҥоҕо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төрөөбүт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С. А.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Саввин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 сааһыттан сытыы-хотуу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булугас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өйдөөх, үлэни-хамнаһы кыайымтыа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киһи буола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улааппыт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Чурапчы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түөрт кылаастаах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оскуолатын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бүтэрбит.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1919—1920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сыллардаахха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Волревкомҥа үлэлээбит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кэнниттэн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Дьокуускайдааҕы педтехникумҥа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киирэн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үөрэнэн испитэ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саҕана гражданскай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сэрии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күөдьүйэн,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ЧОН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этэрээтигэр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байыас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буолан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1922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сыллаахха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Тулаҕы Киллэмҥэ сэриилэспит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1923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сыллаахха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Амматааҕы кыргыһыыга кыттыбыт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1924—1929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сс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—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Дьокуускайдааҕы педтехникуму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бүтэрэн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баран ГПУ НКВД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органнарыгар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үлэлээбит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Суруйар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үлэтин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1925 с.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үгэһит,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сатирик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уонна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фельетонист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быһыытынан саҕалаабыт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Бэйэтин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учууталынан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Демьян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Беднай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суруйааччыны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ааттыыр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эбит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1930 с. —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Тураах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тойуга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сахсырҕа саҥата» хомуурунньуга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тахсыбыт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170596" y="280550"/>
            <a:ext cx="8748216" cy="473934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1933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Москубаҕа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КУТВ (Коммунистический университет трудящихся Востока)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үөрэнэн бүтэрбит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кэннэ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«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Кыым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» 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хаһыат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эрэдээктэринэн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үлэлээбит.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1935 с. «Ох тыл»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ааттанан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сатиратын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бастакы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хомуурунньуга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тахсыбыт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онно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П. 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Ойуунускай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Эллэй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Суорун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 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Омоллоон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В. 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Чиряев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Чаҕылҕан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 Дьирибинэ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айымньылара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киирбиттэр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(24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ааттан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псевдонимнарынан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киниэнэ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1938 с.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репрессияҕа түбэспит.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1939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сылтан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Саха 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Сиринээҕи кинигэ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 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кыһатыгар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тылбаасчытынан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эрэдээктэринэн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үлэлээбит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1942—1943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— 1942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Дьокуускай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военкоматынан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Кыһыл Аармыйаҕа ыҥырыллыбыт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1942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атырдьах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ыйыттан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Сталинградскай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Соҕуруу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4-с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Украинскай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фроннарга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сэриилэспит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Сталинградтааҕы кыргыһыыга кыттыбыт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Гвардия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старшината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Танка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ротатын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орудиятын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хамандыыра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1942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сэтинньи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күнүгэр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Сталинград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анныгар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кыргыһыыга атаҕар ыарахан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бааһырыы ылбыт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Хорсун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быһыыларын иһин Албан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III ст.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уордьанынан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наҕараадаламмыт.</a:t>
            </a:r>
            <a:r>
              <a:rPr lang="ru-RU" sz="16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Сэрииттэн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этэҥҥэ эргиллэн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кэлэн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«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Хотугу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 </a:t>
            </a:r>
            <a:r>
              <a:rPr lang="ru-RU" sz="1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сулус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»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сурунаалга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үлэлээбит.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1970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муус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күнүгэр өлбүт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685800" lvl="0" indent="-3333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1650"/>
              <a:buFont typeface="Times New Roman"/>
              <a:buChar char="●"/>
            </a:pP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3323229" y="191068"/>
            <a:ext cx="5547845" cy="46636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 Дьирибинэ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1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рилик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ru-RU" sz="1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Эристиин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Маарыкчаан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ru-RU" sz="1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ыччаттара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айымньытыгар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Сеня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Оноев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прототибынан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буолбут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Тылбаасчыт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быһыытынан саха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тылыгар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Горькай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«Мать», К.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Тренев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«Любовь Яровая», П. Ершов «Конек-горбунок», П. Вершигора «Люди с чистой совестью», В.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Ажаев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«Далеко от Москвы», Г. Николаева «Жатва»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д. а.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айымньылары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тылбаастаабыт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Айымньылара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Тураахтаах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күүдээх»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«Тастыҥ лааппы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табаара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“» </a:t>
            </a:r>
          </a:p>
          <a:p>
            <a:pPr lvl="0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«Көбүөхтүүрүн аанньа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күөх киһиргэс»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Уустарга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Бэркэ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таптыыр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биэбэккэбэр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биэстэ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эстэр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бинтиэпкэбэр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Суруйбут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ааттара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Хабарыттар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Халлааныскай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Дьайаам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Халарык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Куорат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уола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 Дьирибинэ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100"/>
              </a:spcAft>
              <a:buNone/>
            </a:pPr>
            <a:endParaRPr sz="115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" name="Google Shape;7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17100"/>
            <a:ext cx="3040574" cy="228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 rotWithShape="1">
          <a:blip r:embed="rId6">
            <a:alphaModFix/>
          </a:blip>
          <a:srcRect l="13072" r="7023"/>
          <a:stretch/>
        </p:blipFill>
        <p:spPr>
          <a:xfrm>
            <a:off x="1704500" y="152400"/>
            <a:ext cx="1410383" cy="2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450" y="118345"/>
            <a:ext cx="1592108" cy="22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696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 Дьирибинэ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тылын-өһүн хомоҕойун, сытыытын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Платон Алексеевич </a:t>
            </a:r>
            <a:r>
              <a:rPr lang="ru-RU" sz="18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Ойуунускай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үрдүктүк сыаналаабыта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туһунан маннык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суруйбута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sz="1800">
              <a:solidFill>
                <a:srgbClr val="0000FF"/>
              </a:solidFill>
              <a:highlight>
                <a:srgbClr val="FFFFFF"/>
              </a:highlight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85" name="Google Shape;85;p18"/>
          <p:cNvPicPr preferRelativeResize="0"/>
          <p:nvPr/>
        </p:nvPicPr>
        <p:blipFill rotWithShape="1">
          <a:blip r:embed="rId4">
            <a:alphaModFix/>
          </a:blip>
          <a:srcRect l="4522" r="9508"/>
          <a:stretch/>
        </p:blipFill>
        <p:spPr>
          <a:xfrm>
            <a:off x="552175" y="1742350"/>
            <a:ext cx="2645226" cy="320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4435425" y="1276066"/>
            <a:ext cx="4046659" cy="387795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«Куһаҕаны куттуурга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Кутаа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уот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тыллаах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Албыны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аччатарга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Апчырҕан айахтаах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Тыытар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ытыс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Тыытылба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тыҥырах,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Күлүүк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уол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буолаа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инигин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FF"/>
              </a:solidFill>
              <a:highlight>
                <a:srgbClr val="FFFFFF"/>
              </a:highlight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975" y="152400"/>
            <a:ext cx="332030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8506" y="152400"/>
            <a:ext cx="320866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150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57500" cy="46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1125" y="272625"/>
            <a:ext cx="285750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8825" y="305888"/>
            <a:ext cx="2626425" cy="3895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661</Words>
  <PresentationFormat>Экран (16:9)</PresentationFormat>
  <Paragraphs>78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Simple Light</vt:lpstr>
      <vt:lpstr>Үгэ диэн тугуй?</vt:lpstr>
      <vt:lpstr>Үгэһит суруйааччы Степан Афанасьевич Саввин- Күн Дьирибинэ</vt:lpstr>
      <vt:lpstr>Слайд 3</vt:lpstr>
      <vt:lpstr>Слайд 4</vt:lpstr>
      <vt:lpstr>Слайд 5</vt:lpstr>
      <vt:lpstr>Күн Дьирибинэ тылын-өһүн хомоҕойун, сытыытын Платон Алексеевич Ойуунускай үрдүктүк сыаналаабыта уонна кини туһунан маннык суруйбута: </vt:lpstr>
      <vt:lpstr>Слайд 7</vt:lpstr>
      <vt:lpstr>Слайд 8</vt:lpstr>
      <vt:lpstr>Слайд 9</vt:lpstr>
      <vt:lpstr>Слайд 10</vt:lpstr>
      <vt:lpstr>Көбүөхтүүрүн аанньа күөх киһиргэс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Үгэ диэн тугуй?</dc:title>
  <cp:lastModifiedBy>Home</cp:lastModifiedBy>
  <cp:revision>15</cp:revision>
  <dcterms:modified xsi:type="dcterms:W3CDTF">2021-12-11T12:19:22Z</dcterms:modified>
</cp:coreProperties>
</file>