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ee55f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aee55f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aee55fd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aee55fd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ee55fd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ee55fd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cb482fc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cb482fc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aee55fd6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aee55fd6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ee55fd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ee55fd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aee55fd6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aee55fd6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aee55fd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aee55fd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aee55fd6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aee55fd6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aee55fd6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aee55fd6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aee55fd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aee55fd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7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75" y="58875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000" y="856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463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25" y="98950"/>
            <a:ext cx="72701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350" y="69513"/>
            <a:ext cx="6672634" cy="50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50" y="123950"/>
            <a:ext cx="6527475" cy="4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28" y="109182"/>
            <a:ext cx="6580899" cy="493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983" y="328063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0704" y="4237630"/>
            <a:ext cx="2313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5686" y="283028"/>
            <a:ext cx="864325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Манчаары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1805 с.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Мэҥэ улууһугар Арыылаах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алааска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уруккутунан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Нөөрүктээйи нэһилиэгин, күн бүгүн Мэҥэ-Хаҥалас улууһун Бөкө нэһилиэгин сирэ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Федор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Быттааны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Ханчадаев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дьиэ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кэргэнигэр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төрөөбүт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1814 с.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тоҕус саастааҕар аҕата өлбүтүн кэнниттэн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нэһилиэк быраабатын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дьаһалынан дьиэтин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кэргэнигэр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хаһаайыстыба баһылыгынан ананар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1827с.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ыалын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кыыһын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Варвара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Степанованы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кэргэн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1827 с.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былдьаммыт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сүөһүтүн, оттуур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ходуһатын төттөрү ылаары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абаҕатын Чоочолуун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сууттаһарыгар иирсэн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нэһилиэк чарчыыналарын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дьүүлүнэн таһыллар.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1827 с.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Чоочо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кэргэнин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суолга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көрсөн былдьаан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нэһилиэк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сибииркэтигэр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угуллар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күрүүр.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6829" y="315685"/>
            <a:ext cx="8686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1827 с. — Егор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Слободчиков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туттаран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земскэй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суутунан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охсуунан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таһыллан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остуруок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хаайыытыгар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угуллар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1828 с. — Вера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кыыстаналлар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1828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муус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өрүс мууһун көйөн болуот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бэрэбинэлэрин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сылдьан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остуруок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хаайыытыттан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күрүүр.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Чыычаах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Уйбаан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тыллабырынан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кыһын тутуллар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1830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сэтинньи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Земскэй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суутунан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түөрт уон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биэс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охсуунан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таһыллан хаатырга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үлэтигэр Охуоскайга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ыытыллар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1832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Юдома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өрүһүн баһыгар болуот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уһаара сылдьан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Охуоскай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хаатыргатыттан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күрүүр.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1833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Нөөрүктээйигэ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Сивцев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ампаара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түүн алдьатыллан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уоруллубутугар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холуобунан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дьыала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тэриллэн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силиэстийэ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саҕаланар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68166" y="231228"/>
            <a:ext cx="872358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1833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балаҕан ыйын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к.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сэтээтэл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Атласов,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хаһаак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Свешников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сүүсчэкэ киһилээх бөлөхтөрө Күөх Кэтириинэлиин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олорор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ииннэриттэн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туталлар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1833-1836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силиэстийэ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ыытыллар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1836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атырдьах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 к.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уокуруктааҕы суут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дьүүлүн бүтэһик уурааҕа тахсар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1836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сэтинньи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к.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дьыаланы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Иркутскай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күбүрүнээтэрэ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сенат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көрүүтүгэр ыытар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1837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ахсынньы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 к.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Правительствующай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сенат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Департаменын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холуобунай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дьыалаларга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Палаататын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уурааҕа тахсар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1838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кулун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к.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отут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охсуунан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куорат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болуоссатыгар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таһыллан, Иркутскайдааҕы туус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оргутар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собуокка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хаатырга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үлэтигэр ыытыллар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1841 с. —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Нерчинскэйгэ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таас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чох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хостуур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рудникка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хаатырга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үлэтигэр көһөрүллэр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1841 с.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кулун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к. — Анисим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Трофимовтыын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хаатыргаттан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күрүүллэр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61257" y="468086"/>
            <a:ext cx="87085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1841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сэтинньи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к.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сүүһүгэр бэчээттээх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миинэр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уларса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тиийбитин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аймаҕын уола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хаайтарар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1842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к.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Нерчинскэйгэ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этабынан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ыытыллар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1842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атырдьах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этап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кэмигэр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Аллараа-Илимскэйгэ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тириэрдэн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хандалатын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устубуттарыгар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түүнүн хонбуойтан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күрээн дойдутугар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кэлэн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арҕаа эҥээр улуустарын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баайдарын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талаталыыр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1843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алтынньы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Никифоров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кэргэнэ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Матырыаналыын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кыстыыр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ииннэригэр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бүгэн олордохторуна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Шахурдин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урядник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биэс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уонча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киһилээх бөлөҕө тутан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остуруокка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киллэрэр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1843-1847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силиэстийэ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ыытыллар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93914" y="217714"/>
            <a:ext cx="85452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1847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атырдьах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к,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уокурук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суута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илиилэриттэн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истиэнэҕэ сыабынан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хараҕалыырга дьүүллүүр.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1857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атырдьах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уурааҕа толоруллар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болдьоҕо кэлэр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босхолооботтор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1859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к.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сыабыттан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босхолоон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Бүлүү уокуругун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улууһун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Бордоҥ нэһилиэгэр үйэтин устата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көскө ыытар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туһунан Илин-Сибиир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Кылаабынай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управляющайын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дьаһала тахсар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сыабыттан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босхолоон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пересыльнай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хаайыыга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көһөрүллэр.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1859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муус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к.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куорат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суолун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оҥоһуутугар үлэлэтэллэр.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1859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 к.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күһэлэҥ көскө олорор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хандалылаах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хомбуойдаммыт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1870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сэтинньи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 к.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көскө олорон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сааһыгар өлбүт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800" y="152400"/>
            <a:ext cx="516786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589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550</Words>
  <PresentationFormat>Экран (16:9)</PresentationFormat>
  <Paragraphs>35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5</cp:revision>
  <dcterms:modified xsi:type="dcterms:W3CDTF">2021-12-13T06:57:04Z</dcterms:modified>
</cp:coreProperties>
</file>