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60" r:id="rId3"/>
    <p:sldId id="281" r:id="rId4"/>
    <p:sldId id="278" r:id="rId5"/>
    <p:sldId id="341" r:id="rId6"/>
    <p:sldId id="358" r:id="rId7"/>
    <p:sldId id="359" r:id="rId8"/>
    <p:sldId id="360" r:id="rId9"/>
    <p:sldId id="342" r:id="rId10"/>
    <p:sldId id="344" r:id="rId11"/>
    <p:sldId id="346" r:id="rId12"/>
    <p:sldId id="363" r:id="rId13"/>
    <p:sldId id="347" r:id="rId14"/>
    <p:sldId id="365" r:id="rId15"/>
    <p:sldId id="362" r:id="rId16"/>
    <p:sldId id="349" r:id="rId17"/>
    <p:sldId id="350" r:id="rId18"/>
    <p:sldId id="351" r:id="rId19"/>
    <p:sldId id="352" r:id="rId20"/>
    <p:sldId id="357" r:id="rId21"/>
    <p:sldId id="34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1B3281"/>
    <a:srgbClr val="6EB1DE"/>
    <a:srgbClr val="369BD3"/>
    <a:srgbClr val="3E5FD6"/>
    <a:srgbClr val="294AC1"/>
    <a:srgbClr val="233FA5"/>
    <a:srgbClr val="626065"/>
    <a:srgbClr val="646267"/>
    <a:srgbClr val="65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84" y="78"/>
      </p:cViewPr>
      <p:guideLst>
        <p:guide orient="horz" pos="204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13FBF-DA8E-4702-AE01-37C228282DE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0A5ACFA-E580-4AC7-BE27-CC23CDEC6F7A}">
      <dgm:prSet/>
      <dgm:spPr/>
      <dgm:t>
        <a:bodyPr/>
        <a:lstStyle/>
        <a:p>
          <a:pPr rtl="0"/>
          <a:r>
            <a:rPr lang="ru-RU" dirty="0" smtClean="0">
              <a:latin typeface="Arial Narrow" panose="020B0606020202030204" pitchFamily="34" charset="0"/>
            </a:rPr>
            <a:t>Отличительные особенности ФГОС ООО, ФГОС СОО, федеральных и примерных рабочих программ</a:t>
          </a:r>
          <a:endParaRPr lang="ru-RU" dirty="0">
            <a:latin typeface="Arial Narrow" panose="020B0606020202030204" pitchFamily="34" charset="0"/>
          </a:endParaRPr>
        </a:p>
      </dgm:t>
    </dgm:pt>
    <dgm:pt modelId="{8125C3BC-8A5D-4574-BC0E-ECB407BBF530}" type="parTrans" cxnId="{386E483D-A9B3-4F7E-88DE-262377C40D42}">
      <dgm:prSet/>
      <dgm:spPr/>
      <dgm:t>
        <a:bodyPr/>
        <a:lstStyle/>
        <a:p>
          <a:endParaRPr lang="ru-RU"/>
        </a:p>
      </dgm:t>
    </dgm:pt>
    <dgm:pt modelId="{5ACEE054-B171-46B0-93EC-EB3F0166F673}" type="sibTrans" cxnId="{386E483D-A9B3-4F7E-88DE-262377C40D42}">
      <dgm:prSet/>
      <dgm:spPr/>
      <dgm:t>
        <a:bodyPr/>
        <a:lstStyle/>
        <a:p>
          <a:endParaRPr lang="ru-RU"/>
        </a:p>
      </dgm:t>
    </dgm:pt>
    <dgm:pt modelId="{184757CA-C488-4607-92E0-7D93F0EED864}">
      <dgm:prSet/>
      <dgm:spPr/>
      <dgm:t>
        <a:bodyPr/>
        <a:lstStyle/>
        <a:p>
          <a:pPr rtl="0"/>
          <a:r>
            <a:rPr lang="ru-RU" dirty="0" smtClean="0">
              <a:latin typeface="Arial Narrow" panose="020B0606020202030204" pitchFamily="34" charset="0"/>
            </a:rPr>
            <a:t>Применять ФГОС ООО, ФГОС СОО,                                                           федеральные и примерные рабочие программы для проектирования учебных занятий, разработки учебных заданий  </a:t>
          </a:r>
          <a:endParaRPr lang="ru-RU" dirty="0">
            <a:latin typeface="Arial Narrow" panose="020B0606020202030204" pitchFamily="34" charset="0"/>
          </a:endParaRPr>
        </a:p>
      </dgm:t>
    </dgm:pt>
    <dgm:pt modelId="{4D1ECA37-2823-473F-AD9A-33D73B82F8CA}" type="parTrans" cxnId="{7699B990-1AFA-498B-8E77-EE7190AB7B6F}">
      <dgm:prSet/>
      <dgm:spPr/>
      <dgm:t>
        <a:bodyPr/>
        <a:lstStyle/>
        <a:p>
          <a:endParaRPr lang="ru-RU"/>
        </a:p>
      </dgm:t>
    </dgm:pt>
    <dgm:pt modelId="{EFCA3851-9DAA-4389-807C-D497F02B8F2F}" type="sibTrans" cxnId="{7699B990-1AFA-498B-8E77-EE7190AB7B6F}">
      <dgm:prSet/>
      <dgm:spPr/>
      <dgm:t>
        <a:bodyPr/>
        <a:lstStyle/>
        <a:p>
          <a:endParaRPr lang="ru-RU"/>
        </a:p>
      </dgm:t>
    </dgm:pt>
    <dgm:pt modelId="{4B3CA28C-40A4-4AB1-BF0B-6E822E95D495}" type="pres">
      <dgm:prSet presAssocID="{BCF13FBF-DA8E-4702-AE01-37C228282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2DF07-58D7-4F93-9B14-1C5492E169D4}" type="pres">
      <dgm:prSet presAssocID="{80A5ACFA-E580-4AC7-BE27-CC23CDEC6F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1918B-36A2-480C-BB93-FA09B1DAB5DB}" type="pres">
      <dgm:prSet presAssocID="{5ACEE054-B171-46B0-93EC-EB3F0166F673}" presName="spacer" presStyleCnt="0"/>
      <dgm:spPr/>
    </dgm:pt>
    <dgm:pt modelId="{4183BEBF-F7F2-439F-832A-9395947439D4}" type="pres">
      <dgm:prSet presAssocID="{184757CA-C488-4607-92E0-7D93F0EED8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8FB49-3F55-45F9-BA3A-AF42A734D7A4}" type="presOf" srcId="{BCF13FBF-DA8E-4702-AE01-37C228282DE1}" destId="{4B3CA28C-40A4-4AB1-BF0B-6E822E95D495}" srcOrd="0" destOrd="0" presId="urn:microsoft.com/office/officeart/2005/8/layout/vList2"/>
    <dgm:cxn modelId="{2387366D-CBA8-4496-9EF0-375DBE1E4582}" type="presOf" srcId="{184757CA-C488-4607-92E0-7D93F0EED864}" destId="{4183BEBF-F7F2-439F-832A-9395947439D4}" srcOrd="0" destOrd="0" presId="urn:microsoft.com/office/officeart/2005/8/layout/vList2"/>
    <dgm:cxn modelId="{386E483D-A9B3-4F7E-88DE-262377C40D42}" srcId="{BCF13FBF-DA8E-4702-AE01-37C228282DE1}" destId="{80A5ACFA-E580-4AC7-BE27-CC23CDEC6F7A}" srcOrd="0" destOrd="0" parTransId="{8125C3BC-8A5D-4574-BC0E-ECB407BBF530}" sibTransId="{5ACEE054-B171-46B0-93EC-EB3F0166F673}"/>
    <dgm:cxn modelId="{F9CA6C6C-6B62-4496-A13F-6FEAD396198A}" type="presOf" srcId="{80A5ACFA-E580-4AC7-BE27-CC23CDEC6F7A}" destId="{47B2DF07-58D7-4F93-9B14-1C5492E169D4}" srcOrd="0" destOrd="0" presId="urn:microsoft.com/office/officeart/2005/8/layout/vList2"/>
    <dgm:cxn modelId="{7699B990-1AFA-498B-8E77-EE7190AB7B6F}" srcId="{BCF13FBF-DA8E-4702-AE01-37C228282DE1}" destId="{184757CA-C488-4607-92E0-7D93F0EED864}" srcOrd="1" destOrd="0" parTransId="{4D1ECA37-2823-473F-AD9A-33D73B82F8CA}" sibTransId="{EFCA3851-9DAA-4389-807C-D497F02B8F2F}"/>
    <dgm:cxn modelId="{90B53DF9-7F32-41C1-BE59-E733BDC0DE10}" type="presParOf" srcId="{4B3CA28C-40A4-4AB1-BF0B-6E822E95D495}" destId="{47B2DF07-58D7-4F93-9B14-1C5492E169D4}" srcOrd="0" destOrd="0" presId="urn:microsoft.com/office/officeart/2005/8/layout/vList2"/>
    <dgm:cxn modelId="{4EF8264F-975D-4D76-99C2-1E558A384CFF}" type="presParOf" srcId="{4B3CA28C-40A4-4AB1-BF0B-6E822E95D495}" destId="{CD81918B-36A2-480C-BB93-FA09B1DAB5DB}" srcOrd="1" destOrd="0" presId="urn:microsoft.com/office/officeart/2005/8/layout/vList2"/>
    <dgm:cxn modelId="{6043AC4E-A641-4CD1-9C85-466F81EE86E6}" type="presParOf" srcId="{4B3CA28C-40A4-4AB1-BF0B-6E822E95D495}" destId="{4183BEBF-F7F2-439F-832A-9395947439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06202-55D1-48EB-B0B9-53831D583E1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129CE86-CCF7-4CC3-8D9E-527D3EC1AB9E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Видеолекция</a:t>
          </a:r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, две обучающие презентации с комментариями, подборка нормативных документов, вопросы для самопроверки </a:t>
          </a:r>
          <a:endParaRPr lang="ru-RU" sz="16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46587605-6258-4CB3-9C99-815CA5C741DC}" type="parTrans" cxnId="{436A4533-94FC-4850-9EC8-583FDC12B67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26C055B-ED2C-404C-9494-847349157C5C}" type="sibTrans" cxnId="{436A4533-94FC-4850-9EC8-583FDC12B67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F3077288-62E2-4D82-AC4D-FB9FB7CCEB34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4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Видеолекция</a:t>
          </a:r>
          <a:r>
            <a:rPr lang="ru-RU" sz="1400" dirty="0" smtClean="0">
              <a:solidFill>
                <a:srgbClr val="0070C0"/>
              </a:solidFill>
              <a:latin typeface="Arial Narrow" panose="020B0606020202030204" pitchFamily="34" charset="0"/>
            </a:rPr>
            <a:t>, обучающая презентация с комментариями,            тезисы доклада М.А. Костенко на заседании ВЭПС 10.02.2023,нормативные документы, вопросы для самопроверки</a:t>
          </a:r>
          <a:endParaRPr lang="ru-RU" sz="14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36694374-38B5-4823-87E3-847E772149EA}" type="parTrans" cxnId="{A65096C1-BCE4-47FF-952E-76EFF0BBFC7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381471E-E7EE-4BDF-A6DD-C76060EC48BF}" type="sibTrans" cxnId="{A65096C1-BCE4-47FF-952E-76EFF0BBFC7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69DD7BEC-C088-45F9-B81B-5531B51FD322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Три обучающие презентации с комментариями, </a:t>
          </a:r>
          <a:r>
            <a:rPr lang="ru-RU" sz="16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квест</a:t>
          </a:r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, кейсы, вопросы для самопроверки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FBE1CB9-568F-41A1-80C3-23C934BF7301}" type="parTrans" cxnId="{B6AE6B9F-4CC5-4B29-9E8D-F560ABDB5EC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B3B5CE29-CB9D-4C7B-8628-35A9D4937654}" type="sibTrans" cxnId="{B6AE6B9F-4CC5-4B29-9E8D-F560ABDB5EC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AD74AE7-5FC3-4D53-BF43-B45574D41BBF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Описание практических работ. Ссылки на </a:t>
          </a:r>
          <a:r>
            <a:rPr lang="ru-RU" sz="16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видеоуроки</a:t>
          </a:r>
          <a:endParaRPr lang="ru-RU" sz="16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D0200C3C-EABE-40F0-9A5D-694134023F93}" type="parTrans" cxnId="{E12D51C2-0E49-49E7-B690-EECCE93F6AE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46DBEB2-B286-46DB-AC43-59C948170441}" type="sibTrans" cxnId="{E12D51C2-0E49-49E7-B690-EECCE93F6AE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81DF9B7-A8CA-4CD2-92BC-AA27065B3CF9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Тестовые задания с автоматической проверкой                                  </a:t>
          </a:r>
          <a:endParaRPr lang="ru-RU" sz="16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FCB281B2-A598-4D7B-B18F-8B03BAE415D2}" type="parTrans" cxnId="{D8F3155F-C9C6-4FE3-A3B3-BCD97C9A213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9A4FD7E-B9AE-4B95-AA75-93449746584E}" type="sibTrans" cxnId="{D8F3155F-C9C6-4FE3-A3B3-BCD97C9A213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B0FFAC39-C4D4-4F04-B117-26096FCB1A4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2A53651-219A-4331-ADCE-98C01BE21B4F}" type="parTrans" cxnId="{E67186CF-3D5F-48C3-855E-59129242AA76}">
      <dgm:prSet/>
      <dgm:spPr/>
      <dgm:t>
        <a:bodyPr/>
        <a:lstStyle/>
        <a:p>
          <a:endParaRPr lang="ru-RU"/>
        </a:p>
      </dgm:t>
    </dgm:pt>
    <dgm:pt modelId="{6EE7099D-5627-4880-A14A-E0D1BC85EB84}" type="sibTrans" cxnId="{E67186CF-3D5F-48C3-855E-59129242AA76}">
      <dgm:prSet/>
      <dgm:spPr/>
      <dgm:t>
        <a:bodyPr/>
        <a:lstStyle/>
        <a:p>
          <a:endParaRPr lang="ru-RU"/>
        </a:p>
      </dgm:t>
    </dgm:pt>
    <dgm:pt modelId="{4D3D091E-7B5D-46F1-BEF1-3AA610400C46}" type="pres">
      <dgm:prSet presAssocID="{61006202-55D1-48EB-B0B9-53831D583E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49EAD-1F6C-48BC-BE43-AE99DE3F6A8D}" type="pres">
      <dgm:prSet presAssocID="{B0FFAC39-C4D4-4F04-B117-26096FCB1A4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A13BB-5E42-47AD-A6A7-2B16650D484E}" type="pres">
      <dgm:prSet presAssocID="{6EE7099D-5627-4880-A14A-E0D1BC85EB84}" presName="spacer" presStyleCnt="0"/>
      <dgm:spPr/>
    </dgm:pt>
    <dgm:pt modelId="{D7941BA8-63DD-4369-A6CC-D05D5C728769}" type="pres">
      <dgm:prSet presAssocID="{9129CE86-CCF7-4CC3-8D9E-527D3EC1AB9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FC6B8-1541-4E92-A9DF-16E34180F769}" type="pres">
      <dgm:prSet presAssocID="{326C055B-ED2C-404C-9494-847349157C5C}" presName="spacer" presStyleCnt="0"/>
      <dgm:spPr/>
    </dgm:pt>
    <dgm:pt modelId="{4B0525D2-AD20-4355-9533-F5A466875B9C}" type="pres">
      <dgm:prSet presAssocID="{F3077288-62E2-4D82-AC4D-FB9FB7CCEB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53C66-895F-4E5E-96FB-60392FA9A82A}" type="pres">
      <dgm:prSet presAssocID="{3381471E-E7EE-4BDF-A6DD-C76060EC48BF}" presName="spacer" presStyleCnt="0"/>
      <dgm:spPr/>
    </dgm:pt>
    <dgm:pt modelId="{598E5684-0E59-426C-AA4F-0F7DC6EF3E5F}" type="pres">
      <dgm:prSet presAssocID="{69DD7BEC-C088-45F9-B81B-5531B51FD3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D27F4-B2E2-4209-BB2B-847D94AB8673}" type="pres">
      <dgm:prSet presAssocID="{B3B5CE29-CB9D-4C7B-8628-35A9D4937654}" presName="spacer" presStyleCnt="0"/>
      <dgm:spPr/>
    </dgm:pt>
    <dgm:pt modelId="{1480A4BC-B640-488D-9A6A-014F85713C05}" type="pres">
      <dgm:prSet presAssocID="{3AD74AE7-5FC3-4D53-BF43-B45574D41B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85052-571B-4F67-9AF2-67550729D3A1}" type="pres">
      <dgm:prSet presAssocID="{446DBEB2-B286-46DB-AC43-59C948170441}" presName="spacer" presStyleCnt="0"/>
      <dgm:spPr/>
    </dgm:pt>
    <dgm:pt modelId="{2CB7E6E8-BD6B-4F14-B326-CE703313CDAF}" type="pres">
      <dgm:prSet presAssocID="{281DF9B7-A8CA-4CD2-92BC-AA27065B3C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E6B9F-4CC5-4B29-9E8D-F560ABDB5EC4}" srcId="{61006202-55D1-48EB-B0B9-53831D583E14}" destId="{69DD7BEC-C088-45F9-B81B-5531B51FD322}" srcOrd="3" destOrd="0" parTransId="{8FBE1CB9-568F-41A1-80C3-23C934BF7301}" sibTransId="{B3B5CE29-CB9D-4C7B-8628-35A9D4937654}"/>
    <dgm:cxn modelId="{A65096C1-BCE4-47FF-952E-76EFF0BBFC7D}" srcId="{61006202-55D1-48EB-B0B9-53831D583E14}" destId="{F3077288-62E2-4D82-AC4D-FB9FB7CCEB34}" srcOrd="2" destOrd="0" parTransId="{36694374-38B5-4823-87E3-847E772149EA}" sibTransId="{3381471E-E7EE-4BDF-A6DD-C76060EC48BF}"/>
    <dgm:cxn modelId="{E12D51C2-0E49-49E7-B690-EECCE93F6AED}" srcId="{61006202-55D1-48EB-B0B9-53831D583E14}" destId="{3AD74AE7-5FC3-4D53-BF43-B45574D41BBF}" srcOrd="4" destOrd="0" parTransId="{D0200C3C-EABE-40F0-9A5D-694134023F93}" sibTransId="{446DBEB2-B286-46DB-AC43-59C948170441}"/>
    <dgm:cxn modelId="{E67186CF-3D5F-48C3-855E-59129242AA76}" srcId="{61006202-55D1-48EB-B0B9-53831D583E14}" destId="{B0FFAC39-C4D4-4F04-B117-26096FCB1A4F}" srcOrd="0" destOrd="0" parTransId="{F2A53651-219A-4331-ADCE-98C01BE21B4F}" sibTransId="{6EE7099D-5627-4880-A14A-E0D1BC85EB84}"/>
    <dgm:cxn modelId="{AAA5D79B-7D08-4521-AE44-8488D65D3D81}" type="presOf" srcId="{F3077288-62E2-4D82-AC4D-FB9FB7CCEB34}" destId="{4B0525D2-AD20-4355-9533-F5A466875B9C}" srcOrd="0" destOrd="0" presId="urn:microsoft.com/office/officeart/2005/8/layout/vList2"/>
    <dgm:cxn modelId="{C5A0F89D-326C-46E3-9F6E-AD119232279B}" type="presOf" srcId="{9129CE86-CCF7-4CC3-8D9E-527D3EC1AB9E}" destId="{D7941BA8-63DD-4369-A6CC-D05D5C728769}" srcOrd="0" destOrd="0" presId="urn:microsoft.com/office/officeart/2005/8/layout/vList2"/>
    <dgm:cxn modelId="{436A4533-94FC-4850-9EC8-583FDC12B67E}" srcId="{61006202-55D1-48EB-B0B9-53831D583E14}" destId="{9129CE86-CCF7-4CC3-8D9E-527D3EC1AB9E}" srcOrd="1" destOrd="0" parTransId="{46587605-6258-4CB3-9C99-815CA5C741DC}" sibTransId="{326C055B-ED2C-404C-9494-847349157C5C}"/>
    <dgm:cxn modelId="{A025B6B5-DAE6-4FBD-B6A6-0A755545F497}" type="presOf" srcId="{69DD7BEC-C088-45F9-B81B-5531B51FD322}" destId="{598E5684-0E59-426C-AA4F-0F7DC6EF3E5F}" srcOrd="0" destOrd="0" presId="urn:microsoft.com/office/officeart/2005/8/layout/vList2"/>
    <dgm:cxn modelId="{C4B1041C-3458-44C6-BACE-CC397DAC4AA7}" type="presOf" srcId="{281DF9B7-A8CA-4CD2-92BC-AA27065B3CF9}" destId="{2CB7E6E8-BD6B-4F14-B326-CE703313CDAF}" srcOrd="0" destOrd="0" presId="urn:microsoft.com/office/officeart/2005/8/layout/vList2"/>
    <dgm:cxn modelId="{38524598-E888-4D59-9BD3-E49B4256578E}" type="presOf" srcId="{3AD74AE7-5FC3-4D53-BF43-B45574D41BBF}" destId="{1480A4BC-B640-488D-9A6A-014F85713C05}" srcOrd="0" destOrd="0" presId="urn:microsoft.com/office/officeart/2005/8/layout/vList2"/>
    <dgm:cxn modelId="{D8F3155F-C9C6-4FE3-A3B3-BCD97C9A2136}" srcId="{61006202-55D1-48EB-B0B9-53831D583E14}" destId="{281DF9B7-A8CA-4CD2-92BC-AA27065B3CF9}" srcOrd="5" destOrd="0" parTransId="{FCB281B2-A598-4D7B-B18F-8B03BAE415D2}" sibTransId="{99A4FD7E-B9AE-4B95-AA75-93449746584E}"/>
    <dgm:cxn modelId="{0393BD93-B73A-438A-87D0-758CD05E241D}" type="presOf" srcId="{B0FFAC39-C4D4-4F04-B117-26096FCB1A4F}" destId="{27F49EAD-1F6C-48BC-BE43-AE99DE3F6A8D}" srcOrd="0" destOrd="0" presId="urn:microsoft.com/office/officeart/2005/8/layout/vList2"/>
    <dgm:cxn modelId="{52B8DBB8-8A87-471C-B342-712CA8D0C7B9}" type="presOf" srcId="{61006202-55D1-48EB-B0B9-53831D583E14}" destId="{4D3D091E-7B5D-46F1-BEF1-3AA610400C46}" srcOrd="0" destOrd="0" presId="urn:microsoft.com/office/officeart/2005/8/layout/vList2"/>
    <dgm:cxn modelId="{A7D85542-2CAC-471A-A39D-73E5B31885B2}" type="presParOf" srcId="{4D3D091E-7B5D-46F1-BEF1-3AA610400C46}" destId="{27F49EAD-1F6C-48BC-BE43-AE99DE3F6A8D}" srcOrd="0" destOrd="0" presId="urn:microsoft.com/office/officeart/2005/8/layout/vList2"/>
    <dgm:cxn modelId="{3D2E4480-EF51-4FC0-9F35-36BE8A593346}" type="presParOf" srcId="{4D3D091E-7B5D-46F1-BEF1-3AA610400C46}" destId="{A66A13BB-5E42-47AD-A6A7-2B16650D484E}" srcOrd="1" destOrd="0" presId="urn:microsoft.com/office/officeart/2005/8/layout/vList2"/>
    <dgm:cxn modelId="{C9910F61-358C-48DF-A5AD-FC95CDAA98FA}" type="presParOf" srcId="{4D3D091E-7B5D-46F1-BEF1-3AA610400C46}" destId="{D7941BA8-63DD-4369-A6CC-D05D5C728769}" srcOrd="2" destOrd="0" presId="urn:microsoft.com/office/officeart/2005/8/layout/vList2"/>
    <dgm:cxn modelId="{117CCE66-3637-40E1-8201-D8BB1EB04E31}" type="presParOf" srcId="{4D3D091E-7B5D-46F1-BEF1-3AA610400C46}" destId="{370FC6B8-1541-4E92-A9DF-16E34180F769}" srcOrd="3" destOrd="0" presId="urn:microsoft.com/office/officeart/2005/8/layout/vList2"/>
    <dgm:cxn modelId="{AEA7ED85-231B-4043-8987-C9A04A7E90E0}" type="presParOf" srcId="{4D3D091E-7B5D-46F1-BEF1-3AA610400C46}" destId="{4B0525D2-AD20-4355-9533-F5A466875B9C}" srcOrd="4" destOrd="0" presId="urn:microsoft.com/office/officeart/2005/8/layout/vList2"/>
    <dgm:cxn modelId="{A6CFC7C6-C767-42FD-88DF-8C6BD6188038}" type="presParOf" srcId="{4D3D091E-7B5D-46F1-BEF1-3AA610400C46}" destId="{E1A53C66-895F-4E5E-96FB-60392FA9A82A}" srcOrd="5" destOrd="0" presId="urn:microsoft.com/office/officeart/2005/8/layout/vList2"/>
    <dgm:cxn modelId="{F39C5799-2274-453A-B013-0CEC0FF1467F}" type="presParOf" srcId="{4D3D091E-7B5D-46F1-BEF1-3AA610400C46}" destId="{598E5684-0E59-426C-AA4F-0F7DC6EF3E5F}" srcOrd="6" destOrd="0" presId="urn:microsoft.com/office/officeart/2005/8/layout/vList2"/>
    <dgm:cxn modelId="{A89DF7CD-6CF7-4D1E-8221-3BEAAFC9D5CE}" type="presParOf" srcId="{4D3D091E-7B5D-46F1-BEF1-3AA610400C46}" destId="{108D27F4-B2E2-4209-BB2B-847D94AB8673}" srcOrd="7" destOrd="0" presId="urn:microsoft.com/office/officeart/2005/8/layout/vList2"/>
    <dgm:cxn modelId="{F7D55302-3A8A-4644-A51E-0026EC74877C}" type="presParOf" srcId="{4D3D091E-7B5D-46F1-BEF1-3AA610400C46}" destId="{1480A4BC-B640-488D-9A6A-014F85713C05}" srcOrd="8" destOrd="0" presId="urn:microsoft.com/office/officeart/2005/8/layout/vList2"/>
    <dgm:cxn modelId="{788F4089-90F1-4457-A139-9995DFBAE601}" type="presParOf" srcId="{4D3D091E-7B5D-46F1-BEF1-3AA610400C46}" destId="{73985052-571B-4F67-9AF2-67550729D3A1}" srcOrd="9" destOrd="0" presId="urn:microsoft.com/office/officeart/2005/8/layout/vList2"/>
    <dgm:cxn modelId="{19C39BD9-C8D8-4570-8F04-AB3478A89F78}" type="presParOf" srcId="{4D3D091E-7B5D-46F1-BEF1-3AA610400C46}" destId="{2CB7E6E8-BD6B-4F14-B326-CE703313CDAF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06202-55D1-48EB-B0B9-53831D583E1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3FFCA2-DDB4-4F74-9C7A-349D914E61A7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Модуль «Нормативное и методическое обеспечение внедрения обновленных ФГОС»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066DFF6B-F607-44C8-BA64-CBFBAC9FD088}" type="parTrans" cxnId="{0058FDDA-BC66-4C9B-99D2-5A07B0DF18E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794CEE1A-8F6A-4B26-883D-4728CBE65AE3}" type="sibTrans" cxnId="{0058FDDA-BC66-4C9B-99D2-5A07B0DF18E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129CE86-CCF7-4CC3-8D9E-527D3EC1AB9E}">
      <dgm:prSet custT="1"/>
      <dgm:spPr/>
      <dgm:t>
        <a:bodyPr/>
        <a:lstStyle/>
        <a:p>
          <a:pPr rtl="0"/>
          <a:r>
            <a:rPr lang="ru-RU" sz="1600" dirty="0" smtClean="0">
              <a:latin typeface="Arial Narrow" panose="020B0606020202030204" pitchFamily="34" charset="0"/>
            </a:rPr>
            <a:t>Особенности обновленных ФГОС ООО, ФГОС СОО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46587605-6258-4CB3-9C99-815CA5C741DC}" type="parTrans" cxnId="{436A4533-94FC-4850-9EC8-583FDC12B67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26C055B-ED2C-404C-9494-847349157C5C}" type="sibTrans" cxnId="{436A4533-94FC-4850-9EC8-583FDC12B67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F3077288-62E2-4D82-AC4D-FB9FB7CCEB34}">
      <dgm:prSet custT="1"/>
      <dgm:spPr/>
      <dgm:t>
        <a:bodyPr/>
        <a:lstStyle/>
        <a:p>
          <a:pPr rtl="0"/>
          <a:r>
            <a:rPr lang="ru-RU" sz="1600" smtClean="0">
              <a:latin typeface="Arial Narrow" panose="020B0606020202030204" pitchFamily="34" charset="0"/>
            </a:rPr>
            <a:t>Федеральные основные образовательные программы</a:t>
          </a:r>
          <a:endParaRPr lang="ru-RU" sz="1600">
            <a:latin typeface="Arial Narrow" panose="020B0606020202030204" pitchFamily="34" charset="0"/>
          </a:endParaRPr>
        </a:p>
      </dgm:t>
    </dgm:pt>
    <dgm:pt modelId="{36694374-38B5-4823-87E3-847E772149EA}" type="parTrans" cxnId="{A65096C1-BCE4-47FF-952E-76EFF0BBFC7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381471E-E7EE-4BDF-A6DD-C76060EC48BF}" type="sibTrans" cxnId="{A65096C1-BCE4-47FF-952E-76EFF0BBFC7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69DD7BEC-C088-45F9-B81B-5531B51FD322}">
      <dgm:prSet custT="1"/>
      <dgm:spPr/>
      <dgm:t>
        <a:bodyPr/>
        <a:lstStyle/>
        <a:p>
          <a:pPr rtl="0"/>
          <a:r>
            <a:rPr lang="ru-RU" sz="1600" dirty="0" smtClean="0">
              <a:latin typeface="Arial Narrow" panose="020B0606020202030204" pitchFamily="34" charset="0"/>
            </a:rPr>
            <a:t>Современное учебное занятие в условиях введения обновлённых ФГОС ООО, ФГОС СОО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FBE1CB9-568F-41A1-80C3-23C934BF7301}" type="parTrans" cxnId="{B6AE6B9F-4CC5-4B29-9E8D-F560ABDB5EC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B3B5CE29-CB9D-4C7B-8628-35A9D4937654}" type="sibTrans" cxnId="{B6AE6B9F-4CC5-4B29-9E8D-F560ABDB5EC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AD74AE7-5FC3-4D53-BF43-B45574D41BBF}">
      <dgm:prSet custT="1"/>
      <dgm:spPr/>
      <dgm:t>
        <a:bodyPr/>
        <a:lstStyle/>
        <a:p>
          <a:pPr rtl="0"/>
          <a:r>
            <a:rPr lang="ru-RU" sz="1600" smtClean="0">
              <a:latin typeface="Arial Narrow" panose="020B0606020202030204" pitchFamily="34" charset="0"/>
            </a:rPr>
            <a:t>Практикум № 1</a:t>
          </a:r>
          <a:endParaRPr lang="ru-RU" sz="1600">
            <a:latin typeface="Arial Narrow" panose="020B0606020202030204" pitchFamily="34" charset="0"/>
          </a:endParaRPr>
        </a:p>
      </dgm:t>
    </dgm:pt>
    <dgm:pt modelId="{D0200C3C-EABE-40F0-9A5D-694134023F93}" type="parTrans" cxnId="{E12D51C2-0E49-49E7-B690-EECCE93F6AE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46DBEB2-B286-46DB-AC43-59C948170441}" type="sibTrans" cxnId="{E12D51C2-0E49-49E7-B690-EECCE93F6AE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81DF9B7-A8CA-4CD2-92BC-AA27065B3CF9}">
      <dgm:prSet custT="1"/>
      <dgm:spPr/>
      <dgm:t>
        <a:bodyPr/>
        <a:lstStyle/>
        <a:p>
          <a:pPr rtl="0"/>
          <a:r>
            <a:rPr lang="ru-RU" sz="1600" smtClean="0">
              <a:latin typeface="Arial Narrow" panose="020B0606020202030204" pitchFamily="34" charset="0"/>
            </a:rPr>
            <a:t>Промежуточная аттестация</a:t>
          </a:r>
          <a:endParaRPr lang="ru-RU" sz="1600">
            <a:latin typeface="Arial Narrow" panose="020B0606020202030204" pitchFamily="34" charset="0"/>
          </a:endParaRPr>
        </a:p>
      </dgm:t>
    </dgm:pt>
    <dgm:pt modelId="{FCB281B2-A598-4D7B-B18F-8B03BAE415D2}" type="parTrans" cxnId="{D8F3155F-C9C6-4FE3-A3B3-BCD97C9A213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9A4FD7E-B9AE-4B95-AA75-93449746584E}" type="sibTrans" cxnId="{D8F3155F-C9C6-4FE3-A3B3-BCD97C9A213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D3D091E-7B5D-46F1-BEF1-3AA610400C46}" type="pres">
      <dgm:prSet presAssocID="{61006202-55D1-48EB-B0B9-53831D583E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DE471-8AE8-4E6B-B879-254C88BA0FC3}" type="pres">
      <dgm:prSet presAssocID="{C43FFCA2-DDB4-4F74-9C7A-349D914E61A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A0261-93B6-4D91-99E2-7E623E7C5F10}" type="pres">
      <dgm:prSet presAssocID="{794CEE1A-8F6A-4B26-883D-4728CBE65AE3}" presName="spacer" presStyleCnt="0"/>
      <dgm:spPr/>
    </dgm:pt>
    <dgm:pt modelId="{D7941BA8-63DD-4369-A6CC-D05D5C728769}" type="pres">
      <dgm:prSet presAssocID="{9129CE86-CCF7-4CC3-8D9E-527D3EC1AB9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FC6B8-1541-4E92-A9DF-16E34180F769}" type="pres">
      <dgm:prSet presAssocID="{326C055B-ED2C-404C-9494-847349157C5C}" presName="spacer" presStyleCnt="0"/>
      <dgm:spPr/>
    </dgm:pt>
    <dgm:pt modelId="{4B0525D2-AD20-4355-9533-F5A466875B9C}" type="pres">
      <dgm:prSet presAssocID="{F3077288-62E2-4D82-AC4D-FB9FB7CCEB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53C66-895F-4E5E-96FB-60392FA9A82A}" type="pres">
      <dgm:prSet presAssocID="{3381471E-E7EE-4BDF-A6DD-C76060EC48BF}" presName="spacer" presStyleCnt="0"/>
      <dgm:spPr/>
    </dgm:pt>
    <dgm:pt modelId="{598E5684-0E59-426C-AA4F-0F7DC6EF3E5F}" type="pres">
      <dgm:prSet presAssocID="{69DD7BEC-C088-45F9-B81B-5531B51FD3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D27F4-B2E2-4209-BB2B-847D94AB8673}" type="pres">
      <dgm:prSet presAssocID="{B3B5CE29-CB9D-4C7B-8628-35A9D4937654}" presName="spacer" presStyleCnt="0"/>
      <dgm:spPr/>
    </dgm:pt>
    <dgm:pt modelId="{1480A4BC-B640-488D-9A6A-014F85713C05}" type="pres">
      <dgm:prSet presAssocID="{3AD74AE7-5FC3-4D53-BF43-B45574D41B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85052-571B-4F67-9AF2-67550729D3A1}" type="pres">
      <dgm:prSet presAssocID="{446DBEB2-B286-46DB-AC43-59C948170441}" presName="spacer" presStyleCnt="0"/>
      <dgm:spPr/>
    </dgm:pt>
    <dgm:pt modelId="{2CB7E6E8-BD6B-4F14-B326-CE703313CDAF}" type="pres">
      <dgm:prSet presAssocID="{281DF9B7-A8CA-4CD2-92BC-AA27065B3C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096C1-BCE4-47FF-952E-76EFF0BBFC7D}" srcId="{61006202-55D1-48EB-B0B9-53831D583E14}" destId="{F3077288-62E2-4D82-AC4D-FB9FB7CCEB34}" srcOrd="2" destOrd="0" parTransId="{36694374-38B5-4823-87E3-847E772149EA}" sibTransId="{3381471E-E7EE-4BDF-A6DD-C76060EC48BF}"/>
    <dgm:cxn modelId="{38524598-E888-4D59-9BD3-E49B4256578E}" type="presOf" srcId="{3AD74AE7-5FC3-4D53-BF43-B45574D41BBF}" destId="{1480A4BC-B640-488D-9A6A-014F85713C05}" srcOrd="0" destOrd="0" presId="urn:microsoft.com/office/officeart/2005/8/layout/vList2"/>
    <dgm:cxn modelId="{AAA5D79B-7D08-4521-AE44-8488D65D3D81}" type="presOf" srcId="{F3077288-62E2-4D82-AC4D-FB9FB7CCEB34}" destId="{4B0525D2-AD20-4355-9533-F5A466875B9C}" srcOrd="0" destOrd="0" presId="urn:microsoft.com/office/officeart/2005/8/layout/vList2"/>
    <dgm:cxn modelId="{A025B6B5-DAE6-4FBD-B6A6-0A755545F497}" type="presOf" srcId="{69DD7BEC-C088-45F9-B81B-5531B51FD322}" destId="{598E5684-0E59-426C-AA4F-0F7DC6EF3E5F}" srcOrd="0" destOrd="0" presId="urn:microsoft.com/office/officeart/2005/8/layout/vList2"/>
    <dgm:cxn modelId="{B6AE6B9F-4CC5-4B29-9E8D-F560ABDB5EC4}" srcId="{61006202-55D1-48EB-B0B9-53831D583E14}" destId="{69DD7BEC-C088-45F9-B81B-5531B51FD322}" srcOrd="3" destOrd="0" parTransId="{8FBE1CB9-568F-41A1-80C3-23C934BF7301}" sibTransId="{B3B5CE29-CB9D-4C7B-8628-35A9D4937654}"/>
    <dgm:cxn modelId="{C4B1041C-3458-44C6-BACE-CC397DAC4AA7}" type="presOf" srcId="{281DF9B7-A8CA-4CD2-92BC-AA27065B3CF9}" destId="{2CB7E6E8-BD6B-4F14-B326-CE703313CDAF}" srcOrd="0" destOrd="0" presId="urn:microsoft.com/office/officeart/2005/8/layout/vList2"/>
    <dgm:cxn modelId="{D8F3155F-C9C6-4FE3-A3B3-BCD97C9A2136}" srcId="{61006202-55D1-48EB-B0B9-53831D583E14}" destId="{281DF9B7-A8CA-4CD2-92BC-AA27065B3CF9}" srcOrd="5" destOrd="0" parTransId="{FCB281B2-A598-4D7B-B18F-8B03BAE415D2}" sibTransId="{99A4FD7E-B9AE-4B95-AA75-93449746584E}"/>
    <dgm:cxn modelId="{52B8DBB8-8A87-471C-B342-712CA8D0C7B9}" type="presOf" srcId="{61006202-55D1-48EB-B0B9-53831D583E14}" destId="{4D3D091E-7B5D-46F1-BEF1-3AA610400C46}" srcOrd="0" destOrd="0" presId="urn:microsoft.com/office/officeart/2005/8/layout/vList2"/>
    <dgm:cxn modelId="{0058FDDA-BC66-4C9B-99D2-5A07B0DF18E2}" srcId="{61006202-55D1-48EB-B0B9-53831D583E14}" destId="{C43FFCA2-DDB4-4F74-9C7A-349D914E61A7}" srcOrd="0" destOrd="0" parTransId="{066DFF6B-F607-44C8-BA64-CBFBAC9FD088}" sibTransId="{794CEE1A-8F6A-4B26-883D-4728CBE65AE3}"/>
    <dgm:cxn modelId="{436A4533-94FC-4850-9EC8-583FDC12B67E}" srcId="{61006202-55D1-48EB-B0B9-53831D583E14}" destId="{9129CE86-CCF7-4CC3-8D9E-527D3EC1AB9E}" srcOrd="1" destOrd="0" parTransId="{46587605-6258-4CB3-9C99-815CA5C741DC}" sibTransId="{326C055B-ED2C-404C-9494-847349157C5C}"/>
    <dgm:cxn modelId="{C5A0F89D-326C-46E3-9F6E-AD119232279B}" type="presOf" srcId="{9129CE86-CCF7-4CC3-8D9E-527D3EC1AB9E}" destId="{D7941BA8-63DD-4369-A6CC-D05D5C728769}" srcOrd="0" destOrd="0" presId="urn:microsoft.com/office/officeart/2005/8/layout/vList2"/>
    <dgm:cxn modelId="{E12D51C2-0E49-49E7-B690-EECCE93F6AED}" srcId="{61006202-55D1-48EB-B0B9-53831D583E14}" destId="{3AD74AE7-5FC3-4D53-BF43-B45574D41BBF}" srcOrd="4" destOrd="0" parTransId="{D0200C3C-EABE-40F0-9A5D-694134023F93}" sibTransId="{446DBEB2-B286-46DB-AC43-59C948170441}"/>
    <dgm:cxn modelId="{9C88D0D9-C23D-4868-A4AB-B1075BC5BE6C}" type="presOf" srcId="{C43FFCA2-DDB4-4F74-9C7A-349D914E61A7}" destId="{D59DE471-8AE8-4E6B-B879-254C88BA0FC3}" srcOrd="0" destOrd="0" presId="urn:microsoft.com/office/officeart/2005/8/layout/vList2"/>
    <dgm:cxn modelId="{F21407D2-FCEB-44FC-814A-E291F7FF5BA4}" type="presParOf" srcId="{4D3D091E-7B5D-46F1-BEF1-3AA610400C46}" destId="{D59DE471-8AE8-4E6B-B879-254C88BA0FC3}" srcOrd="0" destOrd="0" presId="urn:microsoft.com/office/officeart/2005/8/layout/vList2"/>
    <dgm:cxn modelId="{1A4F5C43-E29A-4F0E-B0E7-11AEEB15A5D5}" type="presParOf" srcId="{4D3D091E-7B5D-46F1-BEF1-3AA610400C46}" destId="{824A0261-93B6-4D91-99E2-7E623E7C5F10}" srcOrd="1" destOrd="0" presId="urn:microsoft.com/office/officeart/2005/8/layout/vList2"/>
    <dgm:cxn modelId="{C9910F61-358C-48DF-A5AD-FC95CDAA98FA}" type="presParOf" srcId="{4D3D091E-7B5D-46F1-BEF1-3AA610400C46}" destId="{D7941BA8-63DD-4369-A6CC-D05D5C728769}" srcOrd="2" destOrd="0" presId="urn:microsoft.com/office/officeart/2005/8/layout/vList2"/>
    <dgm:cxn modelId="{117CCE66-3637-40E1-8201-D8BB1EB04E31}" type="presParOf" srcId="{4D3D091E-7B5D-46F1-BEF1-3AA610400C46}" destId="{370FC6B8-1541-4E92-A9DF-16E34180F769}" srcOrd="3" destOrd="0" presId="urn:microsoft.com/office/officeart/2005/8/layout/vList2"/>
    <dgm:cxn modelId="{AEA7ED85-231B-4043-8987-C9A04A7E90E0}" type="presParOf" srcId="{4D3D091E-7B5D-46F1-BEF1-3AA610400C46}" destId="{4B0525D2-AD20-4355-9533-F5A466875B9C}" srcOrd="4" destOrd="0" presId="urn:microsoft.com/office/officeart/2005/8/layout/vList2"/>
    <dgm:cxn modelId="{A6CFC7C6-C767-42FD-88DF-8C6BD6188038}" type="presParOf" srcId="{4D3D091E-7B5D-46F1-BEF1-3AA610400C46}" destId="{E1A53C66-895F-4E5E-96FB-60392FA9A82A}" srcOrd="5" destOrd="0" presId="urn:microsoft.com/office/officeart/2005/8/layout/vList2"/>
    <dgm:cxn modelId="{F39C5799-2274-453A-B013-0CEC0FF1467F}" type="presParOf" srcId="{4D3D091E-7B5D-46F1-BEF1-3AA610400C46}" destId="{598E5684-0E59-426C-AA4F-0F7DC6EF3E5F}" srcOrd="6" destOrd="0" presId="urn:microsoft.com/office/officeart/2005/8/layout/vList2"/>
    <dgm:cxn modelId="{A89DF7CD-6CF7-4D1E-8221-3BEAAFC9D5CE}" type="presParOf" srcId="{4D3D091E-7B5D-46F1-BEF1-3AA610400C46}" destId="{108D27F4-B2E2-4209-BB2B-847D94AB8673}" srcOrd="7" destOrd="0" presId="urn:microsoft.com/office/officeart/2005/8/layout/vList2"/>
    <dgm:cxn modelId="{F7D55302-3A8A-4644-A51E-0026EC74877C}" type="presParOf" srcId="{4D3D091E-7B5D-46F1-BEF1-3AA610400C46}" destId="{1480A4BC-B640-488D-9A6A-014F85713C05}" srcOrd="8" destOrd="0" presId="urn:microsoft.com/office/officeart/2005/8/layout/vList2"/>
    <dgm:cxn modelId="{788F4089-90F1-4457-A139-9995DFBAE601}" type="presParOf" srcId="{4D3D091E-7B5D-46F1-BEF1-3AA610400C46}" destId="{73985052-571B-4F67-9AF2-67550729D3A1}" srcOrd="9" destOrd="0" presId="urn:microsoft.com/office/officeart/2005/8/layout/vList2"/>
    <dgm:cxn modelId="{19C39BD9-C8D8-4570-8F04-AB3478A89F78}" type="presParOf" srcId="{4D3D091E-7B5D-46F1-BEF1-3AA610400C46}" destId="{2CB7E6E8-BD6B-4F14-B326-CE703313CD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8F72-B5B9-4FBC-82CC-F38DE0E5CC4F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94084BB-DE5F-4B24-827B-F7DA87244D51}">
      <dgm:prSet phldrT="[Текст]" custT="1"/>
      <dgm:spPr>
        <a:solidFill>
          <a:schemeClr val="bg1">
            <a:alpha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ФГОС ООО, ФГОС СОО: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преемственность                             и приращение требований </a:t>
          </a:r>
          <a:endParaRPr lang="ru-RU" sz="200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gm:t>
    </dgm:pt>
    <dgm:pt modelId="{1E1DD4FF-CFC2-4856-8672-1020B20E3286}" type="parTrans" cxnId="{C94CB6FA-62C1-4016-B90B-E84B0A14BFA2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18C15AD4-06EF-46FD-BDFF-19E6AD215C62}" type="sibTrans" cxnId="{C94CB6FA-62C1-4016-B90B-E84B0A14BFA2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4CD3304F-8CCE-4055-977C-4395E72D63E7}">
      <dgm:prSet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ФГОС </a:t>
          </a:r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rPr>
            <a:t>–</a:t>
          </a:r>
          <a:r>
            <a:rPr lang="ru-RU" sz="2000" i="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rPr>
            <a:t> ведущий инструмент единого образовательного пространства РФ</a:t>
          </a:r>
          <a:endParaRPr lang="ru-RU" sz="2000" i="0" dirty="0">
            <a:latin typeface="Arial Narrow" panose="020B0606020202030204" pitchFamily="34" charset="0"/>
          </a:endParaRPr>
        </a:p>
      </dgm:t>
    </dgm:pt>
    <dgm:pt modelId="{95B04219-8643-4B34-9F83-055B2CEE81B4}" type="parTrans" cxnId="{60EAB463-3727-4C1A-AC78-40FB50E321E8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60D9CAB7-0E0F-43F1-A3E3-FA8FB491CF91}" type="sibTrans" cxnId="{60EAB463-3727-4C1A-AC78-40FB50E321E8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D09DB28A-3A80-44B4-B466-CD3D70D700F1}">
      <dgm:prSet custT="1"/>
      <dgm:spPr>
        <a:solidFill>
          <a:schemeClr val="bg1">
            <a:alpha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Сравнительная характеристика               ФГОС ООО,                      ФГОС СОО разных поколений </a:t>
          </a:r>
          <a:endParaRPr lang="ru-RU" sz="200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gm:t>
    </dgm:pt>
    <dgm:pt modelId="{AFD9A21C-204A-4B4D-A1CE-3B55507D3040}" type="parTrans" cxnId="{76298EF6-55C7-4598-B3EF-AE5F4CFF512F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9D2E86A4-BFD4-446C-AE4E-4A8840B273D3}" type="sibTrans" cxnId="{76298EF6-55C7-4598-B3EF-AE5F4CFF512F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B9144CBF-13A4-4E81-A542-91F0779ECFDD}">
      <dgm:prSet custT="1"/>
      <dgm:spPr>
        <a:solidFill>
          <a:schemeClr val="bg1">
            <a:alpha val="7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Методологическая основа обновленных ФГОС ООО,                      ФГОС СОО </a:t>
          </a:r>
          <a:endParaRPr lang="ru-RU" sz="200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gm:t>
    </dgm:pt>
    <dgm:pt modelId="{53B7FBCE-F52A-4118-8A0D-AEDEE092D150}" type="parTrans" cxnId="{C2F55215-71D7-4E46-A8F9-75CD3F390923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B561501D-AB76-4D35-ABA7-A743AA831E15}" type="sibTrans" cxnId="{C2F55215-71D7-4E46-A8F9-75CD3F390923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8D2B9A2F-E15F-4771-B231-D6389B8130EB}">
      <dgm:prSet custT="1"/>
      <dgm:spPr>
        <a:solidFill>
          <a:schemeClr val="bg1">
            <a:alpha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Требования к результатам освоения образовательных программ</a:t>
          </a:r>
          <a:endParaRPr lang="ru-RU" sz="200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gm:t>
    </dgm:pt>
    <dgm:pt modelId="{CF83FCF2-8BD7-46FF-BEC3-B6AFF9050CB3}" type="parTrans" cxnId="{0B109409-8FEB-4C7A-8951-161D03E18D1A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DC4826AC-F637-4E32-9B8C-2FACB8CA155B}" type="sibTrans" cxnId="{0B109409-8FEB-4C7A-8951-161D03E18D1A}">
      <dgm:prSet/>
      <dgm:spPr/>
      <dgm:t>
        <a:bodyPr/>
        <a:lstStyle/>
        <a:p>
          <a:endParaRPr lang="ru-RU" i="1">
            <a:latin typeface="Arial Narrow" panose="020B0606020202030204" pitchFamily="34" charset="0"/>
          </a:endParaRPr>
        </a:p>
      </dgm:t>
    </dgm:pt>
    <dgm:pt modelId="{1BED9B6C-151C-48EB-A9DF-AC2D19C530A6}" type="pres">
      <dgm:prSet presAssocID="{226F8F72-B5B9-4FBC-82CC-F38DE0E5CC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AC3CF-3FA7-40FE-8AEA-4E8D3CFBAFCC}" type="pres">
      <dgm:prSet presAssocID="{4CD3304F-8CCE-4055-977C-4395E72D63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5B568-C3F7-4A00-ACE4-18424CA6E9A6}" type="pres">
      <dgm:prSet presAssocID="{60D9CAB7-0E0F-43F1-A3E3-FA8FB491CF91}" presName="sibTrans" presStyleCnt="0"/>
      <dgm:spPr/>
    </dgm:pt>
    <dgm:pt modelId="{0D59E164-6C1E-43D6-B074-A1FBDE78A151}" type="pres">
      <dgm:prSet presAssocID="{D09DB28A-3A80-44B4-B466-CD3D70D700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84DE2-51FC-4F42-AC57-13EC052F992F}" type="pres">
      <dgm:prSet presAssocID="{9D2E86A4-BFD4-446C-AE4E-4A8840B273D3}" presName="sibTrans" presStyleCnt="0"/>
      <dgm:spPr/>
    </dgm:pt>
    <dgm:pt modelId="{F15B9355-7890-4438-81C1-2F0DB0148AD5}" type="pres">
      <dgm:prSet presAssocID="{B9144CBF-13A4-4E81-A542-91F0779ECF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E0C45-4E41-4569-9D3E-62941148ECE7}" type="pres">
      <dgm:prSet presAssocID="{B561501D-AB76-4D35-ABA7-A743AA831E15}" presName="sibTrans" presStyleCnt="0"/>
      <dgm:spPr/>
    </dgm:pt>
    <dgm:pt modelId="{BB701EC9-44C2-4DDD-A0FC-72F9709005F3}" type="pres">
      <dgm:prSet presAssocID="{8D2B9A2F-E15F-4771-B231-D6389B8130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75160-3A44-43E8-AF17-52E14E712E01}" type="pres">
      <dgm:prSet presAssocID="{DC4826AC-F637-4E32-9B8C-2FACB8CA155B}" presName="sibTrans" presStyleCnt="0"/>
      <dgm:spPr/>
    </dgm:pt>
    <dgm:pt modelId="{5C7B018C-09AF-4E75-BED8-00A628E60D0F}" type="pres">
      <dgm:prSet presAssocID="{894084BB-DE5F-4B24-827B-F7DA87244D51}" presName="node" presStyleLbl="node1" presStyleIdx="4" presStyleCnt="5" custScaleX="10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CB6FA-62C1-4016-B90B-E84B0A14BFA2}" srcId="{226F8F72-B5B9-4FBC-82CC-F38DE0E5CC4F}" destId="{894084BB-DE5F-4B24-827B-F7DA87244D51}" srcOrd="4" destOrd="0" parTransId="{1E1DD4FF-CFC2-4856-8672-1020B20E3286}" sibTransId="{18C15AD4-06EF-46FD-BDFF-19E6AD215C62}"/>
    <dgm:cxn modelId="{39DD08C0-C77E-485E-8E4A-FFFEB1186494}" type="presOf" srcId="{B9144CBF-13A4-4E81-A542-91F0779ECFDD}" destId="{F15B9355-7890-4438-81C1-2F0DB0148AD5}" srcOrd="0" destOrd="0" presId="urn:microsoft.com/office/officeart/2005/8/layout/default"/>
    <dgm:cxn modelId="{F088D0A3-E4D0-48EB-9092-6185D88674D2}" type="presOf" srcId="{226F8F72-B5B9-4FBC-82CC-F38DE0E5CC4F}" destId="{1BED9B6C-151C-48EB-A9DF-AC2D19C530A6}" srcOrd="0" destOrd="0" presId="urn:microsoft.com/office/officeart/2005/8/layout/default"/>
    <dgm:cxn modelId="{C2F55215-71D7-4E46-A8F9-75CD3F390923}" srcId="{226F8F72-B5B9-4FBC-82CC-F38DE0E5CC4F}" destId="{B9144CBF-13A4-4E81-A542-91F0779ECFDD}" srcOrd="2" destOrd="0" parTransId="{53B7FBCE-F52A-4118-8A0D-AEDEE092D150}" sibTransId="{B561501D-AB76-4D35-ABA7-A743AA831E15}"/>
    <dgm:cxn modelId="{FEE434D1-2A72-4072-9665-A6CD2DA731C9}" type="presOf" srcId="{D09DB28A-3A80-44B4-B466-CD3D70D700F1}" destId="{0D59E164-6C1E-43D6-B074-A1FBDE78A151}" srcOrd="0" destOrd="0" presId="urn:microsoft.com/office/officeart/2005/8/layout/default"/>
    <dgm:cxn modelId="{9CDAE274-135D-49FB-8C65-7044CFB81510}" type="presOf" srcId="{894084BB-DE5F-4B24-827B-F7DA87244D51}" destId="{5C7B018C-09AF-4E75-BED8-00A628E60D0F}" srcOrd="0" destOrd="0" presId="urn:microsoft.com/office/officeart/2005/8/layout/default"/>
    <dgm:cxn modelId="{9B6940A1-DDF8-4079-81B6-5414A233BD76}" type="presOf" srcId="{4CD3304F-8CCE-4055-977C-4395E72D63E7}" destId="{A53AC3CF-3FA7-40FE-8AEA-4E8D3CFBAFCC}" srcOrd="0" destOrd="0" presId="urn:microsoft.com/office/officeart/2005/8/layout/default"/>
    <dgm:cxn modelId="{0B109409-8FEB-4C7A-8951-161D03E18D1A}" srcId="{226F8F72-B5B9-4FBC-82CC-F38DE0E5CC4F}" destId="{8D2B9A2F-E15F-4771-B231-D6389B8130EB}" srcOrd="3" destOrd="0" parTransId="{CF83FCF2-8BD7-46FF-BEC3-B6AFF9050CB3}" sibTransId="{DC4826AC-F637-4E32-9B8C-2FACB8CA155B}"/>
    <dgm:cxn modelId="{60EAB463-3727-4C1A-AC78-40FB50E321E8}" srcId="{226F8F72-B5B9-4FBC-82CC-F38DE0E5CC4F}" destId="{4CD3304F-8CCE-4055-977C-4395E72D63E7}" srcOrd="0" destOrd="0" parTransId="{95B04219-8643-4B34-9F83-055B2CEE81B4}" sibTransId="{60D9CAB7-0E0F-43F1-A3E3-FA8FB491CF91}"/>
    <dgm:cxn modelId="{32CDADDC-EE7F-48F5-87B4-0540F280374B}" type="presOf" srcId="{8D2B9A2F-E15F-4771-B231-D6389B8130EB}" destId="{BB701EC9-44C2-4DDD-A0FC-72F9709005F3}" srcOrd="0" destOrd="0" presId="urn:microsoft.com/office/officeart/2005/8/layout/default"/>
    <dgm:cxn modelId="{76298EF6-55C7-4598-B3EF-AE5F4CFF512F}" srcId="{226F8F72-B5B9-4FBC-82CC-F38DE0E5CC4F}" destId="{D09DB28A-3A80-44B4-B466-CD3D70D700F1}" srcOrd="1" destOrd="0" parTransId="{AFD9A21C-204A-4B4D-A1CE-3B55507D3040}" sibTransId="{9D2E86A4-BFD4-446C-AE4E-4A8840B273D3}"/>
    <dgm:cxn modelId="{81B2BAD8-88FE-4B9D-ACA0-3DD00FC6843F}" type="presParOf" srcId="{1BED9B6C-151C-48EB-A9DF-AC2D19C530A6}" destId="{A53AC3CF-3FA7-40FE-8AEA-4E8D3CFBAFCC}" srcOrd="0" destOrd="0" presId="urn:microsoft.com/office/officeart/2005/8/layout/default"/>
    <dgm:cxn modelId="{D8AC364C-382A-42A6-9462-1F4B315CC34C}" type="presParOf" srcId="{1BED9B6C-151C-48EB-A9DF-AC2D19C530A6}" destId="{1335B568-C3F7-4A00-ACE4-18424CA6E9A6}" srcOrd="1" destOrd="0" presId="urn:microsoft.com/office/officeart/2005/8/layout/default"/>
    <dgm:cxn modelId="{48013C26-C17E-4E9E-A948-132B8FADD70B}" type="presParOf" srcId="{1BED9B6C-151C-48EB-A9DF-AC2D19C530A6}" destId="{0D59E164-6C1E-43D6-B074-A1FBDE78A151}" srcOrd="2" destOrd="0" presId="urn:microsoft.com/office/officeart/2005/8/layout/default"/>
    <dgm:cxn modelId="{028B53C7-47F1-4E2A-80FA-75F80DD3CDF9}" type="presParOf" srcId="{1BED9B6C-151C-48EB-A9DF-AC2D19C530A6}" destId="{26184DE2-51FC-4F42-AC57-13EC052F992F}" srcOrd="3" destOrd="0" presId="urn:microsoft.com/office/officeart/2005/8/layout/default"/>
    <dgm:cxn modelId="{2A189037-255B-4CCB-9D52-83AA28186900}" type="presParOf" srcId="{1BED9B6C-151C-48EB-A9DF-AC2D19C530A6}" destId="{F15B9355-7890-4438-81C1-2F0DB0148AD5}" srcOrd="4" destOrd="0" presId="urn:microsoft.com/office/officeart/2005/8/layout/default"/>
    <dgm:cxn modelId="{024BD765-6BB0-409D-BF84-428BE143845B}" type="presParOf" srcId="{1BED9B6C-151C-48EB-A9DF-AC2D19C530A6}" destId="{173E0C45-4E41-4569-9D3E-62941148ECE7}" srcOrd="5" destOrd="0" presId="urn:microsoft.com/office/officeart/2005/8/layout/default"/>
    <dgm:cxn modelId="{534CA7F4-6D25-48A2-AFA9-32CA791EA855}" type="presParOf" srcId="{1BED9B6C-151C-48EB-A9DF-AC2D19C530A6}" destId="{BB701EC9-44C2-4DDD-A0FC-72F9709005F3}" srcOrd="6" destOrd="0" presId="urn:microsoft.com/office/officeart/2005/8/layout/default"/>
    <dgm:cxn modelId="{6948B8C6-CCD8-4E7C-8BF4-19D4A30A75C4}" type="presParOf" srcId="{1BED9B6C-151C-48EB-A9DF-AC2D19C530A6}" destId="{DF475160-3A44-43E8-AF17-52E14E712E01}" srcOrd="7" destOrd="0" presId="urn:microsoft.com/office/officeart/2005/8/layout/default"/>
    <dgm:cxn modelId="{8FBD8356-3832-4FDC-A4EF-C15CA08A64C2}" type="presParOf" srcId="{1BED9B6C-151C-48EB-A9DF-AC2D19C530A6}" destId="{5C7B018C-09AF-4E75-BED8-00A628E60D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3AC18-3AB5-49EB-B20A-46E11B627639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7C8386E-CCB9-4802-8BEF-EBCEFA784053}">
      <dgm:prSet/>
      <dgm:spPr>
        <a:solidFill>
          <a:schemeClr val="bg1"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Федеральная основная общеобразовательная программа – новое понятие в образовании 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8A98839-FCB1-4C86-B77C-12F3EA66C487}" type="parTrans" cxnId="{22049EFC-F17F-4BDB-B8F9-2DDFA49DC69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1906465-89ED-4AA8-AE34-2CA845960C84}" type="sibTrans" cxnId="{22049EFC-F17F-4BDB-B8F9-2DDFA49DC69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C505CE4-1979-4B45-B47B-221810FFE2FA}">
      <dgm:prSet/>
      <dgm:spPr>
        <a:solidFill>
          <a:schemeClr val="bg1">
            <a:alpha val="83333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Структура                                и особенности содержания ФООП 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19E66-24BE-4A70-B9DB-EF3FC1499BF6}" type="parTrans" cxnId="{E6FD0011-110E-4BBB-902C-5D82795C8C4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2979732-D327-469A-B9D3-5FD346A46325}" type="sibTrans" cxnId="{E6FD0011-110E-4BBB-902C-5D82795C8C4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C6C0198-E456-4CF3-A349-E571BC52FE59}">
      <dgm:prSet/>
      <dgm:spPr>
        <a:solidFill>
          <a:schemeClr val="bg1">
            <a:alpha val="76667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Федеральные рабочие программы</a:t>
          </a:r>
          <a:r>
            <a:rPr lang="ru-RU" b="0" i="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i="0" dirty="0"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5A1D4-D649-48A2-B086-DDF9D2D62441}" type="parTrans" cxnId="{2677A7D8-5C50-4F2F-8C63-9673AD9E04C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047A3F3-293D-442E-9881-268E09E8D997}" type="sibTrans" cxnId="{2677A7D8-5C50-4F2F-8C63-9673AD9E04C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372D25C-EEAE-4EDF-9038-8A139282FACA}">
      <dgm:prSet/>
      <dgm:spPr>
        <a:solidFill>
          <a:schemeClr val="bg1">
            <a:alpha val="7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Федеральные учебные планы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9B9AA9C-EB8E-4EF3-BC22-D3C88DF68413}" type="parTrans" cxnId="{6F12F7D2-6F6F-443B-99D7-7839C474575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1FCFEC4-1A7E-4830-B143-1A88DF9BD23C}" type="sibTrans" cxnId="{6F12F7D2-6F6F-443B-99D7-7839C474575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34AED2C-CA11-4E87-BA54-FD31B4FD06AE}">
      <dgm:prSet/>
      <dgm:spPr>
        <a:solidFill>
          <a:schemeClr val="bg1">
            <a:alpha val="63333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05ACA-2628-46D6-A742-DD06D360F5A3}" type="parTrans" cxnId="{D886A6A2-29E3-4AC7-A560-7F285892666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95D07EB-FF71-4C61-A259-AE2B350A8C58}" type="sibTrans" cxnId="{D886A6A2-29E3-4AC7-A560-7F285892666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ADC03BF-4120-449C-8C43-19BB51BF7E88}">
      <dgm:prSet/>
      <dgm:spPr>
        <a:solidFill>
          <a:schemeClr val="bg1">
            <a:alpha val="56667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Введение ФООП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1E663-2718-46AF-9E2C-6C4D8A030AEA}" type="parTrans" cxnId="{40EE35B4-60B2-4C42-BAA3-1B3591089AD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C620FE3-3BEE-4175-AE15-BE16161A8FD1}" type="sibTrans" cxnId="{40EE35B4-60B2-4C42-BAA3-1B3591089AD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00C2C51-7FA5-4352-8726-BA496B6B333A}">
      <dgm:prSet/>
      <dgm:spPr>
        <a:solidFill>
          <a:schemeClr val="bg1"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ФООП и реализация принципа индивидуализации обучения</a:t>
          </a:r>
          <a:endParaRPr lang="ru-RU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3A548-5A9C-44C9-BABC-22DCA09927B9}" type="parTrans" cxnId="{B22709A4-A6E7-414E-AE74-92A4A545C59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0ED0150-C0C6-4EFB-B6E1-23E9CA7447C9}" type="sibTrans" cxnId="{B22709A4-A6E7-414E-AE74-92A4A545C59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BC0C0C3-6E33-439E-B889-C2A33C372F32}" type="pres">
      <dgm:prSet presAssocID="{2783AC18-3AB5-49EB-B20A-46E11B6276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823DB-5B29-4F0C-A342-931DE46AD7B3}" type="pres">
      <dgm:prSet presAssocID="{17C8386E-CCB9-4802-8BEF-EBCEFA78405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C043-05E4-4BF8-A80D-F70338398592}" type="pres">
      <dgm:prSet presAssocID="{41906465-89ED-4AA8-AE34-2CA845960C84}" presName="sibTrans" presStyleCnt="0"/>
      <dgm:spPr/>
    </dgm:pt>
    <dgm:pt modelId="{8CDD8B20-76FF-4588-9309-81460A165E03}" type="pres">
      <dgm:prSet presAssocID="{4C505CE4-1979-4B45-B47B-221810FFE2F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A7433-4FB4-41DC-88BF-725FF5553534}" type="pres">
      <dgm:prSet presAssocID="{42979732-D327-469A-B9D3-5FD346A46325}" presName="sibTrans" presStyleCnt="0"/>
      <dgm:spPr/>
    </dgm:pt>
    <dgm:pt modelId="{615BDC55-C11B-4C31-9C23-1A7895DF7636}" type="pres">
      <dgm:prSet presAssocID="{7C6C0198-E456-4CF3-A349-E571BC52FE5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9077C-0A29-4EFD-A1DD-1D010A271CAF}" type="pres">
      <dgm:prSet presAssocID="{8047A3F3-293D-442E-9881-268E09E8D997}" presName="sibTrans" presStyleCnt="0"/>
      <dgm:spPr/>
    </dgm:pt>
    <dgm:pt modelId="{12D426E5-7981-46A1-B592-C288D0560191}" type="pres">
      <dgm:prSet presAssocID="{8372D25C-EEAE-4EDF-9038-8A139282FAC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83E43-8A6F-48B4-B8F9-9DB91C57AA25}" type="pres">
      <dgm:prSet presAssocID="{71FCFEC4-1A7E-4830-B143-1A88DF9BD23C}" presName="sibTrans" presStyleCnt="0"/>
      <dgm:spPr/>
    </dgm:pt>
    <dgm:pt modelId="{B15ADF4F-39CC-40F2-B635-F4A373C083DD}" type="pres">
      <dgm:prSet presAssocID="{934AED2C-CA11-4E87-BA54-FD31B4FD06AE}" presName="node" presStyleLbl="node1" presStyleIdx="4" presStyleCnt="7" custLinFactNeighborX="346" custLinFactNeighborY="-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9B684-1B57-497A-B56C-93C60DBD5E3C}" type="pres">
      <dgm:prSet presAssocID="{595D07EB-FF71-4C61-A259-AE2B350A8C58}" presName="sibTrans" presStyleCnt="0"/>
      <dgm:spPr/>
    </dgm:pt>
    <dgm:pt modelId="{361047D5-E9AF-4E1B-8B81-7788E819620A}" type="pres">
      <dgm:prSet presAssocID="{CADC03BF-4120-449C-8C43-19BB51BF7E88}" presName="node" presStyleLbl="node1" presStyleIdx="5" presStyleCnt="7" custLinFactNeighborX="-2182" custLinFactNeighborY="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0C986-9B78-4D1C-81C3-415A4AA3A277}" type="pres">
      <dgm:prSet presAssocID="{4C620FE3-3BEE-4175-AE15-BE16161A8FD1}" presName="sibTrans" presStyleCnt="0"/>
      <dgm:spPr/>
    </dgm:pt>
    <dgm:pt modelId="{C54EC508-0235-40B3-B750-FD8F03EBEDC1}" type="pres">
      <dgm:prSet presAssocID="{000C2C51-7FA5-4352-8726-BA496B6B333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4B3FB-391C-4F33-B89D-8429B224CEC0}" type="presOf" srcId="{4C505CE4-1979-4B45-B47B-221810FFE2FA}" destId="{8CDD8B20-76FF-4588-9309-81460A165E03}" srcOrd="0" destOrd="0" presId="urn:microsoft.com/office/officeart/2005/8/layout/default"/>
    <dgm:cxn modelId="{3BEA048B-BDCA-4E0C-9029-454E4E2117A9}" type="presOf" srcId="{8372D25C-EEAE-4EDF-9038-8A139282FACA}" destId="{12D426E5-7981-46A1-B592-C288D0560191}" srcOrd="0" destOrd="0" presId="urn:microsoft.com/office/officeart/2005/8/layout/default"/>
    <dgm:cxn modelId="{12EBF49F-788F-4B5B-B62B-EF87CFBEFEB2}" type="presOf" srcId="{000C2C51-7FA5-4352-8726-BA496B6B333A}" destId="{C54EC508-0235-40B3-B750-FD8F03EBEDC1}" srcOrd="0" destOrd="0" presId="urn:microsoft.com/office/officeart/2005/8/layout/default"/>
    <dgm:cxn modelId="{22049EFC-F17F-4BDB-B8F9-2DDFA49DC69F}" srcId="{2783AC18-3AB5-49EB-B20A-46E11B627639}" destId="{17C8386E-CCB9-4802-8BEF-EBCEFA784053}" srcOrd="0" destOrd="0" parTransId="{08A98839-FCB1-4C86-B77C-12F3EA66C487}" sibTransId="{41906465-89ED-4AA8-AE34-2CA845960C84}"/>
    <dgm:cxn modelId="{E6FD0011-110E-4BBB-902C-5D82795C8C4A}" srcId="{2783AC18-3AB5-49EB-B20A-46E11B627639}" destId="{4C505CE4-1979-4B45-B47B-221810FFE2FA}" srcOrd="1" destOrd="0" parTransId="{B4619E66-24BE-4A70-B9DB-EF3FC1499BF6}" sibTransId="{42979732-D327-469A-B9D3-5FD346A46325}"/>
    <dgm:cxn modelId="{D1CF7558-5982-424F-9AEC-F12E0673E206}" type="presOf" srcId="{7C6C0198-E456-4CF3-A349-E571BC52FE59}" destId="{615BDC55-C11B-4C31-9C23-1A7895DF7636}" srcOrd="0" destOrd="0" presId="urn:microsoft.com/office/officeart/2005/8/layout/default"/>
    <dgm:cxn modelId="{EEBD9E6D-B5A3-47B8-8004-64240D90E453}" type="presOf" srcId="{934AED2C-CA11-4E87-BA54-FD31B4FD06AE}" destId="{B15ADF4F-39CC-40F2-B635-F4A373C083DD}" srcOrd="0" destOrd="0" presId="urn:microsoft.com/office/officeart/2005/8/layout/default"/>
    <dgm:cxn modelId="{53B5A2D7-F31D-4693-A2A0-8074BC17771E}" type="presOf" srcId="{2783AC18-3AB5-49EB-B20A-46E11B627639}" destId="{7BC0C0C3-6E33-439E-B889-C2A33C372F32}" srcOrd="0" destOrd="0" presId="urn:microsoft.com/office/officeart/2005/8/layout/default"/>
    <dgm:cxn modelId="{D886A6A2-29E3-4AC7-A560-7F2858926662}" srcId="{2783AC18-3AB5-49EB-B20A-46E11B627639}" destId="{934AED2C-CA11-4E87-BA54-FD31B4FD06AE}" srcOrd="4" destOrd="0" parTransId="{57305ACA-2628-46D6-A742-DD06D360F5A3}" sibTransId="{595D07EB-FF71-4C61-A259-AE2B350A8C58}"/>
    <dgm:cxn modelId="{A46C3C1E-0A71-4DB4-B7D9-3A004044A453}" type="presOf" srcId="{CADC03BF-4120-449C-8C43-19BB51BF7E88}" destId="{361047D5-E9AF-4E1B-8B81-7788E819620A}" srcOrd="0" destOrd="0" presId="urn:microsoft.com/office/officeart/2005/8/layout/default"/>
    <dgm:cxn modelId="{6F12F7D2-6F6F-443B-99D7-7839C4745752}" srcId="{2783AC18-3AB5-49EB-B20A-46E11B627639}" destId="{8372D25C-EEAE-4EDF-9038-8A139282FACA}" srcOrd="3" destOrd="0" parTransId="{79B9AA9C-EB8E-4EF3-BC22-D3C88DF68413}" sibTransId="{71FCFEC4-1A7E-4830-B143-1A88DF9BD23C}"/>
    <dgm:cxn modelId="{B7886613-0E94-47C0-A5D5-FE074163E723}" type="presOf" srcId="{17C8386E-CCB9-4802-8BEF-EBCEFA784053}" destId="{73E823DB-5B29-4F0C-A342-931DE46AD7B3}" srcOrd="0" destOrd="0" presId="urn:microsoft.com/office/officeart/2005/8/layout/default"/>
    <dgm:cxn modelId="{40EE35B4-60B2-4C42-BAA3-1B3591089ADC}" srcId="{2783AC18-3AB5-49EB-B20A-46E11B627639}" destId="{CADC03BF-4120-449C-8C43-19BB51BF7E88}" srcOrd="5" destOrd="0" parTransId="{B7A1E663-2718-46AF-9E2C-6C4D8A030AEA}" sibTransId="{4C620FE3-3BEE-4175-AE15-BE16161A8FD1}"/>
    <dgm:cxn modelId="{B22709A4-A6E7-414E-AE74-92A4A545C592}" srcId="{2783AC18-3AB5-49EB-B20A-46E11B627639}" destId="{000C2C51-7FA5-4352-8726-BA496B6B333A}" srcOrd="6" destOrd="0" parTransId="{6993A548-5A9C-44C9-BABC-22DCA09927B9}" sibTransId="{80ED0150-C0C6-4EFB-B6E1-23E9CA7447C9}"/>
    <dgm:cxn modelId="{2677A7D8-5C50-4F2F-8C63-9673AD9E04CA}" srcId="{2783AC18-3AB5-49EB-B20A-46E11B627639}" destId="{7C6C0198-E456-4CF3-A349-E571BC52FE59}" srcOrd="2" destOrd="0" parTransId="{A525A1D4-D649-48A2-B086-DDF9D2D62441}" sibTransId="{8047A3F3-293D-442E-9881-268E09E8D997}"/>
    <dgm:cxn modelId="{F1294889-6EA4-453F-8B96-23E7D9DFF833}" type="presParOf" srcId="{7BC0C0C3-6E33-439E-B889-C2A33C372F32}" destId="{73E823DB-5B29-4F0C-A342-931DE46AD7B3}" srcOrd="0" destOrd="0" presId="urn:microsoft.com/office/officeart/2005/8/layout/default"/>
    <dgm:cxn modelId="{60064D0E-3E0E-4AE1-B6AC-0BEDD403728F}" type="presParOf" srcId="{7BC0C0C3-6E33-439E-B889-C2A33C372F32}" destId="{B4FEC043-05E4-4BF8-A80D-F70338398592}" srcOrd="1" destOrd="0" presId="urn:microsoft.com/office/officeart/2005/8/layout/default"/>
    <dgm:cxn modelId="{DC1D4D99-3DD8-453A-9632-1F7054462942}" type="presParOf" srcId="{7BC0C0C3-6E33-439E-B889-C2A33C372F32}" destId="{8CDD8B20-76FF-4588-9309-81460A165E03}" srcOrd="2" destOrd="0" presId="urn:microsoft.com/office/officeart/2005/8/layout/default"/>
    <dgm:cxn modelId="{404DBA89-EF8F-4D5C-A505-2FC7C861836A}" type="presParOf" srcId="{7BC0C0C3-6E33-439E-B889-C2A33C372F32}" destId="{5C0A7433-4FB4-41DC-88BF-725FF5553534}" srcOrd="3" destOrd="0" presId="urn:microsoft.com/office/officeart/2005/8/layout/default"/>
    <dgm:cxn modelId="{9EA6FB75-2C6E-434F-B677-EDEF9EBCF8DF}" type="presParOf" srcId="{7BC0C0C3-6E33-439E-B889-C2A33C372F32}" destId="{615BDC55-C11B-4C31-9C23-1A7895DF7636}" srcOrd="4" destOrd="0" presId="urn:microsoft.com/office/officeart/2005/8/layout/default"/>
    <dgm:cxn modelId="{926C8D29-48D5-4FDF-999A-AACB227AB670}" type="presParOf" srcId="{7BC0C0C3-6E33-439E-B889-C2A33C372F32}" destId="{DBD9077C-0A29-4EFD-A1DD-1D010A271CAF}" srcOrd="5" destOrd="0" presId="urn:microsoft.com/office/officeart/2005/8/layout/default"/>
    <dgm:cxn modelId="{C7D5DE12-5E92-4755-808A-4A2A2966E88B}" type="presParOf" srcId="{7BC0C0C3-6E33-439E-B889-C2A33C372F32}" destId="{12D426E5-7981-46A1-B592-C288D0560191}" srcOrd="6" destOrd="0" presId="urn:microsoft.com/office/officeart/2005/8/layout/default"/>
    <dgm:cxn modelId="{8371F086-37F8-49E3-8AC1-54E5CD0916E1}" type="presParOf" srcId="{7BC0C0C3-6E33-439E-B889-C2A33C372F32}" destId="{4A183E43-8A6F-48B4-B8F9-9DB91C57AA25}" srcOrd="7" destOrd="0" presId="urn:microsoft.com/office/officeart/2005/8/layout/default"/>
    <dgm:cxn modelId="{17078D6F-9C75-4F23-B600-E41811C690E3}" type="presParOf" srcId="{7BC0C0C3-6E33-439E-B889-C2A33C372F32}" destId="{B15ADF4F-39CC-40F2-B635-F4A373C083DD}" srcOrd="8" destOrd="0" presId="urn:microsoft.com/office/officeart/2005/8/layout/default"/>
    <dgm:cxn modelId="{6E87481A-1BA1-4298-BC12-EFFB48171663}" type="presParOf" srcId="{7BC0C0C3-6E33-439E-B889-C2A33C372F32}" destId="{7059B684-1B57-497A-B56C-93C60DBD5E3C}" srcOrd="9" destOrd="0" presId="urn:microsoft.com/office/officeart/2005/8/layout/default"/>
    <dgm:cxn modelId="{4C45C9C4-C13C-4C08-BACE-36C3B4FC293E}" type="presParOf" srcId="{7BC0C0C3-6E33-439E-B889-C2A33C372F32}" destId="{361047D5-E9AF-4E1B-8B81-7788E819620A}" srcOrd="10" destOrd="0" presId="urn:microsoft.com/office/officeart/2005/8/layout/default"/>
    <dgm:cxn modelId="{B9E5B988-E8AA-4FEF-856B-BB8ABB146BC7}" type="presParOf" srcId="{7BC0C0C3-6E33-439E-B889-C2A33C372F32}" destId="{BF40C986-9B78-4D1C-81C3-415A4AA3A277}" srcOrd="11" destOrd="0" presId="urn:microsoft.com/office/officeart/2005/8/layout/default"/>
    <dgm:cxn modelId="{AA1005B3-FCAA-4BBE-BA94-8671EBE38D75}" type="presParOf" srcId="{7BC0C0C3-6E33-439E-B889-C2A33C372F32}" destId="{C54EC508-0235-40B3-B750-FD8F03EBEDC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F0D12A-39B4-476D-85D0-181BBB45618E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B312A12-13F2-4E4A-A62A-02F6382902AE}">
      <dgm:prSet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Типы учебных занятий, этапы учебных занятий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86FD0-1EDE-4F4E-BEC1-CD3FE7FFECC7}" type="parTrans" cxnId="{96E1B8BC-17D1-46C5-B53F-BAD54CFD7616}">
      <dgm:prSet/>
      <dgm:spPr/>
      <dgm:t>
        <a:bodyPr/>
        <a:lstStyle/>
        <a:p>
          <a:endParaRPr lang="ru-RU"/>
        </a:p>
      </dgm:t>
    </dgm:pt>
    <dgm:pt modelId="{12DA117A-13CC-47EA-A6C2-7B8F51FF8327}" type="sibTrans" cxnId="{96E1B8BC-17D1-46C5-B53F-BAD54CFD7616}">
      <dgm:prSet/>
      <dgm:spPr/>
      <dgm:t>
        <a:bodyPr/>
        <a:lstStyle/>
        <a:p>
          <a:endParaRPr lang="ru-RU"/>
        </a:p>
      </dgm:t>
    </dgm:pt>
    <dgm:pt modelId="{5809D68E-511A-41E4-B452-B7E99C715695}">
      <dgm:prSet custT="1"/>
      <dgm:spPr>
        <a:solidFill>
          <a:schemeClr val="bg1">
            <a:alpha val="76667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Формы организации учебной деятельности на учебном занятии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68777-65BF-4A7A-9647-8A6CD57EC06A}" type="parTrans" cxnId="{6E4D967B-B8EC-41D1-B14D-305ACCDD1550}">
      <dgm:prSet/>
      <dgm:spPr/>
      <dgm:t>
        <a:bodyPr/>
        <a:lstStyle/>
        <a:p>
          <a:endParaRPr lang="ru-RU"/>
        </a:p>
      </dgm:t>
    </dgm:pt>
    <dgm:pt modelId="{308FAE13-59E7-4DE5-ADBB-64B4EE8B0732}" type="sibTrans" cxnId="{6E4D967B-B8EC-41D1-B14D-305ACCDD1550}">
      <dgm:prSet/>
      <dgm:spPr/>
      <dgm:t>
        <a:bodyPr/>
        <a:lstStyle/>
        <a:p>
          <a:endParaRPr lang="ru-RU"/>
        </a:p>
      </dgm:t>
    </dgm:pt>
    <dgm:pt modelId="{13559509-F1FF-4AC0-A790-6957020D70F6}">
      <dgm:prSet custT="1"/>
      <dgm:spPr>
        <a:solidFill>
          <a:schemeClr val="bg1">
            <a:alpha val="83333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Специфика применения системно-</a:t>
          </a:r>
          <a:r>
            <a:rPr lang="ru-RU" sz="2000" b="0" i="0" dirty="0" err="1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подхода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D778F-67BE-4AFE-8BF7-B9D978F1B76F}" type="parTrans" cxnId="{058D9BF6-DF8D-4FE0-8E04-9E9E3C711033}">
      <dgm:prSet/>
      <dgm:spPr/>
      <dgm:t>
        <a:bodyPr/>
        <a:lstStyle/>
        <a:p>
          <a:endParaRPr lang="ru-RU"/>
        </a:p>
      </dgm:t>
    </dgm:pt>
    <dgm:pt modelId="{4A8C9E50-2654-4E8E-B9BB-7FCFAB34F7DC}" type="sibTrans" cxnId="{058D9BF6-DF8D-4FE0-8E04-9E9E3C711033}">
      <dgm:prSet/>
      <dgm:spPr/>
      <dgm:t>
        <a:bodyPr/>
        <a:lstStyle/>
        <a:p>
          <a:endParaRPr lang="ru-RU"/>
        </a:p>
      </dgm:t>
    </dgm:pt>
    <dgm:pt modelId="{91D364DD-C18F-49C2-AAA0-D22CAD0E5BDC}">
      <dgm:prSet custT="1"/>
      <dgm:spPr>
        <a:solidFill>
          <a:schemeClr val="bg1">
            <a:alpha val="7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Продуктивные педагогические технологии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3130F-FB55-4B9D-B345-306D34F07541}" type="parTrans" cxnId="{CB9301A0-F0D1-4B35-9488-9B0B5E5B0ACE}">
      <dgm:prSet/>
      <dgm:spPr/>
      <dgm:t>
        <a:bodyPr/>
        <a:lstStyle/>
        <a:p>
          <a:endParaRPr lang="ru-RU"/>
        </a:p>
      </dgm:t>
    </dgm:pt>
    <dgm:pt modelId="{2FA81BE1-F2F2-4AD5-A030-40DFEFF69EFC}" type="sibTrans" cxnId="{CB9301A0-F0D1-4B35-9488-9B0B5E5B0ACE}">
      <dgm:prSet/>
      <dgm:spPr/>
      <dgm:t>
        <a:bodyPr/>
        <a:lstStyle/>
        <a:p>
          <a:endParaRPr lang="ru-RU"/>
        </a:p>
      </dgm:t>
    </dgm:pt>
    <dgm:pt modelId="{AC0D57DD-A9F8-4FDA-8F0F-68E1B2F8D76E}">
      <dgm:prSet custT="1"/>
      <dgm:spPr>
        <a:solidFill>
          <a:schemeClr val="bg1">
            <a:alpha val="63333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предметных,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                         и личностных результатов обучения </a:t>
          </a:r>
          <a:endParaRPr lang="ru-RU" sz="18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0CCD-17BE-4502-88DC-003BDFCAB679}" type="parTrans" cxnId="{73CAB317-5079-4DD9-B9BB-4677D6395810}">
      <dgm:prSet/>
      <dgm:spPr/>
      <dgm:t>
        <a:bodyPr/>
        <a:lstStyle/>
        <a:p>
          <a:endParaRPr lang="ru-RU"/>
        </a:p>
      </dgm:t>
    </dgm:pt>
    <dgm:pt modelId="{9A96FB9F-AABD-46AC-B346-5E75FE6DF2F8}" type="sibTrans" cxnId="{73CAB317-5079-4DD9-B9BB-4677D6395810}">
      <dgm:prSet/>
      <dgm:spPr/>
      <dgm:t>
        <a:bodyPr/>
        <a:lstStyle/>
        <a:p>
          <a:endParaRPr lang="ru-RU"/>
        </a:p>
      </dgm:t>
    </dgm:pt>
    <dgm:pt modelId="{3DB942FE-7744-4A9A-828A-5AD2B59D118D}">
      <dgm:prSet custT="1"/>
      <dgm:spPr>
        <a:solidFill>
          <a:schemeClr val="bg1">
            <a:alpha val="56667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Оценочная деятельность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593CE-44B9-43B0-85CB-46B3951798A8}" type="parTrans" cxnId="{228FBCE5-7857-4E2D-B7EA-D28139C5B395}">
      <dgm:prSet/>
      <dgm:spPr/>
      <dgm:t>
        <a:bodyPr/>
        <a:lstStyle/>
        <a:p>
          <a:endParaRPr lang="ru-RU"/>
        </a:p>
      </dgm:t>
    </dgm:pt>
    <dgm:pt modelId="{0675E93B-E5AB-4A35-A5D8-E5E6B29CFAF8}" type="sibTrans" cxnId="{228FBCE5-7857-4E2D-B7EA-D28139C5B395}">
      <dgm:prSet/>
      <dgm:spPr/>
      <dgm:t>
        <a:bodyPr/>
        <a:lstStyle/>
        <a:p>
          <a:endParaRPr lang="ru-RU"/>
        </a:p>
      </dgm:t>
    </dgm:pt>
    <dgm:pt modelId="{762D7256-D673-4F68-AEB9-59B9FD01C6DC}">
      <dgm:prSet custT="1"/>
      <dgm:spPr>
        <a:solidFill>
          <a:schemeClr val="bg1">
            <a:alpha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Технологическая карта учебного занятия</a:t>
          </a:r>
          <a:endParaRPr lang="ru-RU" sz="2000" b="0" i="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676A2-66C3-42A4-9C23-4B89972592FB}" type="parTrans" cxnId="{4F4785C6-477F-4C6D-A6FB-FFB25E635955}">
      <dgm:prSet/>
      <dgm:spPr/>
      <dgm:t>
        <a:bodyPr/>
        <a:lstStyle/>
        <a:p>
          <a:endParaRPr lang="ru-RU"/>
        </a:p>
      </dgm:t>
    </dgm:pt>
    <dgm:pt modelId="{DA61B842-8FB4-4A72-BC7F-4D1F94D163EC}" type="sibTrans" cxnId="{4F4785C6-477F-4C6D-A6FB-FFB25E635955}">
      <dgm:prSet/>
      <dgm:spPr/>
      <dgm:t>
        <a:bodyPr/>
        <a:lstStyle/>
        <a:p>
          <a:endParaRPr lang="ru-RU"/>
        </a:p>
      </dgm:t>
    </dgm:pt>
    <dgm:pt modelId="{D775E317-0D3F-4637-9D3B-703BD1E631F7}" type="pres">
      <dgm:prSet presAssocID="{AFF0D12A-39B4-476D-85D0-181BBB4561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9F1B3-5050-4A14-9F98-023CE86E3A19}" type="pres">
      <dgm:prSet presAssocID="{8B312A12-13F2-4E4A-A62A-02F6382902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C8468-2674-4B82-9665-72C476090C93}" type="pres">
      <dgm:prSet presAssocID="{12DA117A-13CC-47EA-A6C2-7B8F51FF8327}" presName="sibTrans" presStyleCnt="0"/>
      <dgm:spPr/>
    </dgm:pt>
    <dgm:pt modelId="{DDBC9272-5BA1-42E0-868B-817A1FB4BA96}" type="pres">
      <dgm:prSet presAssocID="{13559509-F1FF-4AC0-A790-6957020D70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6DCB-CC2D-4FC8-B44F-4BAFC05DA259}" type="pres">
      <dgm:prSet presAssocID="{4A8C9E50-2654-4E8E-B9BB-7FCFAB34F7DC}" presName="sibTrans" presStyleCnt="0"/>
      <dgm:spPr/>
    </dgm:pt>
    <dgm:pt modelId="{F2B9F077-4F3C-4B35-8DBF-E8224E2ABE6C}" type="pres">
      <dgm:prSet presAssocID="{5809D68E-511A-41E4-B452-B7E99C71569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E0DA-2558-41B7-8DEE-5E2788BEAE71}" type="pres">
      <dgm:prSet presAssocID="{308FAE13-59E7-4DE5-ADBB-64B4EE8B0732}" presName="sibTrans" presStyleCnt="0"/>
      <dgm:spPr/>
    </dgm:pt>
    <dgm:pt modelId="{B0256A46-DDE5-47F2-A1DE-E0B89157BDF7}" type="pres">
      <dgm:prSet presAssocID="{91D364DD-C18F-49C2-AAA0-D22CAD0E5BD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18BC4-B424-4A2F-8E70-F30906386385}" type="pres">
      <dgm:prSet presAssocID="{2FA81BE1-F2F2-4AD5-A030-40DFEFF69EFC}" presName="sibTrans" presStyleCnt="0"/>
      <dgm:spPr/>
    </dgm:pt>
    <dgm:pt modelId="{791F21B8-7AB1-445D-879E-E0572AF10B36}" type="pres">
      <dgm:prSet presAssocID="{AC0D57DD-A9F8-4FDA-8F0F-68E1B2F8D76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FAD44-516D-4427-B0E0-C2EEA1C86BA0}" type="pres">
      <dgm:prSet presAssocID="{9A96FB9F-AABD-46AC-B346-5E75FE6DF2F8}" presName="sibTrans" presStyleCnt="0"/>
      <dgm:spPr/>
    </dgm:pt>
    <dgm:pt modelId="{2D780F44-F0D8-4FE1-B3AA-FE249762E962}" type="pres">
      <dgm:prSet presAssocID="{3DB942FE-7744-4A9A-828A-5AD2B59D11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E4DA-033E-4C19-8692-472FAD31C2C2}" type="pres">
      <dgm:prSet presAssocID="{0675E93B-E5AB-4A35-A5D8-E5E6B29CFAF8}" presName="sibTrans" presStyleCnt="0"/>
      <dgm:spPr/>
    </dgm:pt>
    <dgm:pt modelId="{42535051-BC0C-47D7-886A-6B7C9C19E5D1}" type="pres">
      <dgm:prSet presAssocID="{762D7256-D673-4F68-AEB9-59B9FD01C6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CE476-D035-43DF-AF2D-D97BAE16C6F3}" type="presOf" srcId="{AFF0D12A-39B4-476D-85D0-181BBB45618E}" destId="{D775E317-0D3F-4637-9D3B-703BD1E631F7}" srcOrd="0" destOrd="0" presId="urn:microsoft.com/office/officeart/2005/8/layout/default"/>
    <dgm:cxn modelId="{FD7D0854-EE49-44A3-BB40-062C2E5DA758}" type="presOf" srcId="{AC0D57DD-A9F8-4FDA-8F0F-68E1B2F8D76E}" destId="{791F21B8-7AB1-445D-879E-E0572AF10B36}" srcOrd="0" destOrd="0" presId="urn:microsoft.com/office/officeart/2005/8/layout/default"/>
    <dgm:cxn modelId="{E2E6888C-B25C-4495-92AE-55942B775B5B}" type="presOf" srcId="{762D7256-D673-4F68-AEB9-59B9FD01C6DC}" destId="{42535051-BC0C-47D7-886A-6B7C9C19E5D1}" srcOrd="0" destOrd="0" presId="urn:microsoft.com/office/officeart/2005/8/layout/default"/>
    <dgm:cxn modelId="{4F4785C6-477F-4C6D-A6FB-FFB25E635955}" srcId="{AFF0D12A-39B4-476D-85D0-181BBB45618E}" destId="{762D7256-D673-4F68-AEB9-59B9FD01C6DC}" srcOrd="6" destOrd="0" parTransId="{B85676A2-66C3-42A4-9C23-4B89972592FB}" sibTransId="{DA61B842-8FB4-4A72-BC7F-4D1F94D163EC}"/>
    <dgm:cxn modelId="{3BF39C55-D1E7-460F-81EC-9857E392FF6A}" type="presOf" srcId="{13559509-F1FF-4AC0-A790-6957020D70F6}" destId="{DDBC9272-5BA1-42E0-868B-817A1FB4BA96}" srcOrd="0" destOrd="0" presId="urn:microsoft.com/office/officeart/2005/8/layout/default"/>
    <dgm:cxn modelId="{1C98D9C9-44EF-41F2-900C-5F83738E8AFC}" type="presOf" srcId="{8B312A12-13F2-4E4A-A62A-02F6382902AE}" destId="{11D9F1B3-5050-4A14-9F98-023CE86E3A19}" srcOrd="0" destOrd="0" presId="urn:microsoft.com/office/officeart/2005/8/layout/default"/>
    <dgm:cxn modelId="{228FBCE5-7857-4E2D-B7EA-D28139C5B395}" srcId="{AFF0D12A-39B4-476D-85D0-181BBB45618E}" destId="{3DB942FE-7744-4A9A-828A-5AD2B59D118D}" srcOrd="5" destOrd="0" parTransId="{F4C593CE-44B9-43B0-85CB-46B3951798A8}" sibTransId="{0675E93B-E5AB-4A35-A5D8-E5E6B29CFAF8}"/>
    <dgm:cxn modelId="{CB9301A0-F0D1-4B35-9488-9B0B5E5B0ACE}" srcId="{AFF0D12A-39B4-476D-85D0-181BBB45618E}" destId="{91D364DD-C18F-49C2-AAA0-D22CAD0E5BDC}" srcOrd="3" destOrd="0" parTransId="{2A53130F-FB55-4B9D-B345-306D34F07541}" sibTransId="{2FA81BE1-F2F2-4AD5-A030-40DFEFF69EFC}"/>
    <dgm:cxn modelId="{6E4D967B-B8EC-41D1-B14D-305ACCDD1550}" srcId="{AFF0D12A-39B4-476D-85D0-181BBB45618E}" destId="{5809D68E-511A-41E4-B452-B7E99C715695}" srcOrd="2" destOrd="0" parTransId="{F5F68777-65BF-4A7A-9647-8A6CD57EC06A}" sibTransId="{308FAE13-59E7-4DE5-ADBB-64B4EE8B0732}"/>
    <dgm:cxn modelId="{73CAB317-5079-4DD9-B9BB-4677D6395810}" srcId="{AFF0D12A-39B4-476D-85D0-181BBB45618E}" destId="{AC0D57DD-A9F8-4FDA-8F0F-68E1B2F8D76E}" srcOrd="4" destOrd="0" parTransId="{980A0CCD-17BE-4502-88DC-003BDFCAB679}" sibTransId="{9A96FB9F-AABD-46AC-B346-5E75FE6DF2F8}"/>
    <dgm:cxn modelId="{058D9BF6-DF8D-4FE0-8E04-9E9E3C711033}" srcId="{AFF0D12A-39B4-476D-85D0-181BBB45618E}" destId="{13559509-F1FF-4AC0-A790-6957020D70F6}" srcOrd="1" destOrd="0" parTransId="{A8CD778F-67BE-4AFE-8BF7-B9D978F1B76F}" sibTransId="{4A8C9E50-2654-4E8E-B9BB-7FCFAB34F7DC}"/>
    <dgm:cxn modelId="{7C0913D4-5AF1-4290-81ED-CEFBE26D1FA8}" type="presOf" srcId="{91D364DD-C18F-49C2-AAA0-D22CAD0E5BDC}" destId="{B0256A46-DDE5-47F2-A1DE-E0B89157BDF7}" srcOrd="0" destOrd="0" presId="urn:microsoft.com/office/officeart/2005/8/layout/default"/>
    <dgm:cxn modelId="{96E1B8BC-17D1-46C5-B53F-BAD54CFD7616}" srcId="{AFF0D12A-39B4-476D-85D0-181BBB45618E}" destId="{8B312A12-13F2-4E4A-A62A-02F6382902AE}" srcOrd="0" destOrd="0" parTransId="{EA086FD0-1EDE-4F4E-BEC1-CD3FE7FFECC7}" sibTransId="{12DA117A-13CC-47EA-A6C2-7B8F51FF8327}"/>
    <dgm:cxn modelId="{AE21C896-3243-4FCD-A080-2859B5847DA9}" type="presOf" srcId="{3DB942FE-7744-4A9A-828A-5AD2B59D118D}" destId="{2D780F44-F0D8-4FE1-B3AA-FE249762E962}" srcOrd="0" destOrd="0" presId="urn:microsoft.com/office/officeart/2005/8/layout/default"/>
    <dgm:cxn modelId="{AEC0FD0B-C79B-4CE8-B126-4DA7BF3C2B19}" type="presOf" srcId="{5809D68E-511A-41E4-B452-B7E99C715695}" destId="{F2B9F077-4F3C-4B35-8DBF-E8224E2ABE6C}" srcOrd="0" destOrd="0" presId="urn:microsoft.com/office/officeart/2005/8/layout/default"/>
    <dgm:cxn modelId="{40D705F8-224F-45FC-82B1-A7699239A9C3}" type="presParOf" srcId="{D775E317-0D3F-4637-9D3B-703BD1E631F7}" destId="{11D9F1B3-5050-4A14-9F98-023CE86E3A19}" srcOrd="0" destOrd="0" presId="urn:microsoft.com/office/officeart/2005/8/layout/default"/>
    <dgm:cxn modelId="{78745E34-B850-43FA-93A4-DEA90D8F450F}" type="presParOf" srcId="{D775E317-0D3F-4637-9D3B-703BD1E631F7}" destId="{65DC8468-2674-4B82-9665-72C476090C93}" srcOrd="1" destOrd="0" presId="urn:microsoft.com/office/officeart/2005/8/layout/default"/>
    <dgm:cxn modelId="{35CE0028-2A3B-4A46-B4F4-F62F3787EDF4}" type="presParOf" srcId="{D775E317-0D3F-4637-9D3B-703BD1E631F7}" destId="{DDBC9272-5BA1-42E0-868B-817A1FB4BA96}" srcOrd="2" destOrd="0" presId="urn:microsoft.com/office/officeart/2005/8/layout/default"/>
    <dgm:cxn modelId="{4384CCEB-B4F7-41DF-B766-5D17969D620E}" type="presParOf" srcId="{D775E317-0D3F-4637-9D3B-703BD1E631F7}" destId="{C24D6DCB-CC2D-4FC8-B44F-4BAFC05DA259}" srcOrd="3" destOrd="0" presId="urn:microsoft.com/office/officeart/2005/8/layout/default"/>
    <dgm:cxn modelId="{DD827A07-E18B-47ED-B2E2-92C1502D52E6}" type="presParOf" srcId="{D775E317-0D3F-4637-9D3B-703BD1E631F7}" destId="{F2B9F077-4F3C-4B35-8DBF-E8224E2ABE6C}" srcOrd="4" destOrd="0" presId="urn:microsoft.com/office/officeart/2005/8/layout/default"/>
    <dgm:cxn modelId="{1121A4D8-4652-4D12-894D-8179BFF1B417}" type="presParOf" srcId="{D775E317-0D3F-4637-9D3B-703BD1E631F7}" destId="{BD07E0DA-2558-41B7-8DEE-5E2788BEAE71}" srcOrd="5" destOrd="0" presId="urn:microsoft.com/office/officeart/2005/8/layout/default"/>
    <dgm:cxn modelId="{656FAAC4-246D-4EE7-AFD0-5E1BF0E87CCB}" type="presParOf" srcId="{D775E317-0D3F-4637-9D3B-703BD1E631F7}" destId="{B0256A46-DDE5-47F2-A1DE-E0B89157BDF7}" srcOrd="6" destOrd="0" presId="urn:microsoft.com/office/officeart/2005/8/layout/default"/>
    <dgm:cxn modelId="{8BD7C919-9E71-4CB6-9EFB-D0CBD3C7097A}" type="presParOf" srcId="{D775E317-0D3F-4637-9D3B-703BD1E631F7}" destId="{F5918BC4-B424-4A2F-8E70-F30906386385}" srcOrd="7" destOrd="0" presId="urn:microsoft.com/office/officeart/2005/8/layout/default"/>
    <dgm:cxn modelId="{EE8969F8-E5AD-4EB5-A5D7-7E227A6EE148}" type="presParOf" srcId="{D775E317-0D3F-4637-9D3B-703BD1E631F7}" destId="{791F21B8-7AB1-445D-879E-E0572AF10B36}" srcOrd="8" destOrd="0" presId="urn:microsoft.com/office/officeart/2005/8/layout/default"/>
    <dgm:cxn modelId="{C5A70410-D2C1-420D-96C0-D8EEB8FC0EB9}" type="presParOf" srcId="{D775E317-0D3F-4637-9D3B-703BD1E631F7}" destId="{34EFAD44-516D-4427-B0E0-C2EEA1C86BA0}" srcOrd="9" destOrd="0" presId="urn:microsoft.com/office/officeart/2005/8/layout/default"/>
    <dgm:cxn modelId="{2D50AF07-5BED-4E85-949E-A7C46501128D}" type="presParOf" srcId="{D775E317-0D3F-4637-9D3B-703BD1E631F7}" destId="{2D780F44-F0D8-4FE1-B3AA-FE249762E962}" srcOrd="10" destOrd="0" presId="urn:microsoft.com/office/officeart/2005/8/layout/default"/>
    <dgm:cxn modelId="{7183D099-09D0-4DBE-8180-6EAD235857CD}" type="presParOf" srcId="{D775E317-0D3F-4637-9D3B-703BD1E631F7}" destId="{4FE6E4DA-033E-4C19-8692-472FAD31C2C2}" srcOrd="11" destOrd="0" presId="urn:microsoft.com/office/officeart/2005/8/layout/default"/>
    <dgm:cxn modelId="{DD5CB74C-5224-4AC0-B867-6A695836CF4B}" type="presParOf" srcId="{D775E317-0D3F-4637-9D3B-703BD1E631F7}" destId="{42535051-BC0C-47D7-886A-6B7C9C19E5D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F17D4-0968-429B-83EC-1FD6B6FA287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DF6D10-8639-40EE-B347-AC9AB6F7228D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Модуль «Обучение </a:t>
          </a:r>
          <a:r>
            <a:rPr lang="ru-RU" sz="1600" b="1" i="1" dirty="0" smtClean="0">
              <a:latin typeface="Arial Narrow" panose="020B0606020202030204" pitchFamily="34" charset="0"/>
            </a:rPr>
            <a:t>предмету</a:t>
          </a:r>
          <a:r>
            <a:rPr lang="ru-RU" sz="1600" b="1" dirty="0" smtClean="0">
              <a:latin typeface="Arial Narrow" panose="020B0606020202030204" pitchFamily="34" charset="0"/>
            </a:rPr>
            <a:t> на основании требований обновленных ФГОС ООО, ФГОС СОО»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65BB4E9-9820-44AE-8ED2-928F4469F9C7}" type="parTrans" cxnId="{E4CB4B4C-B064-4AFF-85F3-111A3FC95B1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A3E466F4-B444-4D8C-9BEB-E218814D8A36}" type="sibTrans" cxnId="{E4CB4B4C-B064-4AFF-85F3-111A3FC95B1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C5065683-A6D8-4E85-8396-368A3FD78759}">
      <dgm:prSet custT="1"/>
      <dgm:spPr/>
      <dgm:t>
        <a:bodyPr/>
        <a:lstStyle/>
        <a:p>
          <a:pPr rtl="0"/>
          <a:r>
            <a:rPr lang="ru-RU" sz="1600" dirty="0" smtClean="0">
              <a:latin typeface="Arial Narrow" panose="020B0606020202030204" pitchFamily="34" charset="0"/>
            </a:rPr>
            <a:t>Федеральная/примерная рабочая программа </a:t>
          </a:r>
          <a:r>
            <a:rPr lang="ru-RU" sz="1600" b="1" i="1" dirty="0" smtClean="0">
              <a:latin typeface="Arial Narrow" panose="020B0606020202030204" pitchFamily="34" charset="0"/>
            </a:rPr>
            <a:t>по предмету </a:t>
          </a:r>
          <a:r>
            <a:rPr lang="ru-RU" sz="1600" dirty="0" smtClean="0">
              <a:latin typeface="Arial Narrow" panose="020B0606020202030204" pitchFamily="34" charset="0"/>
            </a:rPr>
            <a:t>основного общего образования – методический инструмент учителя </a:t>
          </a:r>
          <a:r>
            <a:rPr lang="ru-RU" sz="1600" b="1" i="0" dirty="0" smtClean="0">
              <a:latin typeface="Arial Narrow" panose="020B0606020202030204" pitchFamily="34" charset="0"/>
            </a:rPr>
            <a:t>(предмет)</a:t>
          </a:r>
          <a:endParaRPr lang="ru-RU" sz="1600" b="1" i="0" dirty="0">
            <a:latin typeface="Arial Narrow" panose="020B0606020202030204" pitchFamily="34" charset="0"/>
          </a:endParaRPr>
        </a:p>
      </dgm:t>
    </dgm:pt>
    <dgm:pt modelId="{394F6F7D-CF8F-4C7E-8500-DAF801DDCF56}" type="parTrans" cxnId="{DCBE1953-29C8-4BF5-B902-EF2E3F81123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D550DA9F-FFD5-4508-B7C9-A59DAAFEA544}" type="sibTrans" cxnId="{DCBE1953-29C8-4BF5-B902-EF2E3F81123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DEB322FB-C820-48D7-835E-83B55A99C146}">
      <dgm:prSet custT="1"/>
      <dgm:spPr/>
      <dgm:t>
        <a:bodyPr/>
        <a:lstStyle/>
        <a:p>
          <a:pPr rtl="0"/>
          <a:r>
            <a:rPr lang="ru-RU" sz="1600" dirty="0" smtClean="0">
              <a:latin typeface="Arial Narrow" panose="020B0606020202030204" pitchFamily="34" charset="0"/>
            </a:rPr>
            <a:t>Федеральная/примерная рабочая программа </a:t>
          </a:r>
          <a:r>
            <a:rPr lang="ru-RU" sz="1600" b="1" i="1" dirty="0" smtClean="0">
              <a:latin typeface="Arial Narrow" panose="020B0606020202030204" pitchFamily="34" charset="0"/>
            </a:rPr>
            <a:t>по</a:t>
          </a:r>
          <a:r>
            <a:rPr lang="ru-RU" sz="1600" b="1" dirty="0" smtClean="0">
              <a:latin typeface="Arial Narrow" panose="020B0606020202030204" pitchFamily="34" charset="0"/>
            </a:rPr>
            <a:t> </a:t>
          </a:r>
          <a:r>
            <a:rPr lang="ru-RU" sz="1600" b="1" i="1" dirty="0" smtClean="0">
              <a:latin typeface="Arial Narrow" panose="020B0606020202030204" pitchFamily="34" charset="0"/>
            </a:rPr>
            <a:t>предмету</a:t>
          </a:r>
          <a:r>
            <a:rPr lang="ru-RU" sz="1600" b="1" dirty="0" smtClean="0">
              <a:latin typeface="Arial Narrow" panose="020B0606020202030204" pitchFamily="34" charset="0"/>
            </a:rPr>
            <a:t> </a:t>
          </a:r>
          <a:r>
            <a:rPr lang="ru-RU" sz="1600" dirty="0" smtClean="0">
              <a:latin typeface="Arial Narrow" panose="020B0606020202030204" pitchFamily="34" charset="0"/>
            </a:rPr>
            <a:t>среднего общего образования – методический инструмент учителя </a:t>
          </a:r>
          <a:r>
            <a:rPr lang="ru-RU" sz="1600" b="1" i="1" dirty="0" smtClean="0">
              <a:latin typeface="Arial Narrow" panose="020B0606020202030204" pitchFamily="34" charset="0"/>
            </a:rPr>
            <a:t>(предмет)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309281E-94C5-4D20-ACAF-13A53EEA9F02}" type="parTrans" cxnId="{BBEA2A4D-7538-48B3-B442-735F316BDC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5C2FDF5-6892-438E-83F1-197F0FFE5033}" type="sibTrans" cxnId="{BBEA2A4D-7538-48B3-B442-735F316BDC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113201E-BFBC-4716-ADD1-F2DC7E6650A1}">
      <dgm:prSet custT="1"/>
      <dgm:spPr/>
      <dgm:t>
        <a:bodyPr/>
        <a:lstStyle/>
        <a:p>
          <a:pPr rtl="0"/>
          <a:r>
            <a:rPr lang="ru-RU" sz="1600" smtClean="0">
              <a:latin typeface="Arial Narrow" panose="020B0606020202030204" pitchFamily="34" charset="0"/>
            </a:rPr>
            <a:t>Практикум № 2</a:t>
          </a:r>
          <a:endParaRPr lang="ru-RU" sz="1600">
            <a:latin typeface="Arial Narrow" panose="020B0606020202030204" pitchFamily="34" charset="0"/>
          </a:endParaRPr>
        </a:p>
      </dgm:t>
    </dgm:pt>
    <dgm:pt modelId="{F0DB4883-5296-4021-BCD3-A44DA9A0371E}" type="parTrans" cxnId="{BED00073-7C08-4C8C-9785-72672057618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C262E81-4569-4B06-B86B-AC40B444368B}" type="sibTrans" cxnId="{BED00073-7C08-4C8C-9785-72672057618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B97B17D-579F-4BDD-9426-0E5020ECCC79}" type="pres">
      <dgm:prSet presAssocID="{355F17D4-0968-429B-83EC-1FD6B6FA2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393DE-D038-4F0D-A25B-EBF983CBAE88}" type="pres">
      <dgm:prSet presAssocID="{90DF6D10-8639-40EE-B347-AC9AB6F722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B91C8-553B-4E02-B4AF-CC4CF864E7FB}" type="pres">
      <dgm:prSet presAssocID="{A3E466F4-B444-4D8C-9BEB-E218814D8A36}" presName="spacer" presStyleCnt="0"/>
      <dgm:spPr/>
    </dgm:pt>
    <dgm:pt modelId="{0125AAB7-8FB8-4557-A477-F7C4062E4B2B}" type="pres">
      <dgm:prSet presAssocID="{C5065683-A6D8-4E85-8396-368A3FD787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10600-61F1-4F5F-A941-2F100DD2ACDB}" type="pres">
      <dgm:prSet presAssocID="{D550DA9F-FFD5-4508-B7C9-A59DAAFEA544}" presName="spacer" presStyleCnt="0"/>
      <dgm:spPr/>
    </dgm:pt>
    <dgm:pt modelId="{8BA9445C-3A64-49D6-A487-FD9B06703E1B}" type="pres">
      <dgm:prSet presAssocID="{DEB322FB-C820-48D7-835E-83B55A99C1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EDD1-1788-481A-9B53-EA59A608E656}" type="pres">
      <dgm:prSet presAssocID="{55C2FDF5-6892-438E-83F1-197F0FFE5033}" presName="spacer" presStyleCnt="0"/>
      <dgm:spPr/>
    </dgm:pt>
    <dgm:pt modelId="{58AB621A-BBDB-43C6-912C-9597281C339D}" type="pres">
      <dgm:prSet presAssocID="{4113201E-BFBC-4716-ADD1-F2DC7E6650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8CF8C-DEAF-40F9-A215-A2806BD413A4}" type="presOf" srcId="{C5065683-A6D8-4E85-8396-368A3FD78759}" destId="{0125AAB7-8FB8-4557-A477-F7C4062E4B2B}" srcOrd="0" destOrd="0" presId="urn:microsoft.com/office/officeart/2005/8/layout/vList2"/>
    <dgm:cxn modelId="{689474B6-1777-453F-A78C-E5BC0BA64400}" type="presOf" srcId="{DEB322FB-C820-48D7-835E-83B55A99C146}" destId="{8BA9445C-3A64-49D6-A487-FD9B06703E1B}" srcOrd="0" destOrd="0" presId="urn:microsoft.com/office/officeart/2005/8/layout/vList2"/>
    <dgm:cxn modelId="{DCBE1953-29C8-4BF5-B902-EF2E3F81123D}" srcId="{355F17D4-0968-429B-83EC-1FD6B6FA287B}" destId="{C5065683-A6D8-4E85-8396-368A3FD78759}" srcOrd="1" destOrd="0" parTransId="{394F6F7D-CF8F-4C7E-8500-DAF801DDCF56}" sibTransId="{D550DA9F-FFD5-4508-B7C9-A59DAAFEA544}"/>
    <dgm:cxn modelId="{BED00073-7C08-4C8C-9785-726720576186}" srcId="{355F17D4-0968-429B-83EC-1FD6B6FA287B}" destId="{4113201E-BFBC-4716-ADD1-F2DC7E6650A1}" srcOrd="3" destOrd="0" parTransId="{F0DB4883-5296-4021-BCD3-A44DA9A0371E}" sibTransId="{3C262E81-4569-4B06-B86B-AC40B444368B}"/>
    <dgm:cxn modelId="{60A1E081-190C-4EB6-BD98-2D3F62DAF591}" type="presOf" srcId="{355F17D4-0968-429B-83EC-1FD6B6FA287B}" destId="{2B97B17D-579F-4BDD-9426-0E5020ECCC79}" srcOrd="0" destOrd="0" presId="urn:microsoft.com/office/officeart/2005/8/layout/vList2"/>
    <dgm:cxn modelId="{E4CB4B4C-B064-4AFF-85F3-111A3FC95B1A}" srcId="{355F17D4-0968-429B-83EC-1FD6B6FA287B}" destId="{90DF6D10-8639-40EE-B347-AC9AB6F7228D}" srcOrd="0" destOrd="0" parTransId="{465BB4E9-9820-44AE-8ED2-928F4469F9C7}" sibTransId="{A3E466F4-B444-4D8C-9BEB-E218814D8A36}"/>
    <dgm:cxn modelId="{4BE4D236-D43B-4773-BFB9-DF63D3E23965}" type="presOf" srcId="{4113201E-BFBC-4716-ADD1-F2DC7E6650A1}" destId="{58AB621A-BBDB-43C6-912C-9597281C339D}" srcOrd="0" destOrd="0" presId="urn:microsoft.com/office/officeart/2005/8/layout/vList2"/>
    <dgm:cxn modelId="{C637D6EA-59FA-46D0-8E18-6622715E147C}" type="presOf" srcId="{90DF6D10-8639-40EE-B347-AC9AB6F7228D}" destId="{E73393DE-D038-4F0D-A25B-EBF983CBAE88}" srcOrd="0" destOrd="0" presId="urn:microsoft.com/office/officeart/2005/8/layout/vList2"/>
    <dgm:cxn modelId="{BBEA2A4D-7538-48B3-B442-735F316BDCF0}" srcId="{355F17D4-0968-429B-83EC-1FD6B6FA287B}" destId="{DEB322FB-C820-48D7-835E-83B55A99C146}" srcOrd="2" destOrd="0" parTransId="{9309281E-94C5-4D20-ACAF-13A53EEA9F02}" sibTransId="{55C2FDF5-6892-438E-83F1-197F0FFE5033}"/>
    <dgm:cxn modelId="{C23666B0-1760-4606-A193-FE5ACDE08485}" type="presParOf" srcId="{2B97B17D-579F-4BDD-9426-0E5020ECCC79}" destId="{E73393DE-D038-4F0D-A25B-EBF983CBAE88}" srcOrd="0" destOrd="0" presId="urn:microsoft.com/office/officeart/2005/8/layout/vList2"/>
    <dgm:cxn modelId="{04C9D234-660A-4E7E-B55B-EC8D323C13D1}" type="presParOf" srcId="{2B97B17D-579F-4BDD-9426-0E5020ECCC79}" destId="{E39B91C8-553B-4E02-B4AF-CC4CF864E7FB}" srcOrd="1" destOrd="0" presId="urn:microsoft.com/office/officeart/2005/8/layout/vList2"/>
    <dgm:cxn modelId="{A8441E41-12EB-40D7-98A1-987825178851}" type="presParOf" srcId="{2B97B17D-579F-4BDD-9426-0E5020ECCC79}" destId="{0125AAB7-8FB8-4557-A477-F7C4062E4B2B}" srcOrd="2" destOrd="0" presId="urn:microsoft.com/office/officeart/2005/8/layout/vList2"/>
    <dgm:cxn modelId="{FA5BD311-2FB4-4FAC-999D-7E9EE4D9181D}" type="presParOf" srcId="{2B97B17D-579F-4BDD-9426-0E5020ECCC79}" destId="{9A110600-61F1-4F5F-A941-2F100DD2ACDB}" srcOrd="3" destOrd="0" presId="urn:microsoft.com/office/officeart/2005/8/layout/vList2"/>
    <dgm:cxn modelId="{DE6D89A4-3CBA-4F55-A2DC-09F3A7DD5D98}" type="presParOf" srcId="{2B97B17D-579F-4BDD-9426-0E5020ECCC79}" destId="{8BA9445C-3A64-49D6-A487-FD9B06703E1B}" srcOrd="4" destOrd="0" presId="urn:microsoft.com/office/officeart/2005/8/layout/vList2"/>
    <dgm:cxn modelId="{041EA358-31B7-4C1B-989F-FD62673934DE}" type="presParOf" srcId="{2B97B17D-579F-4BDD-9426-0E5020ECCC79}" destId="{E033EDD1-1788-481A-9B53-EA59A608E656}" srcOrd="5" destOrd="0" presId="urn:microsoft.com/office/officeart/2005/8/layout/vList2"/>
    <dgm:cxn modelId="{9519A749-0B49-474F-A25F-EEA62A391CB1}" type="presParOf" srcId="{2B97B17D-579F-4BDD-9426-0E5020ECCC79}" destId="{58AB621A-BBDB-43C6-912C-9597281C33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5F17D4-0968-429B-83EC-1FD6B6FA287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DF6D10-8639-40EE-B347-AC9AB6F7228D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0070C0"/>
              </a:solidFill>
              <a:latin typeface="Arial Narrow" panose="020B0606020202030204" pitchFamily="34" charset="0"/>
            </a:rPr>
            <a:t>Обучающий материал </a:t>
          </a:r>
          <a:endParaRPr lang="ru-RU" sz="1600" b="1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465BB4E9-9820-44AE-8ED2-928F4469F9C7}" type="parTrans" cxnId="{E4CB4B4C-B064-4AFF-85F3-111A3FC95B1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A3E466F4-B444-4D8C-9BEB-E218814D8A36}" type="sibTrans" cxnId="{E4CB4B4C-B064-4AFF-85F3-111A3FC95B1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C5065683-A6D8-4E85-8396-368A3FD78759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b="0" i="0" dirty="0" smtClean="0">
              <a:solidFill>
                <a:srgbClr val="0070C0"/>
              </a:solidFill>
              <a:latin typeface="Arial Narrow" panose="020B0606020202030204" pitchFamily="34" charset="0"/>
            </a:rPr>
            <a:t>Обучающая презентация с комментариями, ссылки на дополнительные материалы (включая </a:t>
          </a:r>
          <a:r>
            <a:rPr lang="ru-RU" sz="1600" b="0" i="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видеоуроки</a:t>
          </a:r>
          <a:r>
            <a:rPr lang="ru-RU" sz="1600" b="0" i="0" dirty="0" smtClean="0">
              <a:solidFill>
                <a:srgbClr val="0070C0"/>
              </a:solidFill>
              <a:latin typeface="Arial Narrow" panose="020B0606020202030204" pitchFamily="34" charset="0"/>
            </a:rPr>
            <a:t> </a:t>
          </a:r>
          <a:r>
            <a:rPr lang="ru-RU" sz="1600" b="0" i="1" dirty="0" smtClean="0">
              <a:solidFill>
                <a:srgbClr val="0070C0"/>
              </a:solidFill>
              <a:latin typeface="Arial Narrow" panose="020B0606020202030204" pitchFamily="34" charset="0"/>
            </a:rPr>
            <a:t>по предмету </a:t>
          </a:r>
          <a:r>
            <a:rPr lang="ru-RU" sz="1600" b="0" i="0" dirty="0" smtClean="0">
              <a:solidFill>
                <a:srgbClr val="0070C0"/>
              </a:solidFill>
              <a:latin typeface="Arial Narrow" panose="020B0606020202030204" pitchFamily="34" charset="0"/>
            </a:rPr>
            <a:t>ЦОК), вопросы для самопроверки </a:t>
          </a:r>
          <a:endParaRPr lang="ru-RU" sz="1600" b="0" i="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394F6F7D-CF8F-4C7E-8500-DAF801DDCF56}" type="parTrans" cxnId="{DCBE1953-29C8-4BF5-B902-EF2E3F81123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D550DA9F-FFD5-4508-B7C9-A59DAAFEA544}" type="sibTrans" cxnId="{DCBE1953-29C8-4BF5-B902-EF2E3F81123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DEB322FB-C820-48D7-835E-83B55A99C146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b="0" i="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Видеолекции</a:t>
          </a:r>
          <a:r>
            <a:rPr lang="ru-RU" sz="1600" b="0" i="0" dirty="0" smtClean="0">
              <a:solidFill>
                <a:srgbClr val="0070C0"/>
              </a:solidFill>
              <a:latin typeface="Arial Narrow" panose="020B0606020202030204" pitchFamily="34" charset="0"/>
            </a:rPr>
            <a:t>, обучающая презентация                                с комментариями, ссылки на дополнительные материалы, вопросы для самопроверки</a:t>
          </a:r>
          <a:endParaRPr lang="ru-RU" sz="1600" b="0" i="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9309281E-94C5-4D20-ACAF-13A53EEA9F02}" type="parTrans" cxnId="{BBEA2A4D-7538-48B3-B442-735F316BDC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5C2FDF5-6892-438E-83F1-197F0FFE5033}" type="sibTrans" cxnId="{BBEA2A4D-7538-48B3-B442-735F316BDC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113201E-BFBC-4716-ADD1-F2DC7E6650A1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Описание практической работы </a:t>
          </a:r>
          <a:endParaRPr lang="ru-RU" sz="16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F0DB4883-5296-4021-BCD3-A44DA9A0371E}" type="parTrans" cxnId="{BED00073-7C08-4C8C-9785-72672057618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C262E81-4569-4B06-B86B-AC40B444368B}" type="sibTrans" cxnId="{BED00073-7C08-4C8C-9785-72672057618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B97B17D-579F-4BDD-9426-0E5020ECCC79}" type="pres">
      <dgm:prSet presAssocID="{355F17D4-0968-429B-83EC-1FD6B6FA2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393DE-D038-4F0D-A25B-EBF983CBAE88}" type="pres">
      <dgm:prSet presAssocID="{90DF6D10-8639-40EE-B347-AC9AB6F722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B91C8-553B-4E02-B4AF-CC4CF864E7FB}" type="pres">
      <dgm:prSet presAssocID="{A3E466F4-B444-4D8C-9BEB-E218814D8A36}" presName="spacer" presStyleCnt="0"/>
      <dgm:spPr/>
    </dgm:pt>
    <dgm:pt modelId="{0125AAB7-8FB8-4557-A477-F7C4062E4B2B}" type="pres">
      <dgm:prSet presAssocID="{C5065683-A6D8-4E85-8396-368A3FD787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10600-61F1-4F5F-A941-2F100DD2ACDB}" type="pres">
      <dgm:prSet presAssocID="{D550DA9F-FFD5-4508-B7C9-A59DAAFEA544}" presName="spacer" presStyleCnt="0"/>
      <dgm:spPr/>
    </dgm:pt>
    <dgm:pt modelId="{8BA9445C-3A64-49D6-A487-FD9B06703E1B}" type="pres">
      <dgm:prSet presAssocID="{DEB322FB-C820-48D7-835E-83B55A99C1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EDD1-1788-481A-9B53-EA59A608E656}" type="pres">
      <dgm:prSet presAssocID="{55C2FDF5-6892-438E-83F1-197F0FFE5033}" presName="spacer" presStyleCnt="0"/>
      <dgm:spPr/>
    </dgm:pt>
    <dgm:pt modelId="{58AB621A-BBDB-43C6-912C-9597281C339D}" type="pres">
      <dgm:prSet presAssocID="{4113201E-BFBC-4716-ADD1-F2DC7E6650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8CF8C-DEAF-40F9-A215-A2806BD413A4}" type="presOf" srcId="{C5065683-A6D8-4E85-8396-368A3FD78759}" destId="{0125AAB7-8FB8-4557-A477-F7C4062E4B2B}" srcOrd="0" destOrd="0" presId="urn:microsoft.com/office/officeart/2005/8/layout/vList2"/>
    <dgm:cxn modelId="{689474B6-1777-453F-A78C-E5BC0BA64400}" type="presOf" srcId="{DEB322FB-C820-48D7-835E-83B55A99C146}" destId="{8BA9445C-3A64-49D6-A487-FD9B06703E1B}" srcOrd="0" destOrd="0" presId="urn:microsoft.com/office/officeart/2005/8/layout/vList2"/>
    <dgm:cxn modelId="{DCBE1953-29C8-4BF5-B902-EF2E3F81123D}" srcId="{355F17D4-0968-429B-83EC-1FD6B6FA287B}" destId="{C5065683-A6D8-4E85-8396-368A3FD78759}" srcOrd="1" destOrd="0" parTransId="{394F6F7D-CF8F-4C7E-8500-DAF801DDCF56}" sibTransId="{D550DA9F-FFD5-4508-B7C9-A59DAAFEA544}"/>
    <dgm:cxn modelId="{BED00073-7C08-4C8C-9785-726720576186}" srcId="{355F17D4-0968-429B-83EC-1FD6B6FA287B}" destId="{4113201E-BFBC-4716-ADD1-F2DC7E6650A1}" srcOrd="3" destOrd="0" parTransId="{F0DB4883-5296-4021-BCD3-A44DA9A0371E}" sibTransId="{3C262E81-4569-4B06-B86B-AC40B444368B}"/>
    <dgm:cxn modelId="{60A1E081-190C-4EB6-BD98-2D3F62DAF591}" type="presOf" srcId="{355F17D4-0968-429B-83EC-1FD6B6FA287B}" destId="{2B97B17D-579F-4BDD-9426-0E5020ECCC79}" srcOrd="0" destOrd="0" presId="urn:microsoft.com/office/officeart/2005/8/layout/vList2"/>
    <dgm:cxn modelId="{E4CB4B4C-B064-4AFF-85F3-111A3FC95B1A}" srcId="{355F17D4-0968-429B-83EC-1FD6B6FA287B}" destId="{90DF6D10-8639-40EE-B347-AC9AB6F7228D}" srcOrd="0" destOrd="0" parTransId="{465BB4E9-9820-44AE-8ED2-928F4469F9C7}" sibTransId="{A3E466F4-B444-4D8C-9BEB-E218814D8A36}"/>
    <dgm:cxn modelId="{4BE4D236-D43B-4773-BFB9-DF63D3E23965}" type="presOf" srcId="{4113201E-BFBC-4716-ADD1-F2DC7E6650A1}" destId="{58AB621A-BBDB-43C6-912C-9597281C339D}" srcOrd="0" destOrd="0" presId="urn:microsoft.com/office/officeart/2005/8/layout/vList2"/>
    <dgm:cxn modelId="{C637D6EA-59FA-46D0-8E18-6622715E147C}" type="presOf" srcId="{90DF6D10-8639-40EE-B347-AC9AB6F7228D}" destId="{E73393DE-D038-4F0D-A25B-EBF983CBAE88}" srcOrd="0" destOrd="0" presId="urn:microsoft.com/office/officeart/2005/8/layout/vList2"/>
    <dgm:cxn modelId="{BBEA2A4D-7538-48B3-B442-735F316BDCF0}" srcId="{355F17D4-0968-429B-83EC-1FD6B6FA287B}" destId="{DEB322FB-C820-48D7-835E-83B55A99C146}" srcOrd="2" destOrd="0" parTransId="{9309281E-94C5-4D20-ACAF-13A53EEA9F02}" sibTransId="{55C2FDF5-6892-438E-83F1-197F0FFE5033}"/>
    <dgm:cxn modelId="{C23666B0-1760-4606-A193-FE5ACDE08485}" type="presParOf" srcId="{2B97B17D-579F-4BDD-9426-0E5020ECCC79}" destId="{E73393DE-D038-4F0D-A25B-EBF983CBAE88}" srcOrd="0" destOrd="0" presId="urn:microsoft.com/office/officeart/2005/8/layout/vList2"/>
    <dgm:cxn modelId="{04C9D234-660A-4E7E-B55B-EC8D323C13D1}" type="presParOf" srcId="{2B97B17D-579F-4BDD-9426-0E5020ECCC79}" destId="{E39B91C8-553B-4E02-B4AF-CC4CF864E7FB}" srcOrd="1" destOrd="0" presId="urn:microsoft.com/office/officeart/2005/8/layout/vList2"/>
    <dgm:cxn modelId="{A8441E41-12EB-40D7-98A1-987825178851}" type="presParOf" srcId="{2B97B17D-579F-4BDD-9426-0E5020ECCC79}" destId="{0125AAB7-8FB8-4557-A477-F7C4062E4B2B}" srcOrd="2" destOrd="0" presId="urn:microsoft.com/office/officeart/2005/8/layout/vList2"/>
    <dgm:cxn modelId="{FA5BD311-2FB4-4FAC-999D-7E9EE4D9181D}" type="presParOf" srcId="{2B97B17D-579F-4BDD-9426-0E5020ECCC79}" destId="{9A110600-61F1-4F5F-A941-2F100DD2ACDB}" srcOrd="3" destOrd="0" presId="urn:microsoft.com/office/officeart/2005/8/layout/vList2"/>
    <dgm:cxn modelId="{DE6D89A4-3CBA-4F55-A2DC-09F3A7DD5D98}" type="presParOf" srcId="{2B97B17D-579F-4BDD-9426-0E5020ECCC79}" destId="{8BA9445C-3A64-49D6-A487-FD9B06703E1B}" srcOrd="4" destOrd="0" presId="urn:microsoft.com/office/officeart/2005/8/layout/vList2"/>
    <dgm:cxn modelId="{041EA358-31B7-4C1B-989F-FD62673934DE}" type="presParOf" srcId="{2B97B17D-579F-4BDD-9426-0E5020ECCC79}" destId="{E033EDD1-1788-481A-9B53-EA59A608E656}" srcOrd="5" destOrd="0" presId="urn:microsoft.com/office/officeart/2005/8/layout/vList2"/>
    <dgm:cxn modelId="{9519A749-0B49-474F-A25F-EEA62A391CB1}" type="presParOf" srcId="{2B97B17D-579F-4BDD-9426-0E5020ECCC79}" destId="{58AB621A-BBDB-43C6-912C-9597281C33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755EEA-AF6D-425E-9202-EFD0BDDD232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39EB38-9F61-46FA-96CD-B043DEC758C6}">
      <dgm:prSet custT="1"/>
      <dgm:spPr/>
      <dgm:t>
        <a:bodyPr/>
        <a:lstStyle/>
        <a:p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Ф</a:t>
          </a:r>
          <a:r>
            <a:rPr lang="ru-RU" sz="1600" b="0" i="0" dirty="0" smtClean="0">
              <a:latin typeface="Arial Narrow" panose="020B0606020202030204" pitchFamily="34" charset="0"/>
              <a:ea typeface="Muller Bold"/>
              <a:cs typeface="Times New Roman" panose="02020603050405020304" pitchFamily="18" charset="0"/>
            </a:rPr>
            <a:t>едеральная рабочая программа по учебному предмету «Русский язык», основное общее образование </a:t>
          </a:r>
          <a:endParaRPr lang="ru-RU" sz="1600" b="0" i="0" dirty="0">
            <a:latin typeface="Arial Narrow" panose="020B0606020202030204" pitchFamily="34" charset="0"/>
          </a:endParaRPr>
        </a:p>
      </dgm:t>
    </dgm:pt>
    <dgm:pt modelId="{107797D9-F5F3-407E-B687-B8C599FE6F2B}" type="parTrans" cxnId="{5DE85C7C-BE05-412E-8FDA-4CEA8E2B36A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869F51D-3458-4C74-9C05-0295CA489380}" type="sibTrans" cxnId="{5DE85C7C-BE05-412E-8FDA-4CEA8E2B36A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6F341FD-6D9F-4BB8-B6E4-32EAAC32BF06}">
      <dgm:prSet custT="1"/>
      <dgm:spPr/>
      <dgm:t>
        <a:bodyPr/>
        <a:lstStyle/>
        <a:p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Место учебного предмета «Русский язык» в учебном плане основной школы </a:t>
          </a:r>
          <a:endParaRPr lang="ru-RU" sz="1600" b="0" i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F3DBB18-DCB5-4FF1-81CB-CBD8CFA04EE7}" type="parTrans" cxnId="{C3FC2A3A-C36C-4633-A362-249C3455515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9CC9D7E3-B3F0-484F-88C4-B41CCF73D68E}" type="sibTrans" cxnId="{C3FC2A3A-C36C-4633-A362-249C3455515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66C4A02-247F-45D9-B89C-4B5F2AF11C9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+mn-lt"/>
            <a:ea typeface="Muller Bold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Особенности содержания курса русского языка в 5-9 классах. Основные содержательные линии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+mn-lt"/>
          </a:endParaRPr>
        </a:p>
      </dgm:t>
    </dgm:pt>
    <dgm:pt modelId="{0AC3886E-1F1C-45C7-A523-A99DB6970CEE}" type="parTrans" cxnId="{01758774-1D97-4FD0-8DB8-E81D062A339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21EC1B4-8531-4C5A-B3E0-115B3AF49895}" type="sibTrans" cxnId="{01758774-1D97-4FD0-8DB8-E81D062A339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C8A71A2-5E7A-4458-8692-4F1DF7B5F21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Предметные, </a:t>
          </a:r>
          <a:r>
            <a:rPr lang="ru-RU" sz="1600" b="0" i="0" dirty="0" err="1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метапредметные</a:t>
          </a:r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личностные результаты обучения и их проектирование на основании                           системно-</a:t>
          </a:r>
          <a:r>
            <a:rPr lang="ru-RU" sz="1600" b="0" i="0" dirty="0" err="1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деятельностного</a:t>
          </a:r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подхода </a:t>
          </a:r>
          <a:endParaRPr lang="ru-RU" sz="1600" b="0" i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AB65A41-B6E7-4616-9D7B-C125446A3B88}" type="parTrans" cxnId="{3456E621-088E-4DDE-96C1-DEF607EFFA9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4CC4682C-1B11-499E-B37F-74600965FAAB}" type="sibTrans" cxnId="{3456E621-088E-4DDE-96C1-DEF607EFFA9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4733758-2901-4B76-A043-843B3E1B6EA8}">
      <dgm:prSet custT="1"/>
      <dgm:spPr/>
      <dgm:t>
        <a:bodyPr/>
        <a:lstStyle/>
        <a:p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Тематическое планирование </a:t>
          </a:r>
          <a:endParaRPr lang="ru-RU" sz="1600" b="0" i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82C1F9F-936A-4D40-9953-B0633F23711B}" type="parTrans" cxnId="{B5148A86-8646-4B44-88A8-53E69B09C791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9C139E1-AAF2-427C-9629-4C7BDD2E1452}" type="sibTrans" cxnId="{B5148A86-8646-4B44-88A8-53E69B09C791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F6CA4A3-61F2-4F89-A5E0-080440813349}">
      <dgm:prSet custT="1"/>
      <dgm:spPr/>
      <dgm:t>
        <a:bodyPr/>
        <a:lstStyle/>
        <a:p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разных видов учебной деятельности на учебных занятиях по русскому языку </a:t>
          </a:r>
          <a:endParaRPr lang="ru-RU" sz="1600" b="0" i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BDD817B-2EEE-4E19-BDA3-94321BA8CF12}" type="parTrans" cxnId="{538A9EBE-3029-4EAA-B071-711D1C99682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BAC70B22-CB25-455A-AA2C-1CC0680FA164}" type="sibTrans" cxnId="{538A9EBE-3029-4EAA-B071-711D1C99682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4013FB1-8FE6-4731-961E-94209C386EED}">
      <dgm:prSet custT="1"/>
      <dgm:spPr/>
      <dgm:t>
        <a:bodyPr/>
        <a:lstStyle/>
        <a:p>
          <a:r>
            <a:rPr lang="ru-RU" sz="1600" b="0" i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Учебные задания </a:t>
          </a:r>
          <a:endParaRPr lang="ru-RU" sz="1600" b="0" i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381C961-BFE5-444D-8D27-1793AA3ED7A2}" type="parTrans" cxnId="{F9A40596-831E-4821-B992-FAB574840F71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CABA6F11-C976-4330-8141-B22F0A0FF545}" type="sibTrans" cxnId="{F9A40596-831E-4821-B992-FAB574840F71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A9EB525-AC97-4513-A8FF-E40B3407A375}" type="pres">
      <dgm:prSet presAssocID="{FB755EEA-AF6D-425E-9202-EFD0BDDD23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FFC36-0337-4F4F-B9BA-7E70067DA824}" type="pres">
      <dgm:prSet presAssocID="{0939EB38-9F61-46FA-96CD-B043DEC758C6}" presName="parentLin" presStyleCnt="0"/>
      <dgm:spPr/>
    </dgm:pt>
    <dgm:pt modelId="{6D1A44BE-62B6-4B79-8BB4-BBAB3274E80F}" type="pres">
      <dgm:prSet presAssocID="{0939EB38-9F61-46FA-96CD-B043DEC758C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D82F72B-60B8-415D-8E95-9F360FCD8701}" type="pres">
      <dgm:prSet presAssocID="{0939EB38-9F61-46FA-96CD-B043DEC758C6}" presName="parentText" presStyleLbl="node1" presStyleIdx="0" presStyleCnt="7" custScaleX="121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065ED-3E93-448B-AF38-0BF7A3B63167}" type="pres">
      <dgm:prSet presAssocID="{0939EB38-9F61-46FA-96CD-B043DEC758C6}" presName="negativeSpace" presStyleCnt="0"/>
      <dgm:spPr/>
    </dgm:pt>
    <dgm:pt modelId="{9969EB5B-50F7-4533-9880-5E8B9C819A30}" type="pres">
      <dgm:prSet presAssocID="{0939EB38-9F61-46FA-96CD-B043DEC758C6}" presName="childText" presStyleLbl="conFgAcc1" presStyleIdx="0" presStyleCnt="7">
        <dgm:presLayoutVars>
          <dgm:bulletEnabled val="1"/>
        </dgm:presLayoutVars>
      </dgm:prSet>
      <dgm:spPr/>
    </dgm:pt>
    <dgm:pt modelId="{5E839643-5837-4A33-AF3D-596DD3FA964D}" type="pres">
      <dgm:prSet presAssocID="{6869F51D-3458-4C74-9C05-0295CA489380}" presName="spaceBetweenRectangles" presStyleCnt="0"/>
      <dgm:spPr/>
    </dgm:pt>
    <dgm:pt modelId="{DFF990D6-019A-4913-B980-D9C0CC4ACC74}" type="pres">
      <dgm:prSet presAssocID="{A6F341FD-6D9F-4BB8-B6E4-32EAAC32BF06}" presName="parentLin" presStyleCnt="0"/>
      <dgm:spPr/>
    </dgm:pt>
    <dgm:pt modelId="{1C18C328-265F-47DA-A02D-A46C66FA0EAF}" type="pres">
      <dgm:prSet presAssocID="{A6F341FD-6D9F-4BB8-B6E4-32EAAC32BF0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CB45C8-3D49-4921-A473-E7FCD4B7404A}" type="pres">
      <dgm:prSet presAssocID="{A6F341FD-6D9F-4BB8-B6E4-32EAAC32BF06}" presName="parentText" presStyleLbl="node1" presStyleIdx="1" presStyleCnt="7" custScaleX="121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90482-5A80-4E11-8AC7-F1ED4DA60CA0}" type="pres">
      <dgm:prSet presAssocID="{A6F341FD-6D9F-4BB8-B6E4-32EAAC32BF06}" presName="negativeSpace" presStyleCnt="0"/>
      <dgm:spPr/>
    </dgm:pt>
    <dgm:pt modelId="{257B0E05-574D-4FAF-B6FF-517E925F465B}" type="pres">
      <dgm:prSet presAssocID="{A6F341FD-6D9F-4BB8-B6E4-32EAAC32BF06}" presName="childText" presStyleLbl="conFgAcc1" presStyleIdx="1" presStyleCnt="7">
        <dgm:presLayoutVars>
          <dgm:bulletEnabled val="1"/>
        </dgm:presLayoutVars>
      </dgm:prSet>
      <dgm:spPr/>
    </dgm:pt>
    <dgm:pt modelId="{19DD7C24-6243-4854-ABDB-946F7E6A057C}" type="pres">
      <dgm:prSet presAssocID="{9CC9D7E3-B3F0-484F-88C4-B41CCF73D68E}" presName="spaceBetweenRectangles" presStyleCnt="0"/>
      <dgm:spPr/>
    </dgm:pt>
    <dgm:pt modelId="{E7AE6992-F71D-4AF3-9742-8A8C8232C03F}" type="pres">
      <dgm:prSet presAssocID="{F66C4A02-247F-45D9-B89C-4B5F2AF11C90}" presName="parentLin" presStyleCnt="0"/>
      <dgm:spPr/>
    </dgm:pt>
    <dgm:pt modelId="{3F9700B7-A441-47CD-AD59-4B876BA1DC9E}" type="pres">
      <dgm:prSet presAssocID="{F66C4A02-247F-45D9-B89C-4B5F2AF11C9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7C3FB5A-BC10-401F-B8B3-6F0F9A5B55BE}" type="pres">
      <dgm:prSet presAssocID="{F66C4A02-247F-45D9-B89C-4B5F2AF11C90}" presName="parentText" presStyleLbl="node1" presStyleIdx="2" presStyleCnt="7" custScaleX="122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E5D0-B056-428D-A447-B1AF8286A4B5}" type="pres">
      <dgm:prSet presAssocID="{F66C4A02-247F-45D9-B89C-4B5F2AF11C90}" presName="negativeSpace" presStyleCnt="0"/>
      <dgm:spPr/>
    </dgm:pt>
    <dgm:pt modelId="{ECB9722A-282F-4D0F-A98C-997991E29D36}" type="pres">
      <dgm:prSet presAssocID="{F66C4A02-247F-45D9-B89C-4B5F2AF11C90}" presName="childText" presStyleLbl="conFgAcc1" presStyleIdx="2" presStyleCnt="7">
        <dgm:presLayoutVars>
          <dgm:bulletEnabled val="1"/>
        </dgm:presLayoutVars>
      </dgm:prSet>
      <dgm:spPr/>
    </dgm:pt>
    <dgm:pt modelId="{2E2FE5E3-AB13-4009-83B9-14BA3478074F}" type="pres">
      <dgm:prSet presAssocID="{A21EC1B4-8531-4C5A-B3E0-115B3AF49895}" presName="spaceBetweenRectangles" presStyleCnt="0"/>
      <dgm:spPr/>
    </dgm:pt>
    <dgm:pt modelId="{55A69E84-A166-4DB3-AD6A-2A601542A647}" type="pres">
      <dgm:prSet presAssocID="{0C8A71A2-5E7A-4458-8692-4F1DF7B5F211}" presName="parentLin" presStyleCnt="0"/>
      <dgm:spPr/>
    </dgm:pt>
    <dgm:pt modelId="{F98F2696-C23D-4358-99CF-05784B8694FF}" type="pres">
      <dgm:prSet presAssocID="{0C8A71A2-5E7A-4458-8692-4F1DF7B5F21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D434B3F-18A9-4033-8D1F-92B11644AAAB}" type="pres">
      <dgm:prSet presAssocID="{0C8A71A2-5E7A-4458-8692-4F1DF7B5F211}" presName="parentText" presStyleLbl="node1" presStyleIdx="3" presStyleCnt="7" custScaleX="124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732B-875B-4A2F-A7AF-EE0B5004587B}" type="pres">
      <dgm:prSet presAssocID="{0C8A71A2-5E7A-4458-8692-4F1DF7B5F211}" presName="negativeSpace" presStyleCnt="0"/>
      <dgm:spPr/>
    </dgm:pt>
    <dgm:pt modelId="{19211829-BBB9-427A-B1C4-D5C442DC3863}" type="pres">
      <dgm:prSet presAssocID="{0C8A71A2-5E7A-4458-8692-4F1DF7B5F211}" presName="childText" presStyleLbl="conFgAcc1" presStyleIdx="3" presStyleCnt="7">
        <dgm:presLayoutVars>
          <dgm:bulletEnabled val="1"/>
        </dgm:presLayoutVars>
      </dgm:prSet>
      <dgm:spPr/>
    </dgm:pt>
    <dgm:pt modelId="{47F74FD8-0056-4F51-A901-2D91F7023E44}" type="pres">
      <dgm:prSet presAssocID="{4CC4682C-1B11-499E-B37F-74600965FAAB}" presName="spaceBetweenRectangles" presStyleCnt="0"/>
      <dgm:spPr/>
    </dgm:pt>
    <dgm:pt modelId="{2409FCD5-C514-458E-A071-D9EEED84CDF9}" type="pres">
      <dgm:prSet presAssocID="{24733758-2901-4B76-A043-843B3E1B6EA8}" presName="parentLin" presStyleCnt="0"/>
      <dgm:spPr/>
    </dgm:pt>
    <dgm:pt modelId="{E4B5FEF1-645E-49B0-BFAB-A7D1B3F00CA2}" type="pres">
      <dgm:prSet presAssocID="{24733758-2901-4B76-A043-843B3E1B6EA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50C38AE-206F-40BD-B889-C3ECD657282A}" type="pres">
      <dgm:prSet presAssocID="{24733758-2901-4B76-A043-843B3E1B6EA8}" presName="parentText" presStyleLbl="node1" presStyleIdx="4" presStyleCnt="7" custScaleX="119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1AE1-E4B7-4AC5-BE4B-310DA87E4894}" type="pres">
      <dgm:prSet presAssocID="{24733758-2901-4B76-A043-843B3E1B6EA8}" presName="negativeSpace" presStyleCnt="0"/>
      <dgm:spPr/>
    </dgm:pt>
    <dgm:pt modelId="{9A0BF2AB-97E6-4437-BD82-C49DF9DD8044}" type="pres">
      <dgm:prSet presAssocID="{24733758-2901-4B76-A043-843B3E1B6EA8}" presName="childText" presStyleLbl="conFgAcc1" presStyleIdx="4" presStyleCnt="7">
        <dgm:presLayoutVars>
          <dgm:bulletEnabled val="1"/>
        </dgm:presLayoutVars>
      </dgm:prSet>
      <dgm:spPr/>
    </dgm:pt>
    <dgm:pt modelId="{5A4EE084-DE7F-40B7-9F4F-11C5248F3A7A}" type="pres">
      <dgm:prSet presAssocID="{29C139E1-AAF2-427C-9629-4C7BDD2E1452}" presName="spaceBetweenRectangles" presStyleCnt="0"/>
      <dgm:spPr/>
    </dgm:pt>
    <dgm:pt modelId="{1798E1CE-05C1-49F5-A9A2-2789F1A9A4EE}" type="pres">
      <dgm:prSet presAssocID="{DF6CA4A3-61F2-4F89-A5E0-080440813349}" presName="parentLin" presStyleCnt="0"/>
      <dgm:spPr/>
    </dgm:pt>
    <dgm:pt modelId="{A0503911-48D4-4903-B545-DFDEA3C09B83}" type="pres">
      <dgm:prSet presAssocID="{DF6CA4A3-61F2-4F89-A5E0-08044081334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9B9CBCE-4852-4DC9-BF43-463B8C06F78F}" type="pres">
      <dgm:prSet presAssocID="{DF6CA4A3-61F2-4F89-A5E0-080440813349}" presName="parentText" presStyleLbl="node1" presStyleIdx="5" presStyleCnt="7" custScaleX="119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812CE-1228-4FC0-974D-6BEF25F18A11}" type="pres">
      <dgm:prSet presAssocID="{DF6CA4A3-61F2-4F89-A5E0-080440813349}" presName="negativeSpace" presStyleCnt="0"/>
      <dgm:spPr/>
    </dgm:pt>
    <dgm:pt modelId="{F4319906-7F6C-47C8-989F-CA2C3325D941}" type="pres">
      <dgm:prSet presAssocID="{DF6CA4A3-61F2-4F89-A5E0-080440813349}" presName="childText" presStyleLbl="conFgAcc1" presStyleIdx="5" presStyleCnt="7">
        <dgm:presLayoutVars>
          <dgm:bulletEnabled val="1"/>
        </dgm:presLayoutVars>
      </dgm:prSet>
      <dgm:spPr/>
    </dgm:pt>
    <dgm:pt modelId="{2C78C1EB-C6A6-443C-8AF1-CF500F5539D8}" type="pres">
      <dgm:prSet presAssocID="{BAC70B22-CB25-455A-AA2C-1CC0680FA164}" presName="spaceBetweenRectangles" presStyleCnt="0"/>
      <dgm:spPr/>
    </dgm:pt>
    <dgm:pt modelId="{6D172930-FC74-431D-836A-27AEBF7AC189}" type="pres">
      <dgm:prSet presAssocID="{84013FB1-8FE6-4731-961E-94209C386EED}" presName="parentLin" presStyleCnt="0"/>
      <dgm:spPr/>
    </dgm:pt>
    <dgm:pt modelId="{80F88BC2-8B83-4876-AFEE-35BA64D23388}" type="pres">
      <dgm:prSet presAssocID="{84013FB1-8FE6-4731-961E-94209C386EE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F60DA44-90AA-4F69-ACDA-5A31006FA3C3}" type="pres">
      <dgm:prSet presAssocID="{84013FB1-8FE6-4731-961E-94209C386EED}" presName="parentText" presStyleLbl="node1" presStyleIdx="6" presStyleCnt="7" custScaleX="120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0D67A-B4EA-4C84-965C-8B2C70663CC8}" type="pres">
      <dgm:prSet presAssocID="{84013FB1-8FE6-4731-961E-94209C386EED}" presName="negativeSpace" presStyleCnt="0"/>
      <dgm:spPr/>
    </dgm:pt>
    <dgm:pt modelId="{67795716-D0CD-4317-9F3D-85103E8A6D8F}" type="pres">
      <dgm:prSet presAssocID="{84013FB1-8FE6-4731-961E-94209C386EE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9BCA1B5-0CDA-4ABC-8E11-E901FCCD5C57}" type="presOf" srcId="{FB755EEA-AF6D-425E-9202-EFD0BDDD2322}" destId="{0A9EB525-AC97-4513-A8FF-E40B3407A375}" srcOrd="0" destOrd="0" presId="urn:microsoft.com/office/officeart/2005/8/layout/list1"/>
    <dgm:cxn modelId="{E7822ADE-8F78-45FF-A05A-953C2B72CEAB}" type="presOf" srcId="{A6F341FD-6D9F-4BB8-B6E4-32EAAC32BF06}" destId="{1C18C328-265F-47DA-A02D-A46C66FA0EAF}" srcOrd="0" destOrd="0" presId="urn:microsoft.com/office/officeart/2005/8/layout/list1"/>
    <dgm:cxn modelId="{B5148A86-8646-4B44-88A8-53E69B09C791}" srcId="{FB755EEA-AF6D-425E-9202-EFD0BDDD2322}" destId="{24733758-2901-4B76-A043-843B3E1B6EA8}" srcOrd="4" destOrd="0" parTransId="{A82C1F9F-936A-4D40-9953-B0633F23711B}" sibTransId="{29C139E1-AAF2-427C-9629-4C7BDD2E1452}"/>
    <dgm:cxn modelId="{E24099A1-F257-4466-8181-36F583B5D254}" type="presOf" srcId="{0939EB38-9F61-46FA-96CD-B043DEC758C6}" destId="{6D1A44BE-62B6-4B79-8BB4-BBAB3274E80F}" srcOrd="0" destOrd="0" presId="urn:microsoft.com/office/officeart/2005/8/layout/list1"/>
    <dgm:cxn modelId="{538A9EBE-3029-4EAA-B071-711D1C996829}" srcId="{FB755EEA-AF6D-425E-9202-EFD0BDDD2322}" destId="{DF6CA4A3-61F2-4F89-A5E0-080440813349}" srcOrd="5" destOrd="0" parTransId="{7BDD817B-2EEE-4E19-BDA3-94321BA8CF12}" sibTransId="{BAC70B22-CB25-455A-AA2C-1CC0680FA164}"/>
    <dgm:cxn modelId="{5DE85C7C-BE05-412E-8FDA-4CEA8E2B36A0}" srcId="{FB755EEA-AF6D-425E-9202-EFD0BDDD2322}" destId="{0939EB38-9F61-46FA-96CD-B043DEC758C6}" srcOrd="0" destOrd="0" parTransId="{107797D9-F5F3-407E-B687-B8C599FE6F2B}" sibTransId="{6869F51D-3458-4C74-9C05-0295CA489380}"/>
    <dgm:cxn modelId="{69AE8948-A906-417E-9194-E681DE479962}" type="presOf" srcId="{0C8A71A2-5E7A-4458-8692-4F1DF7B5F211}" destId="{4D434B3F-18A9-4033-8D1F-92B11644AAAB}" srcOrd="1" destOrd="0" presId="urn:microsoft.com/office/officeart/2005/8/layout/list1"/>
    <dgm:cxn modelId="{F9A40596-831E-4821-B992-FAB574840F71}" srcId="{FB755EEA-AF6D-425E-9202-EFD0BDDD2322}" destId="{84013FB1-8FE6-4731-961E-94209C386EED}" srcOrd="6" destOrd="0" parTransId="{4381C961-BFE5-444D-8D27-1793AA3ED7A2}" sibTransId="{CABA6F11-C976-4330-8141-B22F0A0FF545}"/>
    <dgm:cxn modelId="{01758774-1D97-4FD0-8DB8-E81D062A339A}" srcId="{FB755EEA-AF6D-425E-9202-EFD0BDDD2322}" destId="{F66C4A02-247F-45D9-B89C-4B5F2AF11C90}" srcOrd="2" destOrd="0" parTransId="{0AC3886E-1F1C-45C7-A523-A99DB6970CEE}" sibTransId="{A21EC1B4-8531-4C5A-B3E0-115B3AF49895}"/>
    <dgm:cxn modelId="{804C03F3-D3FA-4A16-8EF5-72BDD9B24261}" type="presOf" srcId="{A6F341FD-6D9F-4BB8-B6E4-32EAAC32BF06}" destId="{7BCB45C8-3D49-4921-A473-E7FCD4B7404A}" srcOrd="1" destOrd="0" presId="urn:microsoft.com/office/officeart/2005/8/layout/list1"/>
    <dgm:cxn modelId="{3456E621-088E-4DDE-96C1-DEF607EFFA95}" srcId="{FB755EEA-AF6D-425E-9202-EFD0BDDD2322}" destId="{0C8A71A2-5E7A-4458-8692-4F1DF7B5F211}" srcOrd="3" destOrd="0" parTransId="{4AB65A41-B6E7-4616-9D7B-C125446A3B88}" sibTransId="{4CC4682C-1B11-499E-B37F-74600965FAAB}"/>
    <dgm:cxn modelId="{E98D629A-893B-4D18-918F-5C9EC305479D}" type="presOf" srcId="{DF6CA4A3-61F2-4F89-A5E0-080440813349}" destId="{A0503911-48D4-4903-B545-DFDEA3C09B83}" srcOrd="0" destOrd="0" presId="urn:microsoft.com/office/officeart/2005/8/layout/list1"/>
    <dgm:cxn modelId="{7C8ADDE3-2EFC-403B-9E43-9F958C8D90FB}" type="presOf" srcId="{F66C4A02-247F-45D9-B89C-4B5F2AF11C90}" destId="{3F9700B7-A441-47CD-AD59-4B876BA1DC9E}" srcOrd="0" destOrd="0" presId="urn:microsoft.com/office/officeart/2005/8/layout/list1"/>
    <dgm:cxn modelId="{3AF8EA6F-BA8A-46A4-9DD6-3EA53AD46068}" type="presOf" srcId="{0C8A71A2-5E7A-4458-8692-4F1DF7B5F211}" destId="{F98F2696-C23D-4358-99CF-05784B8694FF}" srcOrd="0" destOrd="0" presId="urn:microsoft.com/office/officeart/2005/8/layout/list1"/>
    <dgm:cxn modelId="{883FB749-3844-416F-8EC3-56F536F91C06}" type="presOf" srcId="{24733758-2901-4B76-A043-843B3E1B6EA8}" destId="{E4B5FEF1-645E-49B0-BFAB-A7D1B3F00CA2}" srcOrd="0" destOrd="0" presId="urn:microsoft.com/office/officeart/2005/8/layout/list1"/>
    <dgm:cxn modelId="{BE3EC6C8-5EB0-4B38-9DAE-73EBEEEE9886}" type="presOf" srcId="{F66C4A02-247F-45D9-B89C-4B5F2AF11C90}" destId="{57C3FB5A-BC10-401F-B8B3-6F0F9A5B55BE}" srcOrd="1" destOrd="0" presId="urn:microsoft.com/office/officeart/2005/8/layout/list1"/>
    <dgm:cxn modelId="{0518E0AA-B9A9-4A68-980F-F905EC341A5C}" type="presOf" srcId="{DF6CA4A3-61F2-4F89-A5E0-080440813349}" destId="{59B9CBCE-4852-4DC9-BF43-463B8C06F78F}" srcOrd="1" destOrd="0" presId="urn:microsoft.com/office/officeart/2005/8/layout/list1"/>
    <dgm:cxn modelId="{099308DA-5AED-49ED-9D6E-432F945B024A}" type="presOf" srcId="{0939EB38-9F61-46FA-96CD-B043DEC758C6}" destId="{1D82F72B-60B8-415D-8E95-9F360FCD8701}" srcOrd="1" destOrd="0" presId="urn:microsoft.com/office/officeart/2005/8/layout/list1"/>
    <dgm:cxn modelId="{C3FC2A3A-C36C-4633-A362-249C3455515E}" srcId="{FB755EEA-AF6D-425E-9202-EFD0BDDD2322}" destId="{A6F341FD-6D9F-4BB8-B6E4-32EAAC32BF06}" srcOrd="1" destOrd="0" parTransId="{FF3DBB18-DCB5-4FF1-81CB-CBD8CFA04EE7}" sibTransId="{9CC9D7E3-B3F0-484F-88C4-B41CCF73D68E}"/>
    <dgm:cxn modelId="{E90A7340-9A7A-46BB-B8EB-4B4910AC4FC9}" type="presOf" srcId="{24733758-2901-4B76-A043-843B3E1B6EA8}" destId="{950C38AE-206F-40BD-B889-C3ECD657282A}" srcOrd="1" destOrd="0" presId="urn:microsoft.com/office/officeart/2005/8/layout/list1"/>
    <dgm:cxn modelId="{1515D525-158D-4DDF-9BDC-E44832EF710F}" type="presOf" srcId="{84013FB1-8FE6-4731-961E-94209C386EED}" destId="{80F88BC2-8B83-4876-AFEE-35BA64D23388}" srcOrd="0" destOrd="0" presId="urn:microsoft.com/office/officeart/2005/8/layout/list1"/>
    <dgm:cxn modelId="{7B8F5CAB-4B60-43B8-8F9F-EB4E03F90381}" type="presOf" srcId="{84013FB1-8FE6-4731-961E-94209C386EED}" destId="{FF60DA44-90AA-4F69-ACDA-5A31006FA3C3}" srcOrd="1" destOrd="0" presId="urn:microsoft.com/office/officeart/2005/8/layout/list1"/>
    <dgm:cxn modelId="{2FFD0BD3-ADCA-434E-B08D-3AD5656E5988}" type="presParOf" srcId="{0A9EB525-AC97-4513-A8FF-E40B3407A375}" destId="{BEBFFC36-0337-4F4F-B9BA-7E70067DA824}" srcOrd="0" destOrd="0" presId="urn:microsoft.com/office/officeart/2005/8/layout/list1"/>
    <dgm:cxn modelId="{1ED86A8C-C4CA-4212-B27F-3D864D2B9AD4}" type="presParOf" srcId="{BEBFFC36-0337-4F4F-B9BA-7E70067DA824}" destId="{6D1A44BE-62B6-4B79-8BB4-BBAB3274E80F}" srcOrd="0" destOrd="0" presId="urn:microsoft.com/office/officeart/2005/8/layout/list1"/>
    <dgm:cxn modelId="{0FB8BC32-D9E9-4B00-89EC-47D8B7AC8316}" type="presParOf" srcId="{BEBFFC36-0337-4F4F-B9BA-7E70067DA824}" destId="{1D82F72B-60B8-415D-8E95-9F360FCD8701}" srcOrd="1" destOrd="0" presId="urn:microsoft.com/office/officeart/2005/8/layout/list1"/>
    <dgm:cxn modelId="{E6F48B56-C6D7-4D3E-B7BC-14561BC78813}" type="presParOf" srcId="{0A9EB525-AC97-4513-A8FF-E40B3407A375}" destId="{B6E065ED-3E93-448B-AF38-0BF7A3B63167}" srcOrd="1" destOrd="0" presId="urn:microsoft.com/office/officeart/2005/8/layout/list1"/>
    <dgm:cxn modelId="{E172EBE1-791E-4D10-87E1-A5FB7E4DFD1C}" type="presParOf" srcId="{0A9EB525-AC97-4513-A8FF-E40B3407A375}" destId="{9969EB5B-50F7-4533-9880-5E8B9C819A30}" srcOrd="2" destOrd="0" presId="urn:microsoft.com/office/officeart/2005/8/layout/list1"/>
    <dgm:cxn modelId="{5C30E6CE-9186-4F30-A60F-52053C9C12D0}" type="presParOf" srcId="{0A9EB525-AC97-4513-A8FF-E40B3407A375}" destId="{5E839643-5837-4A33-AF3D-596DD3FA964D}" srcOrd="3" destOrd="0" presId="urn:microsoft.com/office/officeart/2005/8/layout/list1"/>
    <dgm:cxn modelId="{7888DF67-F2E1-4F71-90C0-B6943B54CF05}" type="presParOf" srcId="{0A9EB525-AC97-4513-A8FF-E40B3407A375}" destId="{DFF990D6-019A-4913-B980-D9C0CC4ACC74}" srcOrd="4" destOrd="0" presId="urn:microsoft.com/office/officeart/2005/8/layout/list1"/>
    <dgm:cxn modelId="{FEF92E5E-4AAB-4A51-BCBD-0FB41B9A59CA}" type="presParOf" srcId="{DFF990D6-019A-4913-B980-D9C0CC4ACC74}" destId="{1C18C328-265F-47DA-A02D-A46C66FA0EAF}" srcOrd="0" destOrd="0" presId="urn:microsoft.com/office/officeart/2005/8/layout/list1"/>
    <dgm:cxn modelId="{5FA4D79C-A410-46C0-BAEC-F4DA55960225}" type="presParOf" srcId="{DFF990D6-019A-4913-B980-D9C0CC4ACC74}" destId="{7BCB45C8-3D49-4921-A473-E7FCD4B7404A}" srcOrd="1" destOrd="0" presId="urn:microsoft.com/office/officeart/2005/8/layout/list1"/>
    <dgm:cxn modelId="{8643AF03-D800-452B-8881-94D2E3482B14}" type="presParOf" srcId="{0A9EB525-AC97-4513-A8FF-E40B3407A375}" destId="{70390482-5A80-4E11-8AC7-F1ED4DA60CA0}" srcOrd="5" destOrd="0" presId="urn:microsoft.com/office/officeart/2005/8/layout/list1"/>
    <dgm:cxn modelId="{72D54E1A-5A50-4919-A60B-DC03BE386E9D}" type="presParOf" srcId="{0A9EB525-AC97-4513-A8FF-E40B3407A375}" destId="{257B0E05-574D-4FAF-B6FF-517E925F465B}" srcOrd="6" destOrd="0" presId="urn:microsoft.com/office/officeart/2005/8/layout/list1"/>
    <dgm:cxn modelId="{14CCE43D-3D09-4023-8A33-52707E5A767B}" type="presParOf" srcId="{0A9EB525-AC97-4513-A8FF-E40B3407A375}" destId="{19DD7C24-6243-4854-ABDB-946F7E6A057C}" srcOrd="7" destOrd="0" presId="urn:microsoft.com/office/officeart/2005/8/layout/list1"/>
    <dgm:cxn modelId="{BE791EA2-F2DF-4362-B567-F339BE1310AE}" type="presParOf" srcId="{0A9EB525-AC97-4513-A8FF-E40B3407A375}" destId="{E7AE6992-F71D-4AF3-9742-8A8C8232C03F}" srcOrd="8" destOrd="0" presId="urn:microsoft.com/office/officeart/2005/8/layout/list1"/>
    <dgm:cxn modelId="{59F4C3FF-A497-486C-8631-A60467E9004A}" type="presParOf" srcId="{E7AE6992-F71D-4AF3-9742-8A8C8232C03F}" destId="{3F9700B7-A441-47CD-AD59-4B876BA1DC9E}" srcOrd="0" destOrd="0" presId="urn:microsoft.com/office/officeart/2005/8/layout/list1"/>
    <dgm:cxn modelId="{76BF6C39-B851-4D95-AD80-128942154181}" type="presParOf" srcId="{E7AE6992-F71D-4AF3-9742-8A8C8232C03F}" destId="{57C3FB5A-BC10-401F-B8B3-6F0F9A5B55BE}" srcOrd="1" destOrd="0" presId="urn:microsoft.com/office/officeart/2005/8/layout/list1"/>
    <dgm:cxn modelId="{1ADBD549-DD7F-4C07-885E-88BA931A627D}" type="presParOf" srcId="{0A9EB525-AC97-4513-A8FF-E40B3407A375}" destId="{D95FE5D0-B056-428D-A447-B1AF8286A4B5}" srcOrd="9" destOrd="0" presId="urn:microsoft.com/office/officeart/2005/8/layout/list1"/>
    <dgm:cxn modelId="{A7714ECC-2EC0-494B-BC6A-AC81DE5275FF}" type="presParOf" srcId="{0A9EB525-AC97-4513-A8FF-E40B3407A375}" destId="{ECB9722A-282F-4D0F-A98C-997991E29D36}" srcOrd="10" destOrd="0" presId="urn:microsoft.com/office/officeart/2005/8/layout/list1"/>
    <dgm:cxn modelId="{59364B46-6B41-4322-8BE9-F22CEFD6D171}" type="presParOf" srcId="{0A9EB525-AC97-4513-A8FF-E40B3407A375}" destId="{2E2FE5E3-AB13-4009-83B9-14BA3478074F}" srcOrd="11" destOrd="0" presId="urn:microsoft.com/office/officeart/2005/8/layout/list1"/>
    <dgm:cxn modelId="{53F66EFE-CCA4-4D67-8477-4487B7021E7E}" type="presParOf" srcId="{0A9EB525-AC97-4513-A8FF-E40B3407A375}" destId="{55A69E84-A166-4DB3-AD6A-2A601542A647}" srcOrd="12" destOrd="0" presId="urn:microsoft.com/office/officeart/2005/8/layout/list1"/>
    <dgm:cxn modelId="{EF360759-61EC-4A60-B027-4F763032B914}" type="presParOf" srcId="{55A69E84-A166-4DB3-AD6A-2A601542A647}" destId="{F98F2696-C23D-4358-99CF-05784B8694FF}" srcOrd="0" destOrd="0" presId="urn:microsoft.com/office/officeart/2005/8/layout/list1"/>
    <dgm:cxn modelId="{81904A14-81B2-4C0A-B797-A6D9785286C9}" type="presParOf" srcId="{55A69E84-A166-4DB3-AD6A-2A601542A647}" destId="{4D434B3F-18A9-4033-8D1F-92B11644AAAB}" srcOrd="1" destOrd="0" presId="urn:microsoft.com/office/officeart/2005/8/layout/list1"/>
    <dgm:cxn modelId="{BA2104F3-0060-4E76-85BE-5B0974A7A96F}" type="presParOf" srcId="{0A9EB525-AC97-4513-A8FF-E40B3407A375}" destId="{1412732B-875B-4A2F-A7AF-EE0B5004587B}" srcOrd="13" destOrd="0" presId="urn:microsoft.com/office/officeart/2005/8/layout/list1"/>
    <dgm:cxn modelId="{1059FDBA-05CF-4EC5-A997-CF0DF69F6E30}" type="presParOf" srcId="{0A9EB525-AC97-4513-A8FF-E40B3407A375}" destId="{19211829-BBB9-427A-B1C4-D5C442DC3863}" srcOrd="14" destOrd="0" presId="urn:microsoft.com/office/officeart/2005/8/layout/list1"/>
    <dgm:cxn modelId="{4F62745F-FD25-47C1-ABFB-709582694411}" type="presParOf" srcId="{0A9EB525-AC97-4513-A8FF-E40B3407A375}" destId="{47F74FD8-0056-4F51-A901-2D91F7023E44}" srcOrd="15" destOrd="0" presId="urn:microsoft.com/office/officeart/2005/8/layout/list1"/>
    <dgm:cxn modelId="{06A9462F-49D7-488B-AFF8-51AD5113129E}" type="presParOf" srcId="{0A9EB525-AC97-4513-A8FF-E40B3407A375}" destId="{2409FCD5-C514-458E-A071-D9EEED84CDF9}" srcOrd="16" destOrd="0" presId="urn:microsoft.com/office/officeart/2005/8/layout/list1"/>
    <dgm:cxn modelId="{32701F5F-E5A7-461C-8BE1-8B21CC35EC91}" type="presParOf" srcId="{2409FCD5-C514-458E-A071-D9EEED84CDF9}" destId="{E4B5FEF1-645E-49B0-BFAB-A7D1B3F00CA2}" srcOrd="0" destOrd="0" presId="urn:microsoft.com/office/officeart/2005/8/layout/list1"/>
    <dgm:cxn modelId="{816CC23D-6B3D-4AF3-9AC1-8798C055B447}" type="presParOf" srcId="{2409FCD5-C514-458E-A071-D9EEED84CDF9}" destId="{950C38AE-206F-40BD-B889-C3ECD657282A}" srcOrd="1" destOrd="0" presId="urn:microsoft.com/office/officeart/2005/8/layout/list1"/>
    <dgm:cxn modelId="{FEB08AF4-9F75-47A7-B3F0-107E3FC61428}" type="presParOf" srcId="{0A9EB525-AC97-4513-A8FF-E40B3407A375}" destId="{56681AE1-E4B7-4AC5-BE4B-310DA87E4894}" srcOrd="17" destOrd="0" presId="urn:microsoft.com/office/officeart/2005/8/layout/list1"/>
    <dgm:cxn modelId="{767CC152-B8CA-40E4-92B6-8D577107E563}" type="presParOf" srcId="{0A9EB525-AC97-4513-A8FF-E40B3407A375}" destId="{9A0BF2AB-97E6-4437-BD82-C49DF9DD8044}" srcOrd="18" destOrd="0" presId="urn:microsoft.com/office/officeart/2005/8/layout/list1"/>
    <dgm:cxn modelId="{A7768449-A30C-419B-ABD8-725B27B6D1DD}" type="presParOf" srcId="{0A9EB525-AC97-4513-A8FF-E40B3407A375}" destId="{5A4EE084-DE7F-40B7-9F4F-11C5248F3A7A}" srcOrd="19" destOrd="0" presId="urn:microsoft.com/office/officeart/2005/8/layout/list1"/>
    <dgm:cxn modelId="{0C58101D-14C3-4B6C-9823-7013D5E1621A}" type="presParOf" srcId="{0A9EB525-AC97-4513-A8FF-E40B3407A375}" destId="{1798E1CE-05C1-49F5-A9A2-2789F1A9A4EE}" srcOrd="20" destOrd="0" presId="urn:microsoft.com/office/officeart/2005/8/layout/list1"/>
    <dgm:cxn modelId="{9F13F6DF-4B15-4B96-85F3-AA34B8C10D9E}" type="presParOf" srcId="{1798E1CE-05C1-49F5-A9A2-2789F1A9A4EE}" destId="{A0503911-48D4-4903-B545-DFDEA3C09B83}" srcOrd="0" destOrd="0" presId="urn:microsoft.com/office/officeart/2005/8/layout/list1"/>
    <dgm:cxn modelId="{6E5DE046-AB81-4F19-8FFA-13A1BB908DFF}" type="presParOf" srcId="{1798E1CE-05C1-49F5-A9A2-2789F1A9A4EE}" destId="{59B9CBCE-4852-4DC9-BF43-463B8C06F78F}" srcOrd="1" destOrd="0" presId="urn:microsoft.com/office/officeart/2005/8/layout/list1"/>
    <dgm:cxn modelId="{EE3163E0-28CB-47F6-B15D-CF68079DD73B}" type="presParOf" srcId="{0A9EB525-AC97-4513-A8FF-E40B3407A375}" destId="{05B812CE-1228-4FC0-974D-6BEF25F18A11}" srcOrd="21" destOrd="0" presId="urn:microsoft.com/office/officeart/2005/8/layout/list1"/>
    <dgm:cxn modelId="{6FC3BCC9-9EAC-4D52-9D35-86F4FDB7B91C}" type="presParOf" srcId="{0A9EB525-AC97-4513-A8FF-E40B3407A375}" destId="{F4319906-7F6C-47C8-989F-CA2C3325D941}" srcOrd="22" destOrd="0" presId="urn:microsoft.com/office/officeart/2005/8/layout/list1"/>
    <dgm:cxn modelId="{CAF04625-E77E-4B2B-9257-02147B69AAEA}" type="presParOf" srcId="{0A9EB525-AC97-4513-A8FF-E40B3407A375}" destId="{2C78C1EB-C6A6-443C-8AF1-CF500F5539D8}" srcOrd="23" destOrd="0" presId="urn:microsoft.com/office/officeart/2005/8/layout/list1"/>
    <dgm:cxn modelId="{9133422B-0EE9-4B4E-9D53-2C5278A8C787}" type="presParOf" srcId="{0A9EB525-AC97-4513-A8FF-E40B3407A375}" destId="{6D172930-FC74-431D-836A-27AEBF7AC189}" srcOrd="24" destOrd="0" presId="urn:microsoft.com/office/officeart/2005/8/layout/list1"/>
    <dgm:cxn modelId="{30F477A6-E4A9-47F7-BF5D-B4413EC71DC1}" type="presParOf" srcId="{6D172930-FC74-431D-836A-27AEBF7AC189}" destId="{80F88BC2-8B83-4876-AFEE-35BA64D23388}" srcOrd="0" destOrd="0" presId="urn:microsoft.com/office/officeart/2005/8/layout/list1"/>
    <dgm:cxn modelId="{1D863CE2-8507-40A8-87CE-876E5DFCF213}" type="presParOf" srcId="{6D172930-FC74-431D-836A-27AEBF7AC189}" destId="{FF60DA44-90AA-4F69-ACDA-5A31006FA3C3}" srcOrd="1" destOrd="0" presId="urn:microsoft.com/office/officeart/2005/8/layout/list1"/>
    <dgm:cxn modelId="{C46300C0-97F6-4107-B340-A2E0736159A5}" type="presParOf" srcId="{0A9EB525-AC97-4513-A8FF-E40B3407A375}" destId="{69F0D67A-B4EA-4C84-965C-8B2C70663CC8}" srcOrd="25" destOrd="0" presId="urn:microsoft.com/office/officeart/2005/8/layout/list1"/>
    <dgm:cxn modelId="{F03E709B-F7C6-487E-B8D5-2D2E8D503998}" type="presParOf" srcId="{0A9EB525-AC97-4513-A8FF-E40B3407A375}" destId="{67795716-D0CD-4317-9F3D-85103E8A6D8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DF07-58D7-4F93-9B14-1C5492E169D4}">
      <dsp:nvSpPr>
        <dsp:cNvPr id="0" name=""/>
        <dsp:cNvSpPr/>
      </dsp:nvSpPr>
      <dsp:spPr>
        <a:xfrm>
          <a:off x="0" y="282849"/>
          <a:ext cx="4461932" cy="1349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Отличительные особенности ФГОС ООО, ФГОС СОО, федеральных и примерных рабочих программ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5860" y="348709"/>
        <a:ext cx="4330212" cy="1217436"/>
      </dsp:txXfrm>
    </dsp:sp>
    <dsp:sp modelId="{4183BEBF-F7F2-439F-832A-9395947439D4}">
      <dsp:nvSpPr>
        <dsp:cNvPr id="0" name=""/>
        <dsp:cNvSpPr/>
      </dsp:nvSpPr>
      <dsp:spPr>
        <a:xfrm>
          <a:off x="0" y="1689605"/>
          <a:ext cx="4461932" cy="1349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Применять ФГОС ООО, ФГОС СОО,                                                           федеральные и примерные рабочие программы для проектирования учебных занятий, разработки учебных заданий 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5860" y="1755465"/>
        <a:ext cx="4330212" cy="1217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49EAD-1F6C-48BC-BE43-AE99DE3F6A8D}">
      <dsp:nvSpPr>
        <dsp:cNvPr id="0" name=""/>
        <dsp:cNvSpPr/>
      </dsp:nvSpPr>
      <dsp:spPr>
        <a:xfrm>
          <a:off x="0" y="3740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99" y="36839"/>
        <a:ext cx="4649739" cy="611830"/>
      </dsp:txXfrm>
    </dsp:sp>
    <dsp:sp modelId="{D7941BA8-63DD-4369-A6CC-D05D5C728769}">
      <dsp:nvSpPr>
        <dsp:cNvPr id="0" name=""/>
        <dsp:cNvSpPr/>
      </dsp:nvSpPr>
      <dsp:spPr>
        <a:xfrm>
          <a:off x="0" y="693358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Видеолекция</a:t>
          </a: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, две обучающие презентации с комментариями, подборка нормативных документов, вопросы для самопроверки </a:t>
          </a:r>
          <a:endParaRPr lang="ru-RU" sz="16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33099" y="726457"/>
        <a:ext cx="4649739" cy="611830"/>
      </dsp:txXfrm>
    </dsp:sp>
    <dsp:sp modelId="{4B0525D2-AD20-4355-9533-F5A466875B9C}">
      <dsp:nvSpPr>
        <dsp:cNvPr id="0" name=""/>
        <dsp:cNvSpPr/>
      </dsp:nvSpPr>
      <dsp:spPr>
        <a:xfrm>
          <a:off x="0" y="1382977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Видеолекция</a:t>
          </a:r>
          <a:r>
            <a:rPr lang="ru-RU" sz="14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, обучающая презентация с комментариями,            тезисы доклада М.А. Костенко на заседании ВЭПС 10.02.2023,нормативные документы, вопросы для самопроверки</a:t>
          </a:r>
          <a:endParaRPr lang="ru-RU" sz="14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33099" y="1416076"/>
        <a:ext cx="4649739" cy="611830"/>
      </dsp:txXfrm>
    </dsp:sp>
    <dsp:sp modelId="{598E5684-0E59-426C-AA4F-0F7DC6EF3E5F}">
      <dsp:nvSpPr>
        <dsp:cNvPr id="0" name=""/>
        <dsp:cNvSpPr/>
      </dsp:nvSpPr>
      <dsp:spPr>
        <a:xfrm>
          <a:off x="0" y="2072596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Три обучающие презентации с комментариями, </a:t>
          </a:r>
          <a:r>
            <a:rPr lang="ru-RU" sz="160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квест</a:t>
          </a: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, кейсы, вопросы для самопроверки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3099" y="2105695"/>
        <a:ext cx="4649739" cy="611830"/>
      </dsp:txXfrm>
    </dsp:sp>
    <dsp:sp modelId="{1480A4BC-B640-488D-9A6A-014F85713C05}">
      <dsp:nvSpPr>
        <dsp:cNvPr id="0" name=""/>
        <dsp:cNvSpPr/>
      </dsp:nvSpPr>
      <dsp:spPr>
        <a:xfrm>
          <a:off x="0" y="2762215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Описание практических работ. Ссылки на </a:t>
          </a:r>
          <a:r>
            <a:rPr lang="ru-RU" sz="160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видеоуроки</a:t>
          </a:r>
          <a:endParaRPr lang="ru-RU" sz="16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33099" y="2795314"/>
        <a:ext cx="4649739" cy="611830"/>
      </dsp:txXfrm>
    </dsp:sp>
    <dsp:sp modelId="{2CB7E6E8-BD6B-4F14-B326-CE703313CDAF}">
      <dsp:nvSpPr>
        <dsp:cNvPr id="0" name=""/>
        <dsp:cNvSpPr/>
      </dsp:nvSpPr>
      <dsp:spPr>
        <a:xfrm>
          <a:off x="0" y="3451834"/>
          <a:ext cx="4715937" cy="678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Тестовые задания с автоматической проверкой                                  </a:t>
          </a:r>
          <a:endParaRPr lang="ru-RU" sz="16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33099" y="3484933"/>
        <a:ext cx="4649739" cy="611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E471-8AE8-4E6B-B879-254C88BA0FC3}">
      <dsp:nvSpPr>
        <dsp:cNvPr id="0" name=""/>
        <dsp:cNvSpPr/>
      </dsp:nvSpPr>
      <dsp:spPr>
        <a:xfrm>
          <a:off x="0" y="8051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Модуль «Нормативное и методическое обеспечение внедрения обновленных ФГОС»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29985" y="38036"/>
        <a:ext cx="4588230" cy="554280"/>
      </dsp:txXfrm>
    </dsp:sp>
    <dsp:sp modelId="{D7941BA8-63DD-4369-A6CC-D05D5C728769}">
      <dsp:nvSpPr>
        <dsp:cNvPr id="0" name=""/>
        <dsp:cNvSpPr/>
      </dsp:nvSpPr>
      <dsp:spPr>
        <a:xfrm>
          <a:off x="0" y="708701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Особенности обновленных ФГОС ООО, ФГОС СОО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29985" y="738686"/>
        <a:ext cx="4588230" cy="554280"/>
      </dsp:txXfrm>
    </dsp:sp>
    <dsp:sp modelId="{4B0525D2-AD20-4355-9533-F5A466875B9C}">
      <dsp:nvSpPr>
        <dsp:cNvPr id="0" name=""/>
        <dsp:cNvSpPr/>
      </dsp:nvSpPr>
      <dsp:spPr>
        <a:xfrm>
          <a:off x="0" y="1409351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anose="020B0606020202030204" pitchFamily="34" charset="0"/>
            </a:rPr>
            <a:t>Федеральные основные образовательные программы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29985" y="1439336"/>
        <a:ext cx="4588230" cy="554280"/>
      </dsp:txXfrm>
    </dsp:sp>
    <dsp:sp modelId="{598E5684-0E59-426C-AA4F-0F7DC6EF3E5F}">
      <dsp:nvSpPr>
        <dsp:cNvPr id="0" name=""/>
        <dsp:cNvSpPr/>
      </dsp:nvSpPr>
      <dsp:spPr>
        <a:xfrm>
          <a:off x="0" y="2110002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Современное учебное занятие в условиях введения обновлённых ФГОС ООО, ФГОС СОО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29985" y="2139987"/>
        <a:ext cx="4588230" cy="554280"/>
      </dsp:txXfrm>
    </dsp:sp>
    <dsp:sp modelId="{1480A4BC-B640-488D-9A6A-014F85713C05}">
      <dsp:nvSpPr>
        <dsp:cNvPr id="0" name=""/>
        <dsp:cNvSpPr/>
      </dsp:nvSpPr>
      <dsp:spPr>
        <a:xfrm>
          <a:off x="0" y="2810652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anose="020B0606020202030204" pitchFamily="34" charset="0"/>
            </a:rPr>
            <a:t>Практикум № 1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29985" y="2840637"/>
        <a:ext cx="4588230" cy="554280"/>
      </dsp:txXfrm>
    </dsp:sp>
    <dsp:sp modelId="{2CB7E6E8-BD6B-4F14-B326-CE703313CDAF}">
      <dsp:nvSpPr>
        <dsp:cNvPr id="0" name=""/>
        <dsp:cNvSpPr/>
      </dsp:nvSpPr>
      <dsp:spPr>
        <a:xfrm>
          <a:off x="0" y="3511302"/>
          <a:ext cx="4648200" cy="614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anose="020B0606020202030204" pitchFamily="34" charset="0"/>
            </a:rPr>
            <a:t>Промежуточная аттестация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29985" y="3541287"/>
        <a:ext cx="4588230" cy="55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C3CF-3FA7-40FE-8AEA-4E8D3CFBAFCC}">
      <dsp:nvSpPr>
        <dsp:cNvPr id="0" name=""/>
        <dsp:cNvSpPr/>
      </dsp:nvSpPr>
      <dsp:spPr>
        <a:xfrm>
          <a:off x="314682" y="2893"/>
          <a:ext cx="3030833" cy="181849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ФГОС </a:t>
          </a: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rPr>
            <a:t>–</a:t>
          </a:r>
          <a:r>
            <a:rPr lang="ru-RU" sz="2000" i="0" kern="12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rPr>
            <a:t> ведущий инструмент единого образовательного пространства РФ</a:t>
          </a:r>
          <a:endParaRPr lang="ru-RU" sz="2000" i="0" kern="1200" dirty="0">
            <a:latin typeface="Arial Narrow" panose="020B0606020202030204" pitchFamily="34" charset="0"/>
          </a:endParaRPr>
        </a:p>
      </dsp:txBody>
      <dsp:txXfrm>
        <a:off x="314682" y="2893"/>
        <a:ext cx="3030833" cy="1818499"/>
      </dsp:txXfrm>
    </dsp:sp>
    <dsp:sp modelId="{0D59E164-6C1E-43D6-B074-A1FBDE78A151}">
      <dsp:nvSpPr>
        <dsp:cNvPr id="0" name=""/>
        <dsp:cNvSpPr/>
      </dsp:nvSpPr>
      <dsp:spPr>
        <a:xfrm>
          <a:off x="3648598" y="2893"/>
          <a:ext cx="3030833" cy="1818499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Сравнительная характеристика               ФГОС ООО,                      ФГОС СОО разных поколений </a:t>
          </a:r>
          <a:endParaRPr lang="ru-RU" sz="200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sp:txBody>
      <dsp:txXfrm>
        <a:off x="3648598" y="2893"/>
        <a:ext cx="3030833" cy="1818499"/>
      </dsp:txXfrm>
    </dsp:sp>
    <dsp:sp modelId="{F15B9355-7890-4438-81C1-2F0DB0148AD5}">
      <dsp:nvSpPr>
        <dsp:cNvPr id="0" name=""/>
        <dsp:cNvSpPr/>
      </dsp:nvSpPr>
      <dsp:spPr>
        <a:xfrm>
          <a:off x="6982514" y="2893"/>
          <a:ext cx="3030833" cy="1818499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Методологическая основа обновленных ФГОС ООО,                      ФГОС СОО </a:t>
          </a:r>
          <a:endParaRPr lang="ru-RU" sz="200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sp:txBody>
      <dsp:txXfrm>
        <a:off x="6982514" y="2893"/>
        <a:ext cx="3030833" cy="1818499"/>
      </dsp:txXfrm>
    </dsp:sp>
    <dsp:sp modelId="{BB701EC9-44C2-4DDD-A0FC-72F9709005F3}">
      <dsp:nvSpPr>
        <dsp:cNvPr id="0" name=""/>
        <dsp:cNvSpPr/>
      </dsp:nvSpPr>
      <dsp:spPr>
        <a:xfrm>
          <a:off x="1931373" y="2124476"/>
          <a:ext cx="3030833" cy="1818499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Требования к результатам освоения образовательных программ</a:t>
          </a:r>
          <a:endParaRPr lang="ru-RU" sz="200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sp:txBody>
      <dsp:txXfrm>
        <a:off x="1931373" y="2124476"/>
        <a:ext cx="3030833" cy="1818499"/>
      </dsp:txXfrm>
    </dsp:sp>
    <dsp:sp modelId="{5C7B018C-09AF-4E75-BED8-00A628E60D0F}">
      <dsp:nvSpPr>
        <dsp:cNvPr id="0" name=""/>
        <dsp:cNvSpPr/>
      </dsp:nvSpPr>
      <dsp:spPr>
        <a:xfrm>
          <a:off x="5265290" y="2124476"/>
          <a:ext cx="3131365" cy="1818499"/>
        </a:xfrm>
        <a:prstGeom prst="rect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ФГОС ООО, ФГОС СОО: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преемственность                             и приращение требований </a:t>
          </a:r>
          <a:endParaRPr lang="ru-RU" sz="200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</dsp:txBody>
      <dsp:txXfrm>
        <a:off x="5265290" y="2124476"/>
        <a:ext cx="3131365" cy="1818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823DB-5B29-4F0C-A342-931DE46AD7B3}">
      <dsp:nvSpPr>
        <dsp:cNvPr id="0" name=""/>
        <dsp:cNvSpPr/>
      </dsp:nvSpPr>
      <dsp:spPr>
        <a:xfrm>
          <a:off x="3357" y="762871"/>
          <a:ext cx="2663902" cy="159834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Федеральная основная общеобразовательная программа – новое понятие в образовании 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57" y="762871"/>
        <a:ext cx="2663902" cy="1598341"/>
      </dsp:txXfrm>
    </dsp:sp>
    <dsp:sp modelId="{8CDD8B20-76FF-4588-9309-81460A165E03}">
      <dsp:nvSpPr>
        <dsp:cNvPr id="0" name=""/>
        <dsp:cNvSpPr/>
      </dsp:nvSpPr>
      <dsp:spPr>
        <a:xfrm>
          <a:off x="2933650" y="762871"/>
          <a:ext cx="2663902" cy="1598341"/>
        </a:xfrm>
        <a:prstGeom prst="rect">
          <a:avLst/>
        </a:prstGeom>
        <a:solidFill>
          <a:schemeClr val="bg1">
            <a:alpha val="83333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Структура                                и особенности содержания ФООП 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650" y="762871"/>
        <a:ext cx="2663902" cy="1598341"/>
      </dsp:txXfrm>
    </dsp:sp>
    <dsp:sp modelId="{615BDC55-C11B-4C31-9C23-1A7895DF7636}">
      <dsp:nvSpPr>
        <dsp:cNvPr id="0" name=""/>
        <dsp:cNvSpPr/>
      </dsp:nvSpPr>
      <dsp:spPr>
        <a:xfrm>
          <a:off x="5863943" y="762871"/>
          <a:ext cx="2663902" cy="1598341"/>
        </a:xfrm>
        <a:prstGeom prst="rect">
          <a:avLst/>
        </a:prstGeom>
        <a:solidFill>
          <a:schemeClr val="bg1">
            <a:alpha val="76667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Федеральные рабочие программы</a:t>
          </a:r>
          <a:r>
            <a:rPr lang="ru-RU" sz="2100" b="0" i="0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100" b="0" i="0" kern="1200" dirty="0"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3943" y="762871"/>
        <a:ext cx="2663902" cy="1598341"/>
      </dsp:txXfrm>
    </dsp:sp>
    <dsp:sp modelId="{12D426E5-7981-46A1-B592-C288D0560191}">
      <dsp:nvSpPr>
        <dsp:cNvPr id="0" name=""/>
        <dsp:cNvSpPr/>
      </dsp:nvSpPr>
      <dsp:spPr>
        <a:xfrm>
          <a:off x="8794235" y="762871"/>
          <a:ext cx="2663902" cy="1598341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Федеральные учебные планы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794235" y="762871"/>
        <a:ext cx="2663902" cy="1598341"/>
      </dsp:txXfrm>
    </dsp:sp>
    <dsp:sp modelId="{B15ADF4F-39CC-40F2-B635-F4A373C083DD}">
      <dsp:nvSpPr>
        <dsp:cNvPr id="0" name=""/>
        <dsp:cNvSpPr/>
      </dsp:nvSpPr>
      <dsp:spPr>
        <a:xfrm>
          <a:off x="1477721" y="2618381"/>
          <a:ext cx="2663902" cy="1598341"/>
        </a:xfrm>
        <a:prstGeom prst="rect">
          <a:avLst/>
        </a:prstGeom>
        <a:solidFill>
          <a:schemeClr val="bg1">
            <a:alpha val="63333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721" y="2618381"/>
        <a:ext cx="2663902" cy="1598341"/>
      </dsp:txXfrm>
    </dsp:sp>
    <dsp:sp modelId="{361047D5-E9AF-4E1B-8B81-7788E819620A}">
      <dsp:nvSpPr>
        <dsp:cNvPr id="0" name=""/>
        <dsp:cNvSpPr/>
      </dsp:nvSpPr>
      <dsp:spPr>
        <a:xfrm>
          <a:off x="4340670" y="2637289"/>
          <a:ext cx="2663902" cy="1598341"/>
        </a:xfrm>
        <a:prstGeom prst="rect">
          <a:avLst/>
        </a:prstGeom>
        <a:solidFill>
          <a:schemeClr val="bg1">
            <a:alpha val="56667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Введение ФООП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670" y="2637289"/>
        <a:ext cx="2663902" cy="1598341"/>
      </dsp:txXfrm>
    </dsp:sp>
    <dsp:sp modelId="{C54EC508-0235-40B3-B750-FD8F03EBEDC1}">
      <dsp:nvSpPr>
        <dsp:cNvPr id="0" name=""/>
        <dsp:cNvSpPr/>
      </dsp:nvSpPr>
      <dsp:spPr>
        <a:xfrm>
          <a:off x="7329089" y="2627603"/>
          <a:ext cx="2663902" cy="1598341"/>
        </a:xfrm>
        <a:prstGeom prst="rect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ФООП и реализация принципа индивидуализации обучения</a:t>
          </a:r>
          <a:endParaRPr lang="ru-RU" sz="21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9089" y="2627603"/>
        <a:ext cx="2663902" cy="1598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F1B3-5050-4A14-9F98-023CE86E3A19}">
      <dsp:nvSpPr>
        <dsp:cNvPr id="0" name=""/>
        <dsp:cNvSpPr/>
      </dsp:nvSpPr>
      <dsp:spPr>
        <a:xfrm>
          <a:off x="3145" y="586906"/>
          <a:ext cx="2495331" cy="149719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Типы учебных занятий, этапы учебных занятий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5" y="586906"/>
        <a:ext cx="2495331" cy="1497198"/>
      </dsp:txXfrm>
    </dsp:sp>
    <dsp:sp modelId="{DDBC9272-5BA1-42E0-868B-817A1FB4BA96}">
      <dsp:nvSpPr>
        <dsp:cNvPr id="0" name=""/>
        <dsp:cNvSpPr/>
      </dsp:nvSpPr>
      <dsp:spPr>
        <a:xfrm>
          <a:off x="2748009" y="586906"/>
          <a:ext cx="2495331" cy="1497198"/>
        </a:xfrm>
        <a:prstGeom prst="rect">
          <a:avLst/>
        </a:prstGeom>
        <a:solidFill>
          <a:schemeClr val="bg1">
            <a:alpha val="83333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Специфика применения системно-</a:t>
          </a:r>
          <a:r>
            <a:rPr lang="ru-RU" sz="2000" b="0" i="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подхода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009" y="586906"/>
        <a:ext cx="2495331" cy="1497198"/>
      </dsp:txXfrm>
    </dsp:sp>
    <dsp:sp modelId="{F2B9F077-4F3C-4B35-8DBF-E8224E2ABE6C}">
      <dsp:nvSpPr>
        <dsp:cNvPr id="0" name=""/>
        <dsp:cNvSpPr/>
      </dsp:nvSpPr>
      <dsp:spPr>
        <a:xfrm>
          <a:off x="5492874" y="586906"/>
          <a:ext cx="2495331" cy="1497198"/>
        </a:xfrm>
        <a:prstGeom prst="rect">
          <a:avLst/>
        </a:prstGeom>
        <a:solidFill>
          <a:schemeClr val="bg1">
            <a:alpha val="76667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Формы организации учебной деятельности на учебном занятии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874" y="586906"/>
        <a:ext cx="2495331" cy="1497198"/>
      </dsp:txXfrm>
    </dsp:sp>
    <dsp:sp modelId="{B0256A46-DDE5-47F2-A1DE-E0B89157BDF7}">
      <dsp:nvSpPr>
        <dsp:cNvPr id="0" name=""/>
        <dsp:cNvSpPr/>
      </dsp:nvSpPr>
      <dsp:spPr>
        <a:xfrm>
          <a:off x="8237739" y="586906"/>
          <a:ext cx="2495331" cy="1497198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Продуктивные педагогические технологии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7739" y="586906"/>
        <a:ext cx="2495331" cy="1497198"/>
      </dsp:txXfrm>
    </dsp:sp>
    <dsp:sp modelId="{791F21B8-7AB1-445D-879E-E0572AF10B36}">
      <dsp:nvSpPr>
        <dsp:cNvPr id="0" name=""/>
        <dsp:cNvSpPr/>
      </dsp:nvSpPr>
      <dsp:spPr>
        <a:xfrm>
          <a:off x="1375577" y="2333638"/>
          <a:ext cx="2495331" cy="1497198"/>
        </a:xfrm>
        <a:prstGeom prst="rect">
          <a:avLst/>
        </a:prstGeom>
        <a:solidFill>
          <a:schemeClr val="bg1">
            <a:alpha val="63333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предметных, </a:t>
          </a:r>
          <a:r>
            <a:rPr lang="ru-RU" sz="1800" b="0" i="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                         и личностных результатов обучения </a:t>
          </a:r>
          <a:endParaRPr lang="ru-RU" sz="18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5577" y="2333638"/>
        <a:ext cx="2495331" cy="1497198"/>
      </dsp:txXfrm>
    </dsp:sp>
    <dsp:sp modelId="{2D780F44-F0D8-4FE1-B3AA-FE249762E962}">
      <dsp:nvSpPr>
        <dsp:cNvPr id="0" name=""/>
        <dsp:cNvSpPr/>
      </dsp:nvSpPr>
      <dsp:spPr>
        <a:xfrm>
          <a:off x="4120442" y="2333638"/>
          <a:ext cx="2495331" cy="1497198"/>
        </a:xfrm>
        <a:prstGeom prst="rect">
          <a:avLst/>
        </a:prstGeom>
        <a:solidFill>
          <a:schemeClr val="bg1">
            <a:alpha val="56667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Оценочная деятельность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442" y="2333638"/>
        <a:ext cx="2495331" cy="1497198"/>
      </dsp:txXfrm>
    </dsp:sp>
    <dsp:sp modelId="{42535051-BC0C-47D7-886A-6B7C9C19E5D1}">
      <dsp:nvSpPr>
        <dsp:cNvPr id="0" name=""/>
        <dsp:cNvSpPr/>
      </dsp:nvSpPr>
      <dsp:spPr>
        <a:xfrm>
          <a:off x="6865306" y="2333638"/>
          <a:ext cx="2495331" cy="1497198"/>
        </a:xfrm>
        <a:prstGeom prst="rect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Технологическая карта учебного занятия</a:t>
          </a:r>
          <a:endParaRPr lang="ru-RU" sz="2000" b="0" i="0" kern="1200" dirty="0">
            <a:solidFill>
              <a:schemeClr val="tx1"/>
            </a:solidFill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5306" y="2333638"/>
        <a:ext cx="2495331" cy="1497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393DE-D038-4F0D-A25B-EBF983CBAE88}">
      <dsp:nvSpPr>
        <dsp:cNvPr id="0" name=""/>
        <dsp:cNvSpPr/>
      </dsp:nvSpPr>
      <dsp:spPr>
        <a:xfrm>
          <a:off x="0" y="39352"/>
          <a:ext cx="42316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Модуль «Обучение </a:t>
          </a:r>
          <a:r>
            <a:rPr lang="ru-RU" sz="1600" b="1" i="1" kern="1200" dirty="0" smtClean="0">
              <a:latin typeface="Arial Narrow" panose="020B0606020202030204" pitchFamily="34" charset="0"/>
            </a:rPr>
            <a:t>предмету</a:t>
          </a:r>
          <a:r>
            <a:rPr lang="ru-RU" sz="1600" b="1" kern="1200" dirty="0" smtClean="0">
              <a:latin typeface="Arial Narrow" panose="020B0606020202030204" pitchFamily="34" charset="0"/>
            </a:rPr>
            <a:t> на основании требований обновленных ФГОС ООО, ФГОС СОО»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40780" y="80132"/>
        <a:ext cx="4150076" cy="753819"/>
      </dsp:txXfrm>
    </dsp:sp>
    <dsp:sp modelId="{0125AAB7-8FB8-4557-A477-F7C4062E4B2B}">
      <dsp:nvSpPr>
        <dsp:cNvPr id="0" name=""/>
        <dsp:cNvSpPr/>
      </dsp:nvSpPr>
      <dsp:spPr>
        <a:xfrm>
          <a:off x="0" y="995692"/>
          <a:ext cx="42316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Федеральная/примерная рабочая программа </a:t>
          </a:r>
          <a:r>
            <a:rPr lang="ru-RU" sz="1600" b="1" i="1" kern="1200" dirty="0" smtClean="0">
              <a:latin typeface="Arial Narrow" panose="020B0606020202030204" pitchFamily="34" charset="0"/>
            </a:rPr>
            <a:t>по предмету </a:t>
          </a:r>
          <a:r>
            <a:rPr lang="ru-RU" sz="1600" kern="1200" dirty="0" smtClean="0">
              <a:latin typeface="Arial Narrow" panose="020B0606020202030204" pitchFamily="34" charset="0"/>
            </a:rPr>
            <a:t>основного общего образования – методический инструмент учителя </a:t>
          </a:r>
          <a:r>
            <a:rPr lang="ru-RU" sz="1600" b="1" i="0" kern="1200" dirty="0" smtClean="0">
              <a:latin typeface="Arial Narrow" panose="020B0606020202030204" pitchFamily="34" charset="0"/>
            </a:rPr>
            <a:t>(предмет)</a:t>
          </a:r>
          <a:endParaRPr lang="ru-RU" sz="1600" b="1" i="0" kern="1200" dirty="0">
            <a:latin typeface="Arial Narrow" panose="020B0606020202030204" pitchFamily="34" charset="0"/>
          </a:endParaRPr>
        </a:p>
      </dsp:txBody>
      <dsp:txXfrm>
        <a:off x="40780" y="1036472"/>
        <a:ext cx="4150076" cy="753819"/>
      </dsp:txXfrm>
    </dsp:sp>
    <dsp:sp modelId="{8BA9445C-3A64-49D6-A487-FD9B06703E1B}">
      <dsp:nvSpPr>
        <dsp:cNvPr id="0" name=""/>
        <dsp:cNvSpPr/>
      </dsp:nvSpPr>
      <dsp:spPr>
        <a:xfrm>
          <a:off x="0" y="1952032"/>
          <a:ext cx="42316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Федеральная/примерная рабочая программа </a:t>
          </a:r>
          <a:r>
            <a:rPr lang="ru-RU" sz="1600" b="1" i="1" kern="1200" dirty="0" smtClean="0">
              <a:latin typeface="Arial Narrow" panose="020B0606020202030204" pitchFamily="34" charset="0"/>
            </a:rPr>
            <a:t>по</a:t>
          </a:r>
          <a:r>
            <a:rPr lang="ru-RU" sz="1600" b="1" kern="1200" dirty="0" smtClean="0">
              <a:latin typeface="Arial Narrow" panose="020B0606020202030204" pitchFamily="34" charset="0"/>
            </a:rPr>
            <a:t> </a:t>
          </a:r>
          <a:r>
            <a:rPr lang="ru-RU" sz="1600" b="1" i="1" kern="1200" dirty="0" smtClean="0">
              <a:latin typeface="Arial Narrow" panose="020B0606020202030204" pitchFamily="34" charset="0"/>
            </a:rPr>
            <a:t>предмету</a:t>
          </a:r>
          <a:r>
            <a:rPr lang="ru-RU" sz="1600" b="1" kern="1200" dirty="0" smtClean="0">
              <a:latin typeface="Arial Narrow" panose="020B0606020202030204" pitchFamily="34" charset="0"/>
            </a:rPr>
            <a:t> </a:t>
          </a:r>
          <a:r>
            <a:rPr lang="ru-RU" sz="1600" kern="1200" dirty="0" smtClean="0">
              <a:latin typeface="Arial Narrow" panose="020B0606020202030204" pitchFamily="34" charset="0"/>
            </a:rPr>
            <a:t>среднего общего образования – методический инструмент учителя </a:t>
          </a:r>
          <a:r>
            <a:rPr lang="ru-RU" sz="1600" b="1" i="1" kern="1200" dirty="0" smtClean="0">
              <a:latin typeface="Arial Narrow" panose="020B0606020202030204" pitchFamily="34" charset="0"/>
            </a:rPr>
            <a:t>(предмет)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40780" y="1992812"/>
        <a:ext cx="4150076" cy="753819"/>
      </dsp:txXfrm>
    </dsp:sp>
    <dsp:sp modelId="{58AB621A-BBDB-43C6-912C-9597281C339D}">
      <dsp:nvSpPr>
        <dsp:cNvPr id="0" name=""/>
        <dsp:cNvSpPr/>
      </dsp:nvSpPr>
      <dsp:spPr>
        <a:xfrm>
          <a:off x="0" y="2908372"/>
          <a:ext cx="42316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anose="020B0606020202030204" pitchFamily="34" charset="0"/>
            </a:rPr>
            <a:t>Практикум № 2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40780" y="2949152"/>
        <a:ext cx="4150076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393DE-D038-4F0D-A25B-EBF983CBAE88}">
      <dsp:nvSpPr>
        <dsp:cNvPr id="0" name=""/>
        <dsp:cNvSpPr/>
      </dsp:nvSpPr>
      <dsp:spPr>
        <a:xfrm>
          <a:off x="0" y="1566"/>
          <a:ext cx="4231636" cy="935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Обучающий материал </a:t>
          </a:r>
          <a:endParaRPr lang="ru-RU" sz="16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45675" y="47241"/>
        <a:ext cx="4140286" cy="844309"/>
      </dsp:txXfrm>
    </dsp:sp>
    <dsp:sp modelId="{0125AAB7-8FB8-4557-A477-F7C4062E4B2B}">
      <dsp:nvSpPr>
        <dsp:cNvPr id="0" name=""/>
        <dsp:cNvSpPr/>
      </dsp:nvSpPr>
      <dsp:spPr>
        <a:xfrm>
          <a:off x="0" y="949670"/>
          <a:ext cx="4231636" cy="935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Обучающая презентация с комментариями, ссылки на дополнительные материалы (включая </a:t>
          </a:r>
          <a:r>
            <a:rPr lang="ru-RU" sz="1600" b="0" i="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видеоуроки</a:t>
          </a:r>
          <a:r>
            <a:rPr lang="ru-RU" sz="1600" b="0" i="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 </a:t>
          </a:r>
          <a:r>
            <a:rPr lang="ru-RU" sz="1600" b="0" i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по предмету </a:t>
          </a:r>
          <a:r>
            <a:rPr lang="ru-RU" sz="1600" b="0" i="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ЦОК), вопросы для самопроверки </a:t>
          </a:r>
          <a:endParaRPr lang="ru-RU" sz="1600" b="0" i="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45675" y="995345"/>
        <a:ext cx="4140286" cy="844309"/>
      </dsp:txXfrm>
    </dsp:sp>
    <dsp:sp modelId="{8BA9445C-3A64-49D6-A487-FD9B06703E1B}">
      <dsp:nvSpPr>
        <dsp:cNvPr id="0" name=""/>
        <dsp:cNvSpPr/>
      </dsp:nvSpPr>
      <dsp:spPr>
        <a:xfrm>
          <a:off x="0" y="1897775"/>
          <a:ext cx="4231636" cy="935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rgbClr val="0070C0"/>
              </a:solidFill>
              <a:latin typeface="Arial Narrow" panose="020B0606020202030204" pitchFamily="34" charset="0"/>
            </a:rPr>
            <a:t>Видеолекции</a:t>
          </a:r>
          <a:r>
            <a:rPr lang="ru-RU" sz="1600" b="0" i="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, обучающая презентация                                с комментариями, ссылки на дополнительные материалы, вопросы для самопроверки</a:t>
          </a:r>
          <a:endParaRPr lang="ru-RU" sz="1600" b="0" i="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45675" y="1943450"/>
        <a:ext cx="4140286" cy="844309"/>
      </dsp:txXfrm>
    </dsp:sp>
    <dsp:sp modelId="{58AB621A-BBDB-43C6-912C-9597281C339D}">
      <dsp:nvSpPr>
        <dsp:cNvPr id="0" name=""/>
        <dsp:cNvSpPr/>
      </dsp:nvSpPr>
      <dsp:spPr>
        <a:xfrm>
          <a:off x="0" y="2845879"/>
          <a:ext cx="4231636" cy="935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Описание практической работы </a:t>
          </a:r>
          <a:endParaRPr lang="ru-RU" sz="16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45675" y="2891554"/>
        <a:ext cx="4140286" cy="844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EB5B-50F7-4533-9880-5E8B9C819A30}">
      <dsp:nvSpPr>
        <dsp:cNvPr id="0" name=""/>
        <dsp:cNvSpPr/>
      </dsp:nvSpPr>
      <dsp:spPr>
        <a:xfrm>
          <a:off x="0" y="234592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2F72B-60B8-415D-8E95-9F360FCD8701}">
      <dsp:nvSpPr>
        <dsp:cNvPr id="0" name=""/>
        <dsp:cNvSpPr/>
      </dsp:nvSpPr>
      <dsp:spPr>
        <a:xfrm>
          <a:off x="571785" y="42712"/>
          <a:ext cx="971134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Ф</a:t>
          </a:r>
          <a:r>
            <a:rPr lang="ru-RU" sz="1600" b="0" i="0" kern="1200" dirty="0" smtClean="0">
              <a:latin typeface="Arial Narrow" panose="020B0606020202030204" pitchFamily="34" charset="0"/>
              <a:ea typeface="Muller Bold"/>
              <a:cs typeface="Times New Roman" panose="02020603050405020304" pitchFamily="18" charset="0"/>
            </a:rPr>
            <a:t>едеральная рабочая программа по учебному предмету «Русский язык», основное общее образование </a:t>
          </a:r>
          <a:endParaRPr lang="ru-RU" sz="1600" b="0" i="0" kern="1200" dirty="0">
            <a:latin typeface="Arial Narrow" panose="020B0606020202030204" pitchFamily="34" charset="0"/>
          </a:endParaRPr>
        </a:p>
      </dsp:txBody>
      <dsp:txXfrm>
        <a:off x="590519" y="61446"/>
        <a:ext cx="9673880" cy="346292"/>
      </dsp:txXfrm>
    </dsp:sp>
    <dsp:sp modelId="{257B0E05-574D-4FAF-B6FF-517E925F465B}">
      <dsp:nvSpPr>
        <dsp:cNvPr id="0" name=""/>
        <dsp:cNvSpPr/>
      </dsp:nvSpPr>
      <dsp:spPr>
        <a:xfrm>
          <a:off x="0" y="82427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45C8-3D49-4921-A473-E7FCD4B7404A}">
      <dsp:nvSpPr>
        <dsp:cNvPr id="0" name=""/>
        <dsp:cNvSpPr/>
      </dsp:nvSpPr>
      <dsp:spPr>
        <a:xfrm>
          <a:off x="571785" y="632393"/>
          <a:ext cx="9765462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Место учебного предмета «Русский язык» в учебном плане основной школы </a:t>
          </a:r>
          <a:endParaRPr lang="ru-RU" sz="1600" b="0" i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0519" y="651127"/>
        <a:ext cx="9727994" cy="346292"/>
      </dsp:txXfrm>
    </dsp:sp>
    <dsp:sp modelId="{ECB9722A-282F-4D0F-A98C-997991E29D36}">
      <dsp:nvSpPr>
        <dsp:cNvPr id="0" name=""/>
        <dsp:cNvSpPr/>
      </dsp:nvSpPr>
      <dsp:spPr>
        <a:xfrm>
          <a:off x="0" y="141395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3FB5A-BC10-401F-B8B3-6F0F9A5B55BE}">
      <dsp:nvSpPr>
        <dsp:cNvPr id="0" name=""/>
        <dsp:cNvSpPr/>
      </dsp:nvSpPr>
      <dsp:spPr>
        <a:xfrm>
          <a:off x="571785" y="1222073"/>
          <a:ext cx="98197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latin typeface="+mn-lt"/>
            <a:ea typeface="Muller Bold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Особенности содержания курса русского языка в 5-9 классах. Основные содержательные линии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+mn-lt"/>
          </a:endParaRPr>
        </a:p>
      </dsp:txBody>
      <dsp:txXfrm>
        <a:off x="590519" y="1240807"/>
        <a:ext cx="9782268" cy="346292"/>
      </dsp:txXfrm>
    </dsp:sp>
    <dsp:sp modelId="{19211829-BBB9-427A-B1C4-D5C442DC3863}">
      <dsp:nvSpPr>
        <dsp:cNvPr id="0" name=""/>
        <dsp:cNvSpPr/>
      </dsp:nvSpPr>
      <dsp:spPr>
        <a:xfrm>
          <a:off x="0" y="200363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34B3F-18A9-4033-8D1F-92B11644AAAB}">
      <dsp:nvSpPr>
        <dsp:cNvPr id="0" name=""/>
        <dsp:cNvSpPr/>
      </dsp:nvSpPr>
      <dsp:spPr>
        <a:xfrm>
          <a:off x="571785" y="1811753"/>
          <a:ext cx="995510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Предметные, </a:t>
          </a:r>
          <a:r>
            <a:rPr lang="ru-RU" sz="1600" b="0" i="0" kern="1200" dirty="0" err="1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метапредметные</a:t>
          </a: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личностные результаты обучения и их проектирование на основании                           системно-</a:t>
          </a:r>
          <a:r>
            <a:rPr lang="ru-RU" sz="1600" b="0" i="0" kern="1200" dirty="0" err="1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деятельностного</a:t>
          </a: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подхода </a:t>
          </a:r>
          <a:endParaRPr lang="ru-RU" sz="1600" b="0" i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0519" y="1830487"/>
        <a:ext cx="9917633" cy="346292"/>
      </dsp:txXfrm>
    </dsp:sp>
    <dsp:sp modelId="{9A0BF2AB-97E6-4437-BD82-C49DF9DD8044}">
      <dsp:nvSpPr>
        <dsp:cNvPr id="0" name=""/>
        <dsp:cNvSpPr/>
      </dsp:nvSpPr>
      <dsp:spPr>
        <a:xfrm>
          <a:off x="0" y="259331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C38AE-206F-40BD-B889-C3ECD657282A}">
      <dsp:nvSpPr>
        <dsp:cNvPr id="0" name=""/>
        <dsp:cNvSpPr/>
      </dsp:nvSpPr>
      <dsp:spPr>
        <a:xfrm>
          <a:off x="571785" y="2401433"/>
          <a:ext cx="957590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Тематическое планирование </a:t>
          </a:r>
          <a:endParaRPr lang="ru-RU" sz="1600" b="0" i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0519" y="2420167"/>
        <a:ext cx="9538436" cy="346292"/>
      </dsp:txXfrm>
    </dsp:sp>
    <dsp:sp modelId="{F4319906-7F6C-47C8-989F-CA2C3325D941}">
      <dsp:nvSpPr>
        <dsp:cNvPr id="0" name=""/>
        <dsp:cNvSpPr/>
      </dsp:nvSpPr>
      <dsp:spPr>
        <a:xfrm>
          <a:off x="0" y="318299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9CBCE-4852-4DC9-BF43-463B8C06F78F}">
      <dsp:nvSpPr>
        <dsp:cNvPr id="0" name=""/>
        <dsp:cNvSpPr/>
      </dsp:nvSpPr>
      <dsp:spPr>
        <a:xfrm>
          <a:off x="571785" y="2991113"/>
          <a:ext cx="95638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разных видов учебной деятельности на учебных занятиях по русскому языку </a:t>
          </a:r>
          <a:endParaRPr lang="ru-RU" sz="1600" b="0" i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0519" y="3009847"/>
        <a:ext cx="9526428" cy="346292"/>
      </dsp:txXfrm>
    </dsp:sp>
    <dsp:sp modelId="{67795716-D0CD-4317-9F3D-85103E8A6D8F}">
      <dsp:nvSpPr>
        <dsp:cNvPr id="0" name=""/>
        <dsp:cNvSpPr/>
      </dsp:nvSpPr>
      <dsp:spPr>
        <a:xfrm>
          <a:off x="0" y="3772673"/>
          <a:ext cx="11435718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0DA44-90AA-4F69-ACDA-5A31006FA3C3}">
      <dsp:nvSpPr>
        <dsp:cNvPr id="0" name=""/>
        <dsp:cNvSpPr/>
      </dsp:nvSpPr>
      <dsp:spPr>
        <a:xfrm>
          <a:off x="571785" y="3580793"/>
          <a:ext cx="9652432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70" tIns="0" rIns="3025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Учебные задания </a:t>
          </a:r>
          <a:endParaRPr lang="ru-RU" sz="1600" b="0" i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0519" y="3599527"/>
        <a:ext cx="961496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Первый кейс: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Ответ: 2, 4, 6, 8, 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кейс: Ответ: 3, 4, 5, 7, 9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5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задание: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 задание: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 задание: 1,4,5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на вопрос 2,4.5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на вопрос один:</a:t>
            </a:r>
            <a:r>
              <a:rPr lang="ru-RU" baseline="0" dirty="0" smtClean="0"/>
              <a:t> </a:t>
            </a:r>
            <a:r>
              <a:rPr lang="ru-RU" dirty="0" smtClean="0"/>
              <a:t> 2,4.5</a:t>
            </a:r>
          </a:p>
          <a:p>
            <a:r>
              <a:rPr lang="ru-RU" dirty="0" smtClean="0"/>
              <a:t>Ответ на вопрос два: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5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на вопрос один:</a:t>
            </a:r>
            <a:r>
              <a:rPr lang="ru-RU" baseline="0" dirty="0" smtClean="0"/>
              <a:t> </a:t>
            </a:r>
            <a:r>
              <a:rPr lang="ru-RU" dirty="0" smtClean="0"/>
              <a:t> 2,4.5</a:t>
            </a:r>
          </a:p>
          <a:p>
            <a:r>
              <a:rPr lang="ru-RU" dirty="0" smtClean="0"/>
              <a:t>Ответ на вопрос два: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9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39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5576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4093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7878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9125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670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4694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235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6606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609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4190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3411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0299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0614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247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3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Predmet_Obschestvoznanie.htm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edsoo.ru/Federalnaya_rabochaya_programma_srednego_obschego_obrazovaniya_predmeta_Obschestvoznanie_.htm" TargetMode="External"/><Relationship Id="rId12" Type="http://schemas.openxmlformats.org/officeDocument/2006/relationships/hyperlink" Target="https://vserosolimp.edsoo.r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s://tc.edsoo.ru/" TargetMode="External"/><Relationship Id="rId5" Type="http://schemas.openxmlformats.org/officeDocument/2006/relationships/hyperlink" Target="https://edsoo.ru/constructor/" TargetMode="External"/><Relationship Id="rId10" Type="http://schemas.openxmlformats.org/officeDocument/2006/relationships/hyperlink" Target="https://content.edsoo.ru/case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edsoo.ru/Metodicheskie_rekomendaci_0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Фигура"/>
          <p:cNvSpPr/>
          <p:nvPr/>
        </p:nvSpPr>
        <p:spPr>
          <a:xfrm>
            <a:off x="-130773" y="2193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2" name="Треугольник"/>
          <p:cNvSpPr/>
          <p:nvPr/>
        </p:nvSpPr>
        <p:spPr>
          <a:xfrm>
            <a:off x="-130773" y="4814094"/>
            <a:ext cx="1212183" cy="2092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3" name="Кружок"/>
          <p:cNvSpPr/>
          <p:nvPr/>
        </p:nvSpPr>
        <p:spPr>
          <a:xfrm>
            <a:off x="912829" y="405253"/>
            <a:ext cx="1116418" cy="111641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4" y="647908"/>
            <a:ext cx="658007" cy="6580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4" y="393815"/>
            <a:ext cx="1691639" cy="1887124"/>
          </a:xfrm>
          <a:prstGeom prst="rect">
            <a:avLst/>
          </a:prstGeom>
        </p:spPr>
      </p:pic>
      <p:sp>
        <p:nvSpPr>
          <p:cNvPr id="11" name="Развитие  сегмента  зубных паст"/>
          <p:cNvSpPr txBox="1"/>
          <p:nvPr/>
        </p:nvSpPr>
        <p:spPr>
          <a:xfrm>
            <a:off x="859155" y="1663782"/>
            <a:ext cx="6576695" cy="321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13-16 марта 2023</a:t>
            </a:r>
          </a:p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5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типовой программы 2023</a:t>
            </a:r>
            <a:endParaRPr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Еще больше  новых брендов"/>
          <p:cNvSpPr txBox="1"/>
          <p:nvPr/>
        </p:nvSpPr>
        <p:spPr>
          <a:xfrm>
            <a:off x="859155" y="5007733"/>
            <a:ext cx="6188233" cy="74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Мансурова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Ефимовна,</a:t>
            </a:r>
          </a:p>
          <a:p>
            <a:pPr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Табаровская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Ксения Андреевна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6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67528" y="1046285"/>
            <a:ext cx="7788449" cy="358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0878" y="1082332"/>
            <a:ext cx="781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Примеры диагностических материалов инвариантной части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5936" y="1576463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5935" y="3818689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878" y="1587893"/>
            <a:ext cx="6096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задача </a:t>
            </a: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«Охарактеризуйте отличительные признаки явления «туман»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формирование (выберите один верный ответ)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базовых логических действий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умений осуществления совместной деятельности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базовых исследовательских действий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умений самоорганизации</a:t>
            </a:r>
            <a:endParaRPr lang="ru-RU" sz="16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816" y="3818689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15000"/>
              </a:lnSpc>
              <a:tabLst>
                <a:tab pos="180340" algn="l"/>
                <a:tab pos="457200" algn="l"/>
              </a:tabLst>
            </a:pPr>
            <a:r>
              <a:rPr lang="ru-RU" sz="1600" dirty="0" smtClean="0">
                <a:latin typeface="Arial Narrow" panose="020B0606020202030204" pitchFamily="34" charset="0"/>
              </a:rPr>
              <a:t>       Согласно </a:t>
            </a:r>
            <a:r>
              <a:rPr lang="ru-RU" sz="1600" dirty="0">
                <a:latin typeface="Arial Narrow" panose="020B0606020202030204" pitchFamily="34" charset="0"/>
              </a:rPr>
              <a:t>ФОП продолжительность каникул  </a:t>
            </a:r>
          </a:p>
          <a:p>
            <a:pPr marL="342900" indent="-342900" algn="just" eaLnBrk="0" fontAlgn="base" hangingPunct="0">
              <a:lnSpc>
                <a:spcPct val="115000"/>
              </a:lnSpc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Не более календарных 7 дней</a:t>
            </a:r>
          </a:p>
          <a:p>
            <a:pPr marL="342900" indent="-342900" algn="just" eaLnBrk="0" fontAlgn="base" hangingPunct="0">
              <a:lnSpc>
                <a:spcPct val="115000"/>
              </a:lnSpc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Не менее календарных 7 дней</a:t>
            </a:r>
          </a:p>
          <a:p>
            <a:pPr marL="342900" indent="-342900" algn="just" eaLnBrk="0" fontAlgn="base" hangingPunct="0">
              <a:lnSpc>
                <a:spcPct val="115000"/>
              </a:lnSpc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6 календарных дней</a:t>
            </a:r>
          </a:p>
          <a:p>
            <a:pPr marL="342900" indent="-342900" algn="just" eaLnBrk="0" fontAlgn="base" hangingPunct="0">
              <a:lnSpc>
                <a:spcPct val="115000"/>
              </a:lnSpc>
              <a:buFont typeface="+mj-lt"/>
              <a:buAutoNum type="arabicParenR"/>
              <a:tabLst>
                <a:tab pos="180340" algn="l"/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7 календарных дней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13603" y="2686071"/>
            <a:ext cx="526073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групповой формы организации учебной деятельности характерны признаки (выберите все верные ответы)  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взаимообучение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«среднего ученика»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временные затраты на организацию учебной деятельности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межличностных отношений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умений совместной деятельности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 обучения</a:t>
            </a:r>
            <a:endParaRPr lang="ru-RU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13603" y="2640106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67527" y="5483176"/>
            <a:ext cx="9763593" cy="5369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7170" y="5885068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вопроса для самопроверки 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90878" y="5671658"/>
            <a:ext cx="1018667" cy="1018667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32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883653" y="5683021"/>
            <a:ext cx="1018667" cy="1018667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8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2320" y="5714564"/>
            <a:ext cx="371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заданий                        промежуточной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753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69" y="4591905"/>
            <a:ext cx="6770077" cy="1569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212" y="-20385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10996" y="793516"/>
            <a:ext cx="8564331" cy="1709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58866" y="872816"/>
            <a:ext cx="8616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Материалы для организации и проведения практической работы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339" y="1030941"/>
            <a:ext cx="2805258" cy="1484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592" y="4795444"/>
            <a:ext cx="2827764" cy="16762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592" y="2619628"/>
            <a:ext cx="2805258" cy="2072104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304212" y="6151023"/>
            <a:ext cx="8564331" cy="2090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422747" y="6208843"/>
            <a:ext cx="444482" cy="461826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229" y="6213028"/>
            <a:ext cx="776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идеоуроков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для анализа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208" y="13422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Тема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6579" y="1342223"/>
            <a:ext cx="77947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содержания обновленных ФГОС ООО, ФГОС СОО»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96" y="177342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Задание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7471" y="1662414"/>
            <a:ext cx="77947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Изучите содержание обновленных ФГОС ООО, ФГОС СОО на основе сравнительного анализа со ФГОС ООО (2010), ФГОС СОО (2012). Оформите работу в виде таблицы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169" y="2393681"/>
            <a:ext cx="6553983" cy="1181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61499" y="373727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Тема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47471" y="3718591"/>
            <a:ext cx="88790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«Современное учебное занятие в условиях введения обновленных ФГОС ООО, ФГОС СОО»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499" y="412439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Задание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92738" y="4048141"/>
            <a:ext cx="80600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Проанализируйте видеофрагменты учебных занятий с позиции системно-</a:t>
            </a:r>
            <a:r>
              <a:rPr lang="ru-RU" sz="17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 с опорой на чек-лист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546" y="6243000"/>
            <a:ext cx="511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Материалы для практических работ включают тексты ФГОС и </a:t>
            </a:r>
          </a:p>
        </p:txBody>
      </p:sp>
    </p:spTree>
    <p:extLst>
      <p:ext uri="{BB962C8B-B14F-4D97-AF65-F5344CB8AC3E}">
        <p14:creationId xmlns:p14="http://schemas.microsoft.com/office/powerpoint/2010/main" val="16649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>
          <a:xfrm>
            <a:off x="9697906" y="3493164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3258" y="1211061"/>
            <a:ext cx="943019" cy="943019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257" y="326225"/>
            <a:ext cx="5517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Архитектура курса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2214" y="1434231"/>
            <a:ext cx="10065668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Вариативная часть – 18 ч.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3624" y="2351648"/>
            <a:ext cx="2474258" cy="37831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Русский язык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Литература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Математика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Информатика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История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Обществознание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Английский язык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Биология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География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Химия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Физика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5" y="1408630"/>
            <a:ext cx="431143" cy="431143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5670968"/>
              </p:ext>
            </p:extLst>
          </p:nvPr>
        </p:nvGraphicFramePr>
        <p:xfrm>
          <a:off x="597257" y="2351649"/>
          <a:ext cx="4231636" cy="378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363006885"/>
              </p:ext>
            </p:extLst>
          </p:nvPr>
        </p:nvGraphicFramePr>
        <p:xfrm>
          <a:off x="4954104" y="2351648"/>
          <a:ext cx="4231636" cy="378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48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650517" y="929917"/>
            <a:ext cx="10447867" cy="5105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Aft>
                <a:spcPts val="600"/>
              </a:spcAft>
            </a:pPr>
            <a:r>
              <a:rPr lang="ru-RU" sz="2000" kern="0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. Пояснительная записка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Общая </a:t>
            </a:r>
            <a:r>
              <a:rPr lang="ru-RU" sz="2200" dirty="0">
                <a:solidFill>
                  <a:srgbClr val="002060"/>
                </a:solidFill>
              </a:rPr>
              <a:t>характеристика учебного предмета 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Цели </a:t>
            </a:r>
            <a:r>
              <a:rPr lang="ru-RU" sz="2200" dirty="0">
                <a:solidFill>
                  <a:srgbClr val="002060"/>
                </a:solidFill>
              </a:rPr>
              <a:t>и особенности изучения учебного </a:t>
            </a:r>
            <a:r>
              <a:rPr lang="ru-RU" sz="2200" dirty="0" smtClean="0">
                <a:solidFill>
                  <a:srgbClr val="002060"/>
                </a:solidFill>
              </a:rPr>
              <a:t>предмета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Место </a:t>
            </a:r>
            <a:r>
              <a:rPr lang="ru-RU" sz="2200" dirty="0">
                <a:solidFill>
                  <a:srgbClr val="002060"/>
                </a:solidFill>
              </a:rPr>
              <a:t>учебного </a:t>
            </a:r>
            <a:r>
              <a:rPr lang="ru-RU" sz="2200" dirty="0" smtClean="0">
                <a:solidFill>
                  <a:srgbClr val="002060"/>
                </a:solidFill>
              </a:rPr>
              <a:t>предмета </a:t>
            </a:r>
            <a:r>
              <a:rPr lang="ru-RU" sz="2200" dirty="0">
                <a:solidFill>
                  <a:srgbClr val="002060"/>
                </a:solidFill>
              </a:rPr>
              <a:t>в учебном </a:t>
            </a:r>
            <a:r>
              <a:rPr lang="ru-RU" sz="2200" dirty="0" smtClean="0">
                <a:solidFill>
                  <a:srgbClr val="002060"/>
                </a:solidFill>
              </a:rPr>
              <a:t>плане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kern="0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. Содержание образования (по годам обучения).</a:t>
            </a:r>
          </a:p>
          <a:p>
            <a:pPr>
              <a:spcAft>
                <a:spcPts val="600"/>
              </a:spcAft>
            </a:pPr>
            <a:r>
              <a:rPr lang="ru-RU" sz="2000" kern="0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</a:t>
            </a:r>
            <a:r>
              <a:rPr lang="ru-RU" sz="2000" kern="0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Планируемые результаты освоения учебного предмета: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личностные результаты,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2200" dirty="0" smtClean="0">
                <a:solidFill>
                  <a:srgbClr val="002060"/>
                </a:solidFill>
              </a:rPr>
              <a:t> результаты,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 предметные </a:t>
            </a:r>
            <a:r>
              <a:rPr lang="ru-RU" sz="2200" dirty="0">
                <a:solidFill>
                  <a:srgbClr val="002060"/>
                </a:solidFill>
              </a:rPr>
              <a:t>результаты </a:t>
            </a:r>
            <a:r>
              <a:rPr lang="ru-RU" sz="2200" dirty="0" smtClean="0">
                <a:solidFill>
                  <a:srgbClr val="002060"/>
                </a:solidFill>
              </a:rPr>
              <a:t>(по </a:t>
            </a:r>
            <a:r>
              <a:rPr lang="ru-RU" sz="2200" dirty="0">
                <a:solidFill>
                  <a:srgbClr val="002060"/>
                </a:solidFill>
              </a:rPr>
              <a:t>годам обучения)</a:t>
            </a:r>
          </a:p>
          <a:p>
            <a:pPr>
              <a:buFont typeface="Wingdings" pitchFamily="2" charset="2"/>
              <a:buChar char="§"/>
            </a:pPr>
            <a:endParaRPr lang="ru-RU" sz="22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4.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Тематическое планирование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</a:t>
            </a:r>
            <a:r>
              <a:rPr lang="ru-RU" sz="2000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емы </a:t>
            </a: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количество часов, отводимое на их </a:t>
            </a:r>
            <a:r>
              <a:rPr lang="ru-RU" sz="2000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изучение</a:t>
            </a: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endParaRPr lang="ru-RU" sz="2000" kern="0" dirty="0" smtClean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</a:t>
            </a:r>
            <a:r>
              <a:rPr lang="ru-RU" sz="2000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сновное содержание</a:t>
            </a: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endParaRPr lang="ru-RU" sz="2000" kern="0" dirty="0" smtClean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</a:t>
            </a:r>
            <a:r>
              <a:rPr lang="ru-RU" sz="2000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сновные </a:t>
            </a: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000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обучающихся</a:t>
            </a: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999068" y="173966"/>
            <a:ext cx="1050713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289712" y="0"/>
            <a:ext cx="1133639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Федеральная/примерная рабочая программа </a:t>
            </a:r>
            <a:endParaRPr lang="ru-RU" sz="3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3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учебному </a:t>
            </a:r>
            <a:r>
              <a:rPr lang="ru-RU" sz="3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предмету как методический инструмент учителя </a:t>
            </a:r>
            <a:endParaRPr lang="ru-RU" sz="3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2408" y="3814918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472" y="945030"/>
            <a:ext cx="3990528" cy="5075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45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2352" y="1267043"/>
            <a:ext cx="143007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2.1.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808" y="53198"/>
            <a:ext cx="1167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Модуль «Обучение русскому языку на основании требований обновленных ФГОС ООО, ФГОС СОО»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4015" y="1789676"/>
            <a:ext cx="858422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русскому языку среднего общего образования -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методический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учителя русского языка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2351" y="1945938"/>
            <a:ext cx="143007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2.2.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016" y="1105254"/>
            <a:ext cx="858422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русскому языку основного общего образования -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методический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учителя русского языка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28354107"/>
              </p:ext>
            </p:extLst>
          </p:nvPr>
        </p:nvGraphicFramePr>
        <p:xfrm>
          <a:off x="372351" y="2644470"/>
          <a:ext cx="11435718" cy="414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45641" y="362139"/>
            <a:ext cx="9829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пример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36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28" y="1049867"/>
            <a:ext cx="6796872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3763" y="1208105"/>
            <a:ext cx="4296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Примеры из вариативной части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63" y="1828007"/>
            <a:ext cx="3726403" cy="2031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63" y="4281853"/>
            <a:ext cx="3726403" cy="2102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32" y="1924877"/>
            <a:ext cx="3775673" cy="1837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932" y="3858304"/>
            <a:ext cx="3775673" cy="2428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6269" y="1924877"/>
            <a:ext cx="2498109" cy="437823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123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84094" y="977153"/>
            <a:ext cx="8462682" cy="53788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0877" y="1082332"/>
            <a:ext cx="8491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Материалы для организации и проведения практической работы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7" y="2198632"/>
            <a:ext cx="4958019" cy="3236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33" y="2211883"/>
            <a:ext cx="4699568" cy="3180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55078" y="1476039"/>
            <a:ext cx="779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учебного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по предмету на основании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рабочей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в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технологической картой урока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877" y="1484983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Содержание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практической работы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877" y="5636790"/>
            <a:ext cx="31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Содержание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практической работы включает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0181" y="5498291"/>
            <a:ext cx="7423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заданий (не менее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выбранной слушателем теме) для формирования предметных, </a:t>
            </a:r>
            <a:r>
              <a:rPr lang="ru-RU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личностных результатов освоения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734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84094" y="977153"/>
            <a:ext cx="8462682" cy="53788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5550" y="1226110"/>
            <a:ext cx="4953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Пример диагностических материалов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924" y="1902063"/>
            <a:ext cx="10601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 комплекта вопросов для самопроверки (не менее 5 заданий в каждом)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148" y="2662484"/>
            <a:ext cx="4264794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все правильны ответы.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рабочая программа по истории на уровне основного общего образования составлена на основе: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ФГОС ООО от 17.12.2010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ФГОС ООО от 31.05.2021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ФГОС СОО от 12.09.2022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основной образовательной программы основного общего образования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федеральной программы воспитания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федерального перечня учебников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1148" y="2756583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4482" y="2669081"/>
            <a:ext cx="6096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один верный ответ.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учитель биологии ставит на уроке задачу пробудить у обучающихся интерес к различным сферам профессиональной деятельности, в том числе к деятельности медицинских работников, то к какому виду воспитания эта задача прежде всего относится? 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гражданское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патриотическое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духовно-нравственное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эстетическое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трудовое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5684482" y="2672918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84094" y="978620"/>
            <a:ext cx="10182527" cy="52321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28" y="1146980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Круглый стол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5521" y="830057"/>
            <a:ext cx="49029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endParaRPr lang="ru-RU" sz="1600" dirty="0">
              <a:solidFill>
                <a:srgbClr val="272727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algn="just" fontAlgn="base">
              <a:tabLst>
                <a:tab pos="540385" algn="l"/>
                <a:tab pos="630555" algn="l"/>
              </a:tabLst>
            </a:pPr>
            <a:endParaRPr lang="ru-RU" sz="1600" dirty="0">
              <a:solidFill>
                <a:srgbClr val="272727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Каким образом на основе федеральной/примерной рабочей программы планировать виды учебной деятельности и результаты обучения по теме урока</a:t>
            </a:r>
            <a:r>
              <a:rPr lang="ru-RU" sz="1600" dirty="0" smtClean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?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endParaRPr lang="ru-RU" sz="1600" dirty="0">
              <a:solidFill>
                <a:srgbClr val="272727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 на основе федеральной/примерной рабочей программы проектировать учебные задания, формирующие личностные результаты обучения (в одной из сфер воспитания)? Приведите примеры таких заданий.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 на основе федеральной/примерной рабочей программы проектировать учебные задания, формирующие </a:t>
            </a:r>
            <a:r>
              <a:rPr lang="ru-RU" sz="1600" dirty="0" err="1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метапредметные</a:t>
            </a: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результаты обучения? Приведите примеры таких заданий.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R="9525" algn="just" fontAlgn="base"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 на основе федеральной/примерной рабочей программы проектировать учебные задания, формирующие предметные результаты обучения? Приведите примеры таких заданий.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69945" y="1146980"/>
            <a:ext cx="3738282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Дополнительный материал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-1594456" y="3888170"/>
            <a:ext cx="4529640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Вопросы для обсуждения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721" y="1777005"/>
            <a:ext cx="4514636" cy="4839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lvl="0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Каковы ключевые особенности обновленных ФГОС ООО, ФГОС СОО?</a:t>
            </a:r>
          </a:p>
          <a:p>
            <a:pPr marR="9525" lvl="0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endParaRPr lang="ru-RU" sz="1600" dirty="0">
              <a:solidFill>
                <a:srgbClr val="272727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lvl="0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Каким образом обновленные ФГОС ООО, ФГОС СОО решают задачу формирования единого образовательного пространства? </a:t>
            </a: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lvl="0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Как в обновленных ФГОС ООО, ФГОС СОО реализована методология системно-</a:t>
            </a:r>
            <a:r>
              <a:rPr lang="ru-RU" sz="1600" dirty="0" err="1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 подхода?</a:t>
            </a: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9525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R="9525" lvl="0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каких предметов в обновленных </a:t>
            </a:r>
            <a:r>
              <a:rPr lang="ru-RU" sz="1600" dirty="0">
                <a:solidFill>
                  <a:srgbClr val="27272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ФГОС ООО, ФГОС СОО предметные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результаты определены на базовом и углубленном уровнях?  </a:t>
            </a:r>
          </a:p>
          <a:p>
            <a:pPr marR="9525" algn="just" fontAlgn="base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объяснить тезис «федеральные/примерные рабочие программы – методический ориентир для работы учителя».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henomena" panose="00000500000000000000" pitchFamily="50" charset="-52"/>
              </a:rPr>
              <a:t>   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henomena" panose="00000500000000000000" pitchFamily="50" charset="-52"/>
              </a:rPr>
              <a:t>https://edsoo.ru/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Phenomena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0" y="3374685"/>
            <a:ext cx="3600241" cy="61386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41" y="289234"/>
            <a:ext cx="6413437" cy="6396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223" y="69923"/>
            <a:ext cx="1053916" cy="11757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36028" y="1690688"/>
            <a:ext cx="1080655" cy="1019261"/>
          </a:xfrm>
          <a:prstGeom prst="rect">
            <a:avLst/>
          </a:prstGeom>
          <a:noFill/>
          <a:ln w="57150">
            <a:solidFill>
              <a:srgbClr val="9F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4180" y="401147"/>
            <a:ext cx="1080655" cy="1019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 flipV="1">
            <a:off x="6874625" y="1686234"/>
            <a:ext cx="2380210" cy="102371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rId5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4468" y="2392504"/>
            <a:ext cx="519407" cy="511291"/>
          </a:xfrm>
          <a:prstGeom prst="rect">
            <a:avLst/>
          </a:prstGeom>
          <a:solidFill>
            <a:srgbClr val="9FD4FF"/>
          </a:solidFill>
          <a:ln w="38100" cmpd="sng">
            <a:solidFill>
              <a:srgbClr val="9FD4FF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8" name="Объект 17">
            <a:hlinkClick r:id="rId7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609" y="1075858"/>
            <a:ext cx="518452" cy="510351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9" name="Рисунок 18">
            <a:hlinkClick r:id="rId8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7890" y="2401421"/>
            <a:ext cx="519407" cy="511291"/>
          </a:xfrm>
          <a:prstGeom prst="rect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20" name="Прямоугольник 19"/>
          <p:cNvSpPr/>
          <p:nvPr/>
        </p:nvSpPr>
        <p:spPr>
          <a:xfrm flipH="1">
            <a:off x="6874625" y="5536276"/>
            <a:ext cx="2380210" cy="997526"/>
          </a:xfrm>
          <a:prstGeom prst="rect">
            <a:avLst/>
          </a:prstGeom>
          <a:noFill/>
          <a:ln w="57150">
            <a:solidFill>
              <a:srgbClr val="030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hlinkClick r:id="rId9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751" y="6211964"/>
            <a:ext cx="519407" cy="511291"/>
          </a:xfrm>
          <a:prstGeom prst="rect">
            <a:avLst/>
          </a:prstGeom>
          <a:solidFill>
            <a:srgbClr val="0304B6"/>
          </a:solidFill>
          <a:ln w="38100" cmpd="sng">
            <a:solidFill>
              <a:srgbClr val="0304B6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636028" y="2999183"/>
            <a:ext cx="1080655" cy="1031874"/>
          </a:xfrm>
          <a:prstGeom prst="rect">
            <a:avLst/>
          </a:prstGeom>
          <a:noFill/>
          <a:ln w="57150">
            <a:solidFill>
              <a:srgbClr val="F44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hlinkClick r:id="rId10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4468" y="3681618"/>
            <a:ext cx="519407" cy="511291"/>
          </a:xfrm>
          <a:prstGeom prst="rect">
            <a:avLst/>
          </a:prstGeom>
          <a:solidFill>
            <a:srgbClr val="F4424F"/>
          </a:solidFill>
          <a:ln w="38100" cmpd="sng">
            <a:solidFill>
              <a:srgbClr val="F4424F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9458820" y="4274289"/>
            <a:ext cx="978197" cy="980386"/>
          </a:xfrm>
          <a:prstGeom prst="rect">
            <a:avLst/>
          </a:prstGeom>
          <a:noFill/>
          <a:ln w="57150">
            <a:solidFill>
              <a:srgbClr val="9F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hlinkClick r:id="rId11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4271" y="4860447"/>
            <a:ext cx="519407" cy="511291"/>
          </a:xfrm>
          <a:prstGeom prst="rect">
            <a:avLst/>
          </a:prstGeom>
          <a:solidFill>
            <a:srgbClr val="9FD4FF"/>
          </a:solidFill>
          <a:ln w="38100" cmpd="sng">
            <a:solidFill>
              <a:srgbClr val="9FD4FF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9433000" y="5488801"/>
            <a:ext cx="1080655" cy="1031874"/>
          </a:xfrm>
          <a:prstGeom prst="rect">
            <a:avLst/>
          </a:prstGeom>
          <a:noFill/>
          <a:ln w="57150">
            <a:solidFill>
              <a:srgbClr val="F44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hlinkClick r:id="rId12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83142" y="6211964"/>
            <a:ext cx="519407" cy="511291"/>
          </a:xfrm>
          <a:prstGeom prst="rect">
            <a:avLst/>
          </a:prstGeom>
          <a:solidFill>
            <a:srgbClr val="F4424F"/>
          </a:solidFill>
          <a:ln w="38100" cmpd="sng">
            <a:solidFill>
              <a:srgbClr val="F4424F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4294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AC82780F-6402-BF4A-84CE-6A9098323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054" y="1631684"/>
            <a:ext cx="5661723" cy="7219408"/>
          </a:xfrm>
          <a:prstGeom prst="rect">
            <a:avLst/>
          </a:prstGeom>
        </p:spPr>
      </p:pic>
      <p:sp>
        <p:nvSpPr>
          <p:cNvPr id="7" name="Выбирайте аудиторию…"/>
          <p:cNvSpPr txBox="1"/>
          <p:nvPr/>
        </p:nvSpPr>
        <p:spPr>
          <a:xfrm>
            <a:off x="7804893" y="469703"/>
            <a:ext cx="432784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«Реализация требований обновленных </a:t>
            </a:r>
            <a:r>
              <a:rPr lang="ru-RU" sz="24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ФГОС ООО,                 ФГОС СОО 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в работе учителя»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0009" y="2372981"/>
            <a:ext cx="32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2000" kern="0" spc="39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582300" y="536027"/>
            <a:ext cx="421321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kern="0" spc="39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Федеральный реестр</a:t>
            </a:r>
            <a:endParaRPr sz="4000" kern="0" spc="39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9807" y="5468373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Куар</a:t>
            </a:r>
            <a:r>
              <a:rPr lang="ru-RU" dirty="0" smtClean="0"/>
              <a:t> код вставить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96760" y="859553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Название программы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0035" y="2341429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Объем часов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Выбирайте аудиторию…"/>
          <p:cNvSpPr txBox="1"/>
          <p:nvPr/>
        </p:nvSpPr>
        <p:spPr>
          <a:xfrm>
            <a:off x="7864160" y="2290133"/>
            <a:ext cx="432784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36 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часов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8325" y="368993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Форма реализации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бирайте аудиторию…"/>
          <p:cNvSpPr txBox="1"/>
          <p:nvPr/>
        </p:nvSpPr>
        <p:spPr>
          <a:xfrm>
            <a:off x="7864160" y="3515528"/>
            <a:ext cx="432784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kern="0" spc="39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о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пределяет реализующая организация ДПО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59379" y="539681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Категория обучающихся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4678" y="4933612"/>
            <a:ext cx="3843989" cy="133369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</a:pPr>
            <a:r>
              <a:rPr lang="ru-RU" sz="2000" b="1" kern="0" spc="39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учителя, реализующие 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                                            образовательные </a:t>
            </a:r>
            <a:r>
              <a:rPr lang="ru-RU" sz="2000" b="1" kern="0" spc="39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программы 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                         основного </a:t>
            </a:r>
            <a:r>
              <a:rPr lang="ru-RU" sz="2000" b="1" kern="0" spc="39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и среднего </a:t>
            </a:r>
            <a:r>
              <a:rPr lang="ru-RU" sz="2000" b="1" kern="0" spc="39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                                                          общего </a:t>
            </a:r>
            <a:r>
              <a:rPr lang="ru-RU" sz="2000" b="1" kern="0" spc="39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972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57" y="326225"/>
            <a:ext cx="8159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45493" y="2771976"/>
            <a:ext cx="1016511" cy="9054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91475" y="3017149"/>
            <a:ext cx="76220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аданий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(комплект по каждому предмету) </a:t>
            </a: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7936" y="1173656"/>
            <a:ext cx="844061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ачет 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выставляется на 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основании положительных результатов: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промежуточной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аттестации, 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практических работ,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5031" y="1487570"/>
            <a:ext cx="241952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Зачет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6501" y="3060185"/>
            <a:ext cx="241952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Итоговое тестирование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7936" y="5379516"/>
            <a:ext cx="6096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определяется организацией, реализующей программу  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6502" y="4135599"/>
            <a:ext cx="241952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Пороговое значение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145493" y="3869153"/>
            <a:ext cx="1016511" cy="9054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0%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91474" y="4094882"/>
            <a:ext cx="7622063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равильно выполненных заданий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6501" y="5395679"/>
            <a:ext cx="241952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Количество попыток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57" y="326225"/>
            <a:ext cx="990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Цель реализации программы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D4DC451-BBF6-45A1-B39B-E89840E87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2" y="1060540"/>
            <a:ext cx="1417517" cy="14175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66998" y="158463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Цель реализации программы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79698" y="1315072"/>
            <a:ext cx="83509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совершенствование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профессиональных компетенций слушателей </a:t>
            </a: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области реализации требований обновленных ФГОС ООО, ФГОС СОО </a:t>
            </a: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работе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учителя  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6962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9078" y="3656786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Планируемые результаты обучения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4102389"/>
              </p:ext>
            </p:extLst>
          </p:nvPr>
        </p:nvGraphicFramePr>
        <p:xfrm>
          <a:off x="7103534" y="2351056"/>
          <a:ext cx="4461932" cy="332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2270" y="280240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ЗНАТЬ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2652" y="462910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УМЕТЬ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>
            <a:off x="709875" y="4422703"/>
            <a:ext cx="6232792" cy="640364"/>
          </a:xfrm>
          <a:prstGeom prst="bentConnector3">
            <a:avLst>
              <a:gd name="adj1" fmla="val 50000"/>
            </a:avLst>
          </a:prstGeom>
          <a:ln w="38100" cap="rnd">
            <a:solidFill>
              <a:srgbClr val="00206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0800000" flipV="1">
            <a:off x="709876" y="3171733"/>
            <a:ext cx="6232791" cy="269966"/>
          </a:xfrm>
          <a:prstGeom prst="bentConnector3">
            <a:avLst/>
          </a:prstGeom>
          <a:ln w="38100" cap="rnd">
            <a:solidFill>
              <a:srgbClr val="00206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703258" y="1393623"/>
            <a:ext cx="943019" cy="943019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257" y="326225"/>
            <a:ext cx="5517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Архитектура курса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712408" y="3814918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2" y="1650157"/>
            <a:ext cx="429949" cy="429949"/>
          </a:xfrm>
          <a:prstGeom prst="rect">
            <a:avLst/>
          </a:prstGeom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02811" y="1633795"/>
            <a:ext cx="8569961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Инвариантная часть – 17 ч.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03203289"/>
              </p:ext>
            </p:extLst>
          </p:nvPr>
        </p:nvGraphicFramePr>
        <p:xfrm>
          <a:off x="5756835" y="2482579"/>
          <a:ext cx="4715937" cy="413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48268706"/>
              </p:ext>
            </p:extLst>
          </p:nvPr>
        </p:nvGraphicFramePr>
        <p:xfrm>
          <a:off x="959792" y="2482578"/>
          <a:ext cx="4648200" cy="41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6835" y="2649745"/>
            <a:ext cx="22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Обучающие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3445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034" y="211925"/>
            <a:ext cx="1167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Модуль «Нормативное и методическое обеспечение внедрения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обновленных ФГОС»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8810" y="1355111"/>
            <a:ext cx="732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Особенности обновленных ФГОС ООО, ФГОС СОО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6042" y="1430455"/>
            <a:ext cx="1833919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Тема 1.1.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43060522"/>
              </p:ext>
            </p:extLst>
          </p:nvPr>
        </p:nvGraphicFramePr>
        <p:xfrm>
          <a:off x="940776" y="2263371"/>
          <a:ext cx="10328030" cy="394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Овал 50"/>
          <p:cNvSpPr/>
          <p:nvPr/>
        </p:nvSpPr>
        <p:spPr>
          <a:xfrm>
            <a:off x="9712408" y="3814918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22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034" y="211925"/>
            <a:ext cx="1167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Модуль «Нормативное и методическое обеспечение внедрения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обновленных ФГОС»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1120" y="1355111"/>
            <a:ext cx="885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Федеральные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образовательные программы (ФООП</a:t>
            </a:r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6042" y="1430455"/>
            <a:ext cx="1833919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Тема 1.2.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77718518"/>
              </p:ext>
            </p:extLst>
          </p:nvPr>
        </p:nvGraphicFramePr>
        <p:xfrm>
          <a:off x="496042" y="1802987"/>
          <a:ext cx="11461496" cy="49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Овал 50"/>
          <p:cNvSpPr/>
          <p:nvPr/>
        </p:nvSpPr>
        <p:spPr>
          <a:xfrm>
            <a:off x="10389420" y="3691825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60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034" y="211925"/>
            <a:ext cx="1167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Модуль «Нормативное и методическое обеспечение внедрения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обновленных ФГОС»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8704" y="1233063"/>
            <a:ext cx="8664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Современное учебное занятие в условиях введения обновлённых ФГОС ООО, ФГОС СОО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250" y="1498324"/>
            <a:ext cx="1833919" cy="3725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Тема 1.3.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40944494"/>
              </p:ext>
            </p:extLst>
          </p:nvPr>
        </p:nvGraphicFramePr>
        <p:xfrm>
          <a:off x="487250" y="2080038"/>
          <a:ext cx="10736216" cy="44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Овал 50"/>
          <p:cNvSpPr/>
          <p:nvPr/>
        </p:nvSpPr>
        <p:spPr>
          <a:xfrm>
            <a:off x="10389420" y="4043518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544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28" y="1049867"/>
            <a:ext cx="6796872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3763" y="1208105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Примеры из инвариантной части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3" y="1828007"/>
            <a:ext cx="2397196" cy="1348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" y="3334560"/>
            <a:ext cx="2463947" cy="1405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10" y="1843730"/>
            <a:ext cx="2506133" cy="1373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994" y="1828007"/>
            <a:ext cx="2636455" cy="142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553" y="3334560"/>
            <a:ext cx="2637895" cy="14945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553" y="4906432"/>
            <a:ext cx="2637895" cy="13675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4421" y="1835167"/>
            <a:ext cx="2587270" cy="1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28" y="147623"/>
            <a:ext cx="1057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67528" y="1046285"/>
            <a:ext cx="6821295" cy="358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0878" y="1114798"/>
            <a:ext cx="496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Примеры кейсов инвариантной части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322" y="1570725"/>
            <a:ext cx="541834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планируется проведение недели открытых уроков для педагогов соседней школы. Свой профессионализм учителя хотят продемонстрировать на примере организации комбинированных уроков. А какие из подходов, представленных ниже, смогли бы убедить вас в высоком профессионализме учителей?  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Сообщение содержания нового материала с применением презентации 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Предъявление школьникам учебных заданий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различной степени сложности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Выполнение практических учебных заданий под руководством учителя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взаимодействия учеников при решении учебной задачи 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Фронтальная проверка знаний с выставлением поурочных отметок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 обучения за счет организации учебной работы школьников с электронными ресурсами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Выступление учащихся с сообщениями по новой теме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интерактивной доски для формирования 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</a:t>
            </a:r>
            <a:endParaRPr lang="ru-RU" sz="11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Мотивирование учебной деятельности обучающихся с помощью заданий, связанных с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жизнью</a:t>
            </a:r>
            <a:endParaRPr lang="ru-RU" sz="11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5936" y="1576463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107" y="1562704"/>
            <a:ext cx="5146431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Учителя, работающие в одной параллели, представили на методическом объединении описание подходов к проведению урока обобщения и систематизации знаний по теме «Лексика. Фразеология»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 какими позициями, из представленных ниже, вы скорее согласны?  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организую введение в урок: сообщаю школьникам его цели и задачи 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слайдах презентации я показываю основные понятия темы, привожу примеры для их иллюстрации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подбираю интересную лингвистическую задачу, чтобы мотивировать школьников на учебную деятельность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провожу игру «Фразеологический бой» 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организую работу в группах по решению лексических заданий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излагаю, а учащиеся записывают в тетради основные выводы по теме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организую самостоятельную работу с учебником для учащихся с недостаточным уровнем подготовки 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подвожу итоги урока и для диагностики знаний провожу контрольную работу</a:t>
            </a:r>
          </a:p>
          <a:p>
            <a:pPr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провожу оценивание школьников с выставлением отметок в журнал</a:t>
            </a:r>
          </a:p>
        </p:txBody>
      </p:sp>
      <p:sp>
        <p:nvSpPr>
          <p:cNvPr id="21" name="Овал 20"/>
          <p:cNvSpPr/>
          <p:nvPr/>
        </p:nvSpPr>
        <p:spPr>
          <a:xfrm>
            <a:off x="6484471" y="1550814"/>
            <a:ext cx="386773" cy="3584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1353</Words>
  <Application>Microsoft Office PowerPoint</Application>
  <PresentationFormat>Широкоэкранный</PresentationFormat>
  <Paragraphs>277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Helvetica Light</vt:lpstr>
      <vt:lpstr>Helvetica Neue</vt:lpstr>
      <vt:lpstr>Helvetica Neue Medium</vt:lpstr>
      <vt:lpstr>Muller Bold</vt:lpstr>
      <vt:lpstr>Muller Light</vt:lpstr>
      <vt:lpstr>Phenomena</vt:lpstr>
      <vt:lpstr>Times New Roman</vt:lpstr>
      <vt:lpstr>Verdana</vt:lpstr>
      <vt:lpstr>Wingdings</vt:lpstr>
      <vt:lpstr>Тема Office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Ефимовна Мансурова</cp:lastModifiedBy>
  <cp:revision>205</cp:revision>
  <cp:lastPrinted>2021-09-28T13:58:47Z</cp:lastPrinted>
  <dcterms:created xsi:type="dcterms:W3CDTF">2021-09-20T09:17:18Z</dcterms:created>
  <dcterms:modified xsi:type="dcterms:W3CDTF">2023-03-10T13:01:56Z</dcterms:modified>
</cp:coreProperties>
</file>