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8" r:id="rId3"/>
    <p:sldId id="274" r:id="rId4"/>
    <p:sldId id="273" r:id="rId5"/>
    <p:sldId id="279" r:id="rId6"/>
    <p:sldId id="281" r:id="rId7"/>
    <p:sldId id="284" r:id="rId8"/>
    <p:sldId id="269" r:id="rId9"/>
    <p:sldId id="259" r:id="rId10"/>
    <p:sldId id="260" r:id="rId11"/>
    <p:sldId id="267" r:id="rId12"/>
    <p:sldId id="270" r:id="rId13"/>
    <p:sldId id="272" r:id="rId14"/>
    <p:sldId id="271" r:id="rId15"/>
    <p:sldId id="264" r:id="rId16"/>
    <p:sldId id="28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47CA-7854-4339-AEFF-B5ECDA0A2BEF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147CA-7854-4339-AEFF-B5ECDA0A2BEF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18A60-5BBB-4E16-A0F4-139DC21A37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2587838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touch/preview/1323721511648398698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2671247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х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700953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7544" y="620688"/>
            <a:ext cx="8208912" cy="57332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Т</a:t>
            </a:r>
            <a:r>
              <a:rPr lang="sah-RU" sz="3200" dirty="0" smtClean="0"/>
              <a:t>ө</a:t>
            </a:r>
            <a:r>
              <a:rPr lang="ru-RU" sz="3200" b="1" i="1" dirty="0" err="1" smtClean="0"/>
              <a:t>р</a:t>
            </a:r>
            <a:r>
              <a:rPr lang="sah-RU" sz="3200" dirty="0" smtClean="0"/>
              <a:t>өө</a:t>
            </a:r>
            <a:r>
              <a:rPr lang="ru-RU" sz="3200" b="1" i="1" dirty="0" smtClean="0"/>
              <a:t>бут т</a:t>
            </a:r>
            <a:r>
              <a:rPr lang="sah-RU" sz="3200" dirty="0" smtClean="0"/>
              <a:t>ө</a:t>
            </a:r>
            <a:r>
              <a:rPr lang="ru-RU" sz="3200" b="1" i="1" dirty="0" smtClean="0"/>
              <a:t>рут </a:t>
            </a:r>
            <a:r>
              <a:rPr lang="ru-RU" sz="3200" b="1" i="1" dirty="0" err="1" smtClean="0"/>
              <a:t>тылым</a:t>
            </a:r>
            <a:endParaRPr lang="ru-RU" sz="3200" b="1" i="1" dirty="0" smtClean="0"/>
          </a:p>
          <a:p>
            <a:pPr algn="ctr"/>
            <a:r>
              <a:rPr lang="ru-RU" sz="3200" b="1" i="1" dirty="0" err="1" smtClean="0"/>
              <a:t>Бу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тыынар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салгыным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курдук</a:t>
            </a:r>
            <a:r>
              <a:rPr lang="ru-RU" sz="3200" b="1" i="1" dirty="0" smtClean="0"/>
              <a:t>, </a:t>
            </a:r>
          </a:p>
          <a:p>
            <a:pPr algn="ctr"/>
            <a:r>
              <a:rPr lang="ru-RU" sz="3200" b="1" i="1" dirty="0" err="1" smtClean="0"/>
              <a:t>Иитиллибит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ийэ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тылым</a:t>
            </a:r>
            <a:endParaRPr lang="ru-RU" sz="3200" b="1" i="1" dirty="0" smtClean="0"/>
          </a:p>
          <a:p>
            <a:pPr algn="ctr"/>
            <a:r>
              <a:rPr lang="ru-RU" sz="3200" b="1" i="1" dirty="0" err="1" smtClean="0"/>
              <a:t>Бу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иьэр</a:t>
            </a:r>
            <a:r>
              <a:rPr lang="ru-RU" sz="3200" b="1" i="1" dirty="0" smtClean="0"/>
              <a:t> ута5ым </a:t>
            </a:r>
            <a:r>
              <a:rPr lang="ru-RU" sz="3200" b="1" i="1" dirty="0" err="1" smtClean="0"/>
              <a:t>курдук</a:t>
            </a:r>
            <a:endParaRPr lang="ru-RU" sz="3200" b="1" i="1" dirty="0" smtClean="0"/>
          </a:p>
          <a:p>
            <a:pPr algn="ctr"/>
            <a:r>
              <a:rPr lang="ru-RU" sz="3200" b="1" i="1" dirty="0" err="1" smtClean="0"/>
              <a:t>Санарбыт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саха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тылым</a:t>
            </a:r>
            <a:endParaRPr lang="ru-RU" sz="3200" b="1" i="1" dirty="0" smtClean="0"/>
          </a:p>
          <a:p>
            <a:pPr algn="ctr"/>
            <a:r>
              <a:rPr lang="sah-RU" sz="3200" b="1" dirty="0" smtClean="0"/>
              <a:t>Ү</a:t>
            </a:r>
            <a:r>
              <a:rPr lang="sah-RU" sz="3200" dirty="0" smtClean="0"/>
              <a:t>ө</a:t>
            </a:r>
            <a:r>
              <a:rPr lang="ru-RU" sz="3200" b="1" i="1" dirty="0" err="1" smtClean="0"/>
              <a:t>скээбит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алааьым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курдук</a:t>
            </a:r>
            <a:endParaRPr lang="ru-RU" sz="3200" b="1" i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1a1/00031ee0-747a848a/img2.jpg"/>
          <p:cNvPicPr/>
          <p:nvPr/>
        </p:nvPicPr>
        <p:blipFill>
          <a:blip r:embed="rId2" cstate="print"/>
          <a:srcRect r="52238"/>
          <a:stretch>
            <a:fillRect/>
          </a:stretch>
        </p:blipFill>
        <p:spPr bwMode="auto">
          <a:xfrm>
            <a:off x="285720" y="357166"/>
            <a:ext cx="42148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0" y="1643050"/>
            <a:ext cx="44291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Олоҥхоҕо ким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кыталык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буолан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кэлэн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тугу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гынна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Удаҕан диэн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кимий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artyk.ru/wp-content/uploads/2018/12/001%D1%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4114692" cy="581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929190" y="523220"/>
            <a:ext cx="4000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Олоҥхоҕо Аал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Луук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суолталааҕый?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rusknife.com/uploads/post-11132-0-42651300-145718196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://libkentik.s-vfu.ru/wp-content/uploads/%D0%98%D0%B7%D0%BE%D0%B1%D1%80%D0%B0%D0%B6%D0%B5%D0%BD%D0%B8%D0%B5-0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6715172" cy="507209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85786" y="5429264"/>
            <a:ext cx="7429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Луук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дьаһалынан тимир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уустара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Мөҥүрүүр Бөҕөҕө тугу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оҥорон биэрдилэр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2a6/0007421d-87d95e08/1/img14.jpg"/>
          <p:cNvPicPr/>
          <p:nvPr/>
        </p:nvPicPr>
        <p:blipFill>
          <a:blip r:embed="rId2" cstate="print"/>
          <a:srcRect l="4676" t="12137" r="57809" b="14722"/>
          <a:stretch>
            <a:fillRect/>
          </a:stretch>
        </p:blipFill>
        <p:spPr bwMode="auto">
          <a:xfrm>
            <a:off x="500034" y="357166"/>
            <a:ext cx="442915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786314" y="3071810"/>
            <a:ext cx="4214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Мөҥүрүүр Бөҕө атын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туох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диэн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баран,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ыытта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ownloads\20211014_204341.jpg"/>
          <p:cNvPicPr/>
          <p:nvPr/>
        </p:nvPicPr>
        <p:blipFill>
          <a:blip r:embed="rId2" cstate="print"/>
          <a:srcRect t="4556" r="27365"/>
          <a:stretch>
            <a:fillRect/>
          </a:stretch>
        </p:blipFill>
        <p:spPr bwMode="auto">
          <a:xfrm>
            <a:off x="285720" y="285728"/>
            <a:ext cx="81439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5429264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Мөҥүрүүр Бөҕө абааһы бухатыыра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Муус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Бурҕааты хайдах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албаһынан кыайда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ttps://pbs.twimg.com/media/EdGExP1WAAAS6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8868165" cy="4000528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14348" y="4619304"/>
            <a:ext cx="8072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Олоҥхо тугунан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түмүктэннэ?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sah-RU" dirty="0" smtClean="0">
                <a:solidFill>
                  <a:srgbClr val="C00000"/>
                </a:solidFill>
              </a:rPr>
              <a:t>Сыаналааһын </a:t>
            </a:r>
            <a:r>
              <a:rPr lang="ru-RU" dirty="0" smtClean="0">
                <a:solidFill>
                  <a:srgbClr val="C00000"/>
                </a:solidFill>
              </a:rPr>
              <a:t>«</a:t>
            </a:r>
            <a:r>
              <a:rPr lang="ru-RU" dirty="0" err="1" smtClean="0">
                <a:solidFill>
                  <a:srgbClr val="C00000"/>
                </a:solidFill>
              </a:rPr>
              <a:t>Билии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хонуута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х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9144000" cy="508518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691680" y="3140968"/>
            <a:ext cx="6120680" cy="15121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https://wordwall.net/ru/resource/25878385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143000"/>
          </a:xfrm>
        </p:spPr>
        <p:txBody>
          <a:bodyPr/>
          <a:lstStyle/>
          <a:p>
            <a:r>
              <a:rPr lang="sah-RU" b="1" dirty="0" smtClean="0">
                <a:solidFill>
                  <a:srgbClr val="C00000"/>
                </a:solidFill>
              </a:rPr>
              <a:t>Болҕомтоҕут иһин махтал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7158" y="-31931"/>
            <a:ext cx="87868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</a:rPr>
              <a:t>«Мөңүрүүр Бө</a:t>
            </a:r>
            <a:r>
              <a:rPr lang="sah-RU" sz="3200" b="1" dirty="0" smtClean="0">
                <a:solidFill>
                  <a:srgbClr val="C00000"/>
                </a:solidFill>
              </a:rPr>
              <a:t>ҕ</a:t>
            </a:r>
            <a:r>
              <a:rPr lang="ru-RU" sz="3200" b="1" dirty="0" err="1" smtClean="0">
                <a:solidFill>
                  <a:srgbClr val="C00000"/>
                </a:solidFill>
              </a:rPr>
              <a:t>ө» </a:t>
            </a:r>
            <a:r>
              <a:rPr lang="ru-RU" sz="3200" b="1" dirty="0" smtClean="0">
                <a:solidFill>
                  <a:srgbClr val="C00000"/>
                </a:solidFill>
              </a:rPr>
              <a:t>олоңхо5о </a:t>
            </a:r>
            <a:r>
              <a:rPr lang="ru-RU" sz="3200" b="1" dirty="0" err="1" smtClean="0">
                <a:solidFill>
                  <a:srgbClr val="C00000"/>
                </a:solidFill>
              </a:rPr>
              <a:t>айыы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бухатыырын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олоххо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</a:rPr>
              <a:t>үөрэтэр өрүттэрэ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ttps://ds05.infourok.ru/uploads/ex/0dba/0006b0f1-449943e0/img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8893652" cy="574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ownloads\20211014_110040.jpg"/>
          <p:cNvPicPr/>
          <p:nvPr/>
        </p:nvPicPr>
        <p:blipFill>
          <a:blip r:embed="rId2" cstate="print"/>
          <a:srcRect l="13140" t="4328" r="139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.uacbs.ru/cbselib/kraeved/olonkho/meguruurbege/files/sh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357718" cy="6225311"/>
          </a:xfrm>
          <a:prstGeom prst="rect">
            <a:avLst/>
          </a:prstGeom>
          <a:noFill/>
        </p:spPr>
      </p:pic>
      <p:pic>
        <p:nvPicPr>
          <p:cNvPr id="1028" name="Picture 4" descr="https://avatars.mds.yandex.net/i?id=2a0000017a0bf09367f256c6310696e92db9-4476821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71678"/>
            <a:ext cx="45720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339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Оло</a:t>
            </a:r>
            <a:r>
              <a:rPr lang="sah-RU" sz="3600" b="1" dirty="0" smtClean="0">
                <a:solidFill>
                  <a:srgbClr val="C00000"/>
                </a:solidFill>
              </a:rPr>
              <a:t>ҥхоттон быһа тардыы (Мультик)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х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58406"/>
            <a:ext cx="9144000" cy="559959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051720" y="2708920"/>
            <a:ext cx="5184576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https://yandex.ru/video/touch/preview/13237215116483986985</a:t>
            </a:r>
            <a:endParaRPr lang="ru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r>
              <a:rPr lang="sah-RU" sz="3200" b="1" dirty="0" smtClean="0">
                <a:solidFill>
                  <a:srgbClr val="C00000"/>
                </a:solidFill>
              </a:rPr>
              <a:t>Оонньуу </a:t>
            </a:r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sah-RU" sz="3200" b="1" dirty="0" smtClean="0">
                <a:solidFill>
                  <a:srgbClr val="C00000"/>
                </a:solidFill>
              </a:rPr>
              <a:t>Олоҥхо дойдутун дьиэтэ-уота</a:t>
            </a:r>
            <a:r>
              <a:rPr lang="ru-RU" sz="3200" b="1" smtClean="0">
                <a:solidFill>
                  <a:srgbClr val="C00000"/>
                </a:solidFill>
              </a:rPr>
              <a:t>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ах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3878"/>
            <a:ext cx="9143999" cy="585412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403648" y="2636912"/>
            <a:ext cx="6408712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https://wordwall.net/ru/resource/26712473</a:t>
            </a:r>
            <a:endParaRPr lang="sah-RU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5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a7e/0001f2c5-d50f3ec9/hello_html_6893913f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428604"/>
            <a:ext cx="514353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1428736"/>
            <a:ext cx="35719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Мөҥүрүүр Бөҕөҕө ханнык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бухатыыр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кэлбитэй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fsd.kopilkaurokov.ru/uploads/user_file_54389619ec46a/img_user_file_54389619ec46a_0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7358114" cy="5518586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000100" y="5951008"/>
            <a:ext cx="7429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Мөҥүрүүр Бөҕө кими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көмүскэһэ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барда,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тоҕо?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142</Words>
  <Application>Microsoft Office PowerPoint</Application>
  <PresentationFormat>Экран (4:3)</PresentationFormat>
  <Paragraphs>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Олоҥхоттон быһа тардыы (Мультик)</vt:lpstr>
      <vt:lpstr>Оонньуу «Олоҥхо дойдутун дьиэтэ-уота»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Сыаналааһын «Билии хонуута»</vt:lpstr>
      <vt:lpstr>Болҕомтоҕут иһин махтал!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ЦНППМ</cp:lastModifiedBy>
  <cp:revision>25</cp:revision>
  <dcterms:created xsi:type="dcterms:W3CDTF">2021-10-14T01:29:55Z</dcterms:created>
  <dcterms:modified xsi:type="dcterms:W3CDTF">2023-05-17T08:41:45Z</dcterms:modified>
</cp:coreProperties>
</file>