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4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8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8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1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7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BE6E-84AC-4EB0-B3EF-E5C97045CF09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1C81C-D455-4A38-80E5-FF590056E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3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11219544/ix" TargetMode="External"/><Relationship Id="rId13" Type="http://schemas.openxmlformats.org/officeDocument/2006/relationships/hyperlink" Target="https://learningapps.org/display?v=paxf8uuqt21" TargetMode="External"/><Relationship Id="rId1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hyperlink" Target="https://wordwall.net/ru/resource/11211094/v" TargetMode="External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ru/resource/11165513/i-%d1%82%d0%be%d1%85%d1%82%d0%be%d0%b1%d1%83%d0%bb" TargetMode="External"/><Relationship Id="rId11" Type="http://schemas.openxmlformats.org/officeDocument/2006/relationships/hyperlink" Target="https://wordwall.net/ru/resource/11210704/iv-%d1%82%d0%be%d1%85%d1%82%d0%be%d0%b1%d1%83%d0%bb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ordwall.net/resource/11216443/viii" TargetMode="External"/><Relationship Id="rId10" Type="http://schemas.openxmlformats.org/officeDocument/2006/relationships/hyperlink" Target="https://www.jigsawplanet.com/?rc=play&amp;pid=2b8b6f743105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ordwall.net/ru/resource/11166558/ii-%d1%82%d0%be%d1%85%d1%82%d0%be%d0%b1%d1%83%d0%bb" TargetMode="External"/><Relationship Id="rId14" Type="http://schemas.openxmlformats.org/officeDocument/2006/relationships/hyperlink" Target="https://wordwall.net/resource/11214361/v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s://wordwall.net/resource/11219544/i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ordwall.net/ru/resource/11165513/i-%d1%82%d0%be%d1%85%d1%82%d0%be%d0%b1%d1%83%d0%bb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01" y="0"/>
            <a:ext cx="9223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YAANA\Pictures\Морди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36" y="1936982"/>
            <a:ext cx="1920458" cy="23717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 descr="Картинки по запросу &quot;якустки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4" y="193570"/>
            <a:ext cx="2797316" cy="1759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15" y="24912"/>
            <a:ext cx="2439650" cy="1867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3" y="140330"/>
            <a:ext cx="2356805" cy="175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78" y="3958258"/>
            <a:ext cx="2356032" cy="1922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60" y="4896036"/>
            <a:ext cx="2189918" cy="1786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4" y="5025863"/>
            <a:ext cx="2243485" cy="18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48" y="1892567"/>
            <a:ext cx="2529475" cy="206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7" y="2631325"/>
            <a:ext cx="2333963" cy="18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78" y="4703750"/>
            <a:ext cx="2243485" cy="18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3934" y="4134363"/>
            <a:ext cx="38651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1600" b="1" dirty="0" smtClean="0">
                <a:solidFill>
                  <a:schemeClr val="accent2"/>
                </a:solidFill>
              </a:rPr>
              <a:t>Мординов Н.Е. - Амма Аччыгыйа</a:t>
            </a:r>
          </a:p>
          <a:p>
            <a:pPr algn="ctr"/>
            <a:r>
              <a:rPr lang="sah-RU" sz="1600" b="1" dirty="0" smtClean="0">
                <a:solidFill>
                  <a:schemeClr val="accent2"/>
                </a:solidFill>
              </a:rPr>
              <a:t>(1906-1994 сс.)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</a:rPr>
              <a:t>Айымньы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дойдутун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кистэлэ</a:t>
            </a:r>
            <a:r>
              <a:rPr lang="sah-RU" sz="2000" b="1" dirty="0" smtClean="0">
                <a:solidFill>
                  <a:srgbClr val="FF0000"/>
                </a:solidFill>
              </a:rPr>
              <a:t>ҥ</a:t>
            </a:r>
            <a:r>
              <a:rPr lang="ru-RU" sz="2000" b="1" dirty="0" smtClean="0">
                <a:solidFill>
                  <a:srgbClr val="FF0000"/>
                </a:solidFill>
              </a:rPr>
              <a:t>э»</a:t>
            </a:r>
          </a:p>
          <a:p>
            <a:pPr algn="ctr"/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1220" y="317260"/>
            <a:ext cx="1670109" cy="569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319218"/>
            <a:ext cx="24478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sah-RU" sz="2400" b="1" dirty="0" smtClean="0">
                <a:solidFill>
                  <a:schemeClr val="accent2"/>
                </a:solidFill>
              </a:rPr>
              <a:t>тохтобул</a:t>
            </a:r>
          </a:p>
          <a:p>
            <a:pPr algn="ctr"/>
            <a:endParaRPr lang="en-US" sz="2400" b="1" dirty="0">
              <a:solidFill>
                <a:schemeClr val="accent2"/>
              </a:solidFill>
              <a:hlinkClick r:id="rId6"/>
            </a:endParaRPr>
          </a:p>
          <a:p>
            <a:pPr algn="ctr"/>
            <a:r>
              <a:rPr lang="ru-RU" sz="1100" u="sng" dirty="0" smtClean="0">
                <a:hlinkClick r:id="rId6"/>
              </a:rPr>
              <a:t>https</a:t>
            </a:r>
            <a:r>
              <a:rPr lang="ru-RU" sz="1100" u="sng" dirty="0">
                <a:hlinkClick r:id="rId6"/>
              </a:rPr>
              <a:t>://wordwall.net/ru/resource/11165513/i-%d1%82%d0%be%d1%85%d1%82%d0%be%d0%b1%d1%83%d0%bb</a:t>
            </a:r>
            <a:endParaRPr lang="ru-RU" sz="1100" dirty="0"/>
          </a:p>
        </p:txBody>
      </p:sp>
      <p:sp>
        <p:nvSpPr>
          <p:cNvPr id="39" name="Овал 38"/>
          <p:cNvSpPr/>
          <p:nvPr/>
        </p:nvSpPr>
        <p:spPr>
          <a:xfrm>
            <a:off x="3411138" y="82794"/>
            <a:ext cx="1670109" cy="569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039302" y="236680"/>
            <a:ext cx="1670109" cy="569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829347" y="1985012"/>
            <a:ext cx="1670109" cy="569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932782" y="4237067"/>
            <a:ext cx="1670109" cy="569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60720" y="5050433"/>
            <a:ext cx="1670109" cy="569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83" y="5106766"/>
            <a:ext cx="1872552" cy="70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5" y="4787325"/>
            <a:ext cx="17621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32333"/>
            <a:ext cx="17621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96402" y="2943636"/>
            <a:ext cx="1973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IX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en-US" sz="2000" b="1" u="sng" dirty="0">
              <a:solidFill>
                <a:schemeClr val="accent2"/>
              </a:solidFill>
              <a:hlinkClick r:id="rId8"/>
            </a:endParaRPr>
          </a:p>
          <a:p>
            <a:pPr algn="ctr"/>
            <a:r>
              <a:rPr lang="sah-RU" sz="1200" u="sng" dirty="0" smtClean="0">
                <a:hlinkClick r:id="rId8"/>
              </a:rPr>
              <a:t>https</a:t>
            </a:r>
            <a:r>
              <a:rPr lang="sah-RU" sz="1200" u="sng" dirty="0">
                <a:hlinkClick r:id="rId8"/>
              </a:rPr>
              <a:t>://wordwall.net/resource/11219544/ix</a:t>
            </a:r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55659" y="136654"/>
            <a:ext cx="210754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1100" u="sng" dirty="0">
                <a:solidFill>
                  <a:schemeClr val="accent2"/>
                </a:solidFill>
                <a:hlinkClick r:id="rId9"/>
              </a:rPr>
              <a:t>https://wordwall.net/ru/resource/11166558/ii-%d1%82%d0%be%d1%85%d1%82%d0%be%d0%b1%d1%83%d0%bb</a:t>
            </a:r>
            <a:endParaRPr lang="ru-RU" sz="1100" dirty="0">
              <a:solidFill>
                <a:schemeClr val="accent2"/>
              </a:solidFill>
            </a:endParaRPr>
          </a:p>
          <a:p>
            <a:r>
              <a:rPr lang="sah-RU" sz="1200" b="1" dirty="0" smtClean="0"/>
              <a:t> 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30936" y="319218"/>
            <a:ext cx="197203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1100" u="sng" dirty="0">
                <a:hlinkClick r:id="rId10"/>
              </a:rPr>
              <a:t>https://www.jigsawplanet.com/?rc=play&amp;pid=2b8b6f743105</a:t>
            </a:r>
            <a:r>
              <a:rPr lang="sah-RU" sz="1100" b="1" dirty="0" smtClean="0"/>
              <a:t> </a:t>
            </a:r>
            <a:endParaRPr lang="ru-RU" sz="105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85448" y="2058849"/>
            <a:ext cx="2017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IV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u="sng" dirty="0" smtClean="0">
                <a:hlinkClick r:id="rId11"/>
              </a:rPr>
              <a:t>https</a:t>
            </a:r>
            <a:r>
              <a:rPr lang="ru-RU" sz="1200" u="sng" dirty="0">
                <a:hlinkClick r:id="rId11"/>
              </a:rPr>
              <a:t>://wordwall.net/ru/resource/11210704/iv-%d1%82%d0%be%d1%85%d1%82%d0%be%d0%b1%d1%83%d0%bb</a:t>
            </a:r>
            <a:r>
              <a:rPr lang="sah-RU" sz="1200" b="1" dirty="0" smtClean="0"/>
              <a:t> 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15203" y="4308747"/>
            <a:ext cx="2105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V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1200" u="sng" dirty="0">
                <a:solidFill>
                  <a:schemeClr val="accent2"/>
                </a:solidFill>
                <a:hlinkClick r:id="rId12"/>
              </a:rPr>
              <a:t>https://wordwall.net/ru/resource/11211094/v</a:t>
            </a:r>
            <a:r>
              <a:rPr lang="sah-RU" sz="1200" b="1" dirty="0" smtClean="0">
                <a:solidFill>
                  <a:schemeClr val="accent2"/>
                </a:solidFill>
              </a:rPr>
              <a:t> 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42376" y="5135564"/>
            <a:ext cx="19067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1200" u="sng" dirty="0">
                <a:solidFill>
                  <a:schemeClr val="accent2"/>
                </a:solidFill>
                <a:hlinkClick r:id="rId13"/>
              </a:rPr>
              <a:t>https://learningapps.org/display?v=paxf8uuqt21</a:t>
            </a:r>
            <a:endParaRPr lang="ru-RU" sz="1200" dirty="0">
              <a:solidFill>
                <a:schemeClr val="accent2"/>
              </a:solidFill>
            </a:endParaRPr>
          </a:p>
          <a:p>
            <a:r>
              <a:rPr lang="sah-RU" sz="1200" b="1" dirty="0" smtClean="0"/>
              <a:t> </a:t>
            </a:r>
            <a:endParaRPr lang="ru-RU" sz="11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97079" y="5227897"/>
            <a:ext cx="1949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accent2"/>
                </a:solidFill>
                <a:hlinkClick r:id="rId14"/>
              </a:rPr>
              <a:t>https</a:t>
            </a:r>
            <a:r>
              <a:rPr lang="ru-RU" sz="1200" u="sng" dirty="0">
                <a:solidFill>
                  <a:schemeClr val="accent2"/>
                </a:solidFill>
                <a:hlinkClick r:id="rId14"/>
              </a:rPr>
              <a:t>://wordwall.net/resource/11214361/vi</a:t>
            </a:r>
            <a:r>
              <a:rPr lang="sah-RU" sz="1200" b="1" dirty="0" smtClean="0">
                <a:solidFill>
                  <a:schemeClr val="accent2"/>
                </a:solidFill>
              </a:rPr>
              <a:t> 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664" y="4921580"/>
            <a:ext cx="186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VIII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en-US" sz="2000" b="1" u="sng" dirty="0">
              <a:solidFill>
                <a:schemeClr val="accent2"/>
              </a:solidFill>
              <a:hlinkClick r:id="rId15"/>
            </a:endParaRPr>
          </a:p>
          <a:p>
            <a:pPr algn="ctr"/>
            <a:r>
              <a:rPr lang="sah-RU" sz="1200" u="sng" dirty="0" smtClean="0">
                <a:hlinkClick r:id="rId15"/>
              </a:rPr>
              <a:t>https</a:t>
            </a:r>
            <a:r>
              <a:rPr lang="sah-RU" sz="1200" u="sng" dirty="0">
                <a:hlinkClick r:id="rId15"/>
              </a:rPr>
              <a:t>://wordwall.net/resource/11216443/viii</a:t>
            </a:r>
            <a:r>
              <a:rPr lang="sah-RU" sz="1200" dirty="0"/>
              <a:t> </a:t>
            </a:r>
            <a:r>
              <a:rPr lang="sah-RU" sz="1200" b="1" dirty="0" smtClean="0"/>
              <a:t> </a:t>
            </a:r>
            <a:endParaRPr lang="ru-RU" sz="1100" dirty="0"/>
          </a:p>
        </p:txBody>
      </p:sp>
      <p:sp>
        <p:nvSpPr>
          <p:cNvPr id="49" name="Нашивка 48"/>
          <p:cNvSpPr/>
          <p:nvPr/>
        </p:nvSpPr>
        <p:spPr>
          <a:xfrm>
            <a:off x="5444782" y="889291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flipH="1">
            <a:off x="6526831" y="5296257"/>
            <a:ext cx="339828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flipH="1">
            <a:off x="4246192" y="5318886"/>
            <a:ext cx="339828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flipH="1">
            <a:off x="1963120" y="5188159"/>
            <a:ext cx="339828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2786998" y="872521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945255">
            <a:off x="8093098" y="1469001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 rot="5400000">
            <a:off x="7667336" y="3887252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 rot="16200000">
            <a:off x="1007463" y="4435445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7" name="Picture 23" descr="C:\Users\SAYAANA\Pictures\гугл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14" y="716087"/>
            <a:ext cx="226291" cy="2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SAYAANA\Pictures\яндекс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20" y="716087"/>
            <a:ext cx="252702" cy="2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3" y="1968183"/>
            <a:ext cx="1834915" cy="86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48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01" y="0"/>
            <a:ext cx="9223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5" descr="Картинки по запросу &quot;якустки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4" y="193570"/>
            <a:ext cx="2797316" cy="186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5" y="24911"/>
            <a:ext cx="2654648" cy="2032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3" y="140330"/>
            <a:ext cx="2470700" cy="1844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78" y="3958258"/>
            <a:ext cx="2356032" cy="25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60" y="4896036"/>
            <a:ext cx="2189918" cy="196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6" y="4662690"/>
            <a:ext cx="2243485" cy="221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48" y="1892567"/>
            <a:ext cx="2529475" cy="206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13" y="2347443"/>
            <a:ext cx="2333963" cy="193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05" y="4498035"/>
            <a:ext cx="2243485" cy="238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542651" y="281658"/>
            <a:ext cx="1670109" cy="4794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4690" y="323019"/>
            <a:ext cx="24478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I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sah-RU" sz="2200" b="1" dirty="0" smtClean="0">
                <a:solidFill>
                  <a:schemeClr val="accent2"/>
                </a:solidFill>
              </a:rPr>
              <a:t>тохтобул</a:t>
            </a:r>
          </a:p>
          <a:p>
            <a:pPr algn="ctr"/>
            <a:endParaRPr lang="en-US" sz="22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600" b="1" dirty="0" err="1"/>
              <a:t>Сымыйалыыр</a:t>
            </a:r>
            <a:r>
              <a:rPr lang="ru-RU" sz="1600" b="1" dirty="0"/>
              <a:t> </a:t>
            </a:r>
            <a:r>
              <a:rPr lang="ru-RU" sz="1600" b="1" dirty="0" err="1" smtClean="0"/>
              <a:t>куһаҕан</a:t>
            </a:r>
            <a:r>
              <a:rPr lang="ru-RU" sz="1600" b="1" dirty="0"/>
              <a:t>,  </a:t>
            </a:r>
            <a:r>
              <a:rPr lang="ru-RU" sz="1600" b="1" dirty="0" err="1"/>
              <a:t>кырдьыксыт</a:t>
            </a:r>
            <a:r>
              <a:rPr lang="ru-RU" sz="1600" b="1" dirty="0"/>
              <a:t> </a:t>
            </a:r>
            <a:r>
              <a:rPr lang="ru-RU" sz="1600" b="1" dirty="0" err="1"/>
              <a:t>буола</a:t>
            </a:r>
            <a:r>
              <a:rPr lang="ru-RU" sz="1600" b="1" dirty="0"/>
              <a:t> </a:t>
            </a:r>
            <a:r>
              <a:rPr lang="ru-RU" sz="1600" b="1" dirty="0" err="1"/>
              <a:t>улаат</a:t>
            </a:r>
            <a:r>
              <a:rPr lang="ru-RU" sz="1600" b="1" dirty="0"/>
              <a:t>.</a:t>
            </a:r>
          </a:p>
          <a:p>
            <a:pPr algn="ctr"/>
            <a:endParaRPr lang="en-US" sz="2400" b="1" dirty="0">
              <a:solidFill>
                <a:schemeClr val="accent2"/>
              </a:solidFill>
              <a:hlinkClick r:id="rId5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411138" y="82794"/>
            <a:ext cx="1670109" cy="438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039302" y="82794"/>
            <a:ext cx="1670109" cy="438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829347" y="2019527"/>
            <a:ext cx="1670109" cy="4410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6932782" y="4237067"/>
            <a:ext cx="1670109" cy="4256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60720" y="5050433"/>
            <a:ext cx="1670109" cy="4097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83" y="4813504"/>
            <a:ext cx="1872552" cy="61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93571"/>
            <a:ext cx="1827105" cy="55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7" y="2456901"/>
            <a:ext cx="1762125" cy="6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3686" y="2518270"/>
            <a:ext cx="19734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IX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500" b="1" dirty="0" err="1"/>
              <a:t>Сыаллаах</a:t>
            </a:r>
            <a:r>
              <a:rPr lang="ru-RU" sz="1500" b="1" dirty="0"/>
              <a:t>- </a:t>
            </a:r>
            <a:r>
              <a:rPr lang="ru-RU" sz="1500" b="1" dirty="0" err="1"/>
              <a:t>соруктаах</a:t>
            </a:r>
            <a:r>
              <a:rPr lang="ru-RU" sz="1500" b="1" dirty="0"/>
              <a:t> </a:t>
            </a:r>
            <a:r>
              <a:rPr lang="ru-RU" sz="1500" b="1" dirty="0" err="1"/>
              <a:t>буол</a:t>
            </a:r>
            <a:r>
              <a:rPr lang="ru-RU" sz="1500" b="1" dirty="0"/>
              <a:t>, </a:t>
            </a:r>
            <a:r>
              <a:rPr lang="ru-RU" sz="1500" b="1" dirty="0" err="1"/>
              <a:t>туруоруммут</a:t>
            </a:r>
            <a:r>
              <a:rPr lang="ru-RU" sz="1500" b="1" dirty="0"/>
              <a:t> </a:t>
            </a:r>
            <a:r>
              <a:rPr lang="ru-RU" sz="1500" b="1" dirty="0" err="1"/>
              <a:t>сыалгын</a:t>
            </a:r>
            <a:r>
              <a:rPr lang="ru-RU" sz="1500" b="1" dirty="0"/>
              <a:t> </a:t>
            </a:r>
            <a:r>
              <a:rPr lang="ru-RU" sz="1500" b="1" dirty="0" err="1"/>
              <a:t>ситиьэргэ</a:t>
            </a:r>
            <a:r>
              <a:rPr lang="ru-RU" sz="1500" b="1" dirty="0"/>
              <a:t> </a:t>
            </a:r>
            <a:r>
              <a:rPr lang="ru-RU" sz="1500" b="1" dirty="0" err="1"/>
              <a:t>дьулус</a:t>
            </a:r>
            <a:r>
              <a:rPr lang="ru-RU" sz="1500" b="1" dirty="0"/>
              <a:t>.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en-US" sz="2000" b="1" u="sng" dirty="0">
              <a:solidFill>
                <a:schemeClr val="accent2"/>
              </a:solidFill>
              <a:hlinkClick r:id="rId7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92421" y="112809"/>
            <a:ext cx="21075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600" b="1" dirty="0" err="1" smtClean="0"/>
              <a:t>Элбэх</a:t>
            </a:r>
            <a:r>
              <a:rPr lang="ru-RU" sz="1600" b="1" dirty="0" smtClean="0"/>
              <a:t> </a:t>
            </a:r>
            <a:r>
              <a:rPr lang="ru-RU" sz="1600" b="1" dirty="0" err="1"/>
              <a:t>эрэллээх</a:t>
            </a:r>
            <a:r>
              <a:rPr lang="ru-RU" sz="1600" b="1" dirty="0"/>
              <a:t> </a:t>
            </a:r>
            <a:r>
              <a:rPr lang="ru-RU" sz="1600" b="1" dirty="0" err="1" smtClean="0"/>
              <a:t>доҕордоох</a:t>
            </a:r>
            <a:r>
              <a:rPr lang="ru-RU" sz="1600" b="1" dirty="0" smtClean="0"/>
              <a:t> </a:t>
            </a:r>
            <a:r>
              <a:rPr lang="ru-RU" sz="1600" b="1" dirty="0" err="1"/>
              <a:t>буол</a:t>
            </a:r>
            <a:r>
              <a:rPr lang="ru-RU" sz="1600" b="1" dirty="0"/>
              <a:t>, </a:t>
            </a:r>
            <a:r>
              <a:rPr lang="ru-RU" sz="1600" b="1" dirty="0" err="1" smtClean="0"/>
              <a:t>доҕоргор</a:t>
            </a:r>
            <a:r>
              <a:rPr lang="ru-RU" sz="1600" b="1" dirty="0" smtClean="0"/>
              <a:t> </a:t>
            </a:r>
            <a:r>
              <a:rPr lang="ru-RU" sz="1600" b="1" dirty="0" err="1"/>
              <a:t>куруук</a:t>
            </a:r>
            <a:r>
              <a:rPr lang="ru-RU" sz="1600" b="1" dirty="0"/>
              <a:t>  </a:t>
            </a:r>
            <a:r>
              <a:rPr lang="ru-RU" sz="1600" b="1" dirty="0" err="1" smtClean="0"/>
              <a:t>истиҥник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сыһыаннас</a:t>
            </a:r>
            <a:r>
              <a:rPr lang="ru-RU" sz="1600" b="1" dirty="0"/>
              <a:t>.</a:t>
            </a: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r>
              <a:rPr lang="sah-RU" sz="1200" b="1" dirty="0" smtClean="0"/>
              <a:t> 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45283" y="112809"/>
            <a:ext cx="197203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600" b="1" dirty="0" err="1" smtClean="0"/>
              <a:t>Көҥөс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кэччэгэй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буолума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элэккэй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аламаҕай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майгылаах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ордук</a:t>
            </a:r>
            <a:r>
              <a:rPr lang="ru-RU" sz="1600" b="1" dirty="0" smtClean="0"/>
              <a:t>.</a:t>
            </a: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ru-RU" sz="105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535710" y="2080790"/>
            <a:ext cx="22936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IV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600" b="1" dirty="0" err="1" smtClean="0"/>
              <a:t>Доҕору</a:t>
            </a:r>
            <a:r>
              <a:rPr lang="ru-RU" sz="1600" b="1" dirty="0" smtClean="0"/>
              <a:t>  </a:t>
            </a:r>
            <a:r>
              <a:rPr lang="ru-RU" sz="1600" b="1" dirty="0" err="1"/>
              <a:t>мэлдьи</a:t>
            </a:r>
            <a:r>
              <a:rPr lang="ru-RU" sz="1600" b="1" dirty="0"/>
              <a:t> </a:t>
            </a:r>
            <a:r>
              <a:rPr lang="ru-RU" sz="1600" b="1" dirty="0" err="1"/>
              <a:t>харыстаа</a:t>
            </a:r>
            <a:r>
              <a:rPr lang="ru-RU" sz="1600" b="1" dirty="0"/>
              <a:t>, </a:t>
            </a:r>
            <a:r>
              <a:rPr lang="ru-RU" sz="1600" b="1" dirty="0" err="1"/>
              <a:t>киниэхэ</a:t>
            </a:r>
            <a:r>
              <a:rPr lang="ru-RU" sz="1600" b="1" dirty="0"/>
              <a:t> </a:t>
            </a:r>
            <a:r>
              <a:rPr lang="ru-RU" sz="1600" b="1" dirty="0" err="1"/>
              <a:t>эрэн</a:t>
            </a:r>
            <a:r>
              <a:rPr lang="ru-RU" sz="1600" b="1" dirty="0"/>
              <a:t>, </a:t>
            </a:r>
            <a:r>
              <a:rPr lang="ru-RU" sz="1600" b="1" dirty="0" err="1"/>
              <a:t>сиэрдээхтик</a:t>
            </a:r>
            <a:r>
              <a:rPr lang="ru-RU" sz="1600" b="1" dirty="0"/>
              <a:t> </a:t>
            </a:r>
            <a:r>
              <a:rPr lang="ru-RU" sz="1600" b="1" dirty="0" err="1" smtClean="0"/>
              <a:t>сыһыаннас</a:t>
            </a:r>
            <a:r>
              <a:rPr lang="ru-RU" sz="1600" b="1" dirty="0"/>
              <a:t>.</a:t>
            </a: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5203" y="4276660"/>
            <a:ext cx="21052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V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500" b="1" dirty="0"/>
              <a:t>А5а </a:t>
            </a:r>
            <a:r>
              <a:rPr lang="ru-RU" sz="1500" b="1" dirty="0" err="1"/>
              <a:t>саастаах</a:t>
            </a:r>
            <a:r>
              <a:rPr lang="ru-RU" sz="1500" b="1" dirty="0"/>
              <a:t> </a:t>
            </a:r>
            <a:r>
              <a:rPr lang="ru-RU" sz="1500" b="1" dirty="0" err="1" smtClean="0"/>
              <a:t>дьоҥҥо</a:t>
            </a:r>
            <a:r>
              <a:rPr lang="ru-RU" sz="1500" b="1" dirty="0" smtClean="0"/>
              <a:t> </a:t>
            </a:r>
            <a:r>
              <a:rPr lang="ru-RU" sz="1500" b="1" dirty="0" err="1"/>
              <a:t>амарахтык</a:t>
            </a:r>
            <a:r>
              <a:rPr lang="ru-RU" sz="1500" b="1" dirty="0"/>
              <a:t> </a:t>
            </a:r>
            <a:r>
              <a:rPr lang="ru-RU" sz="1500" b="1" dirty="0" err="1" smtClean="0"/>
              <a:t>сыһыаннас</a:t>
            </a:r>
            <a:r>
              <a:rPr lang="ru-RU" sz="1500" b="1" dirty="0"/>
              <a:t>. </a:t>
            </a:r>
            <a:r>
              <a:rPr lang="ru-RU" sz="1500" b="1" dirty="0" err="1" smtClean="0"/>
              <a:t>Кырдьаҕастарга</a:t>
            </a:r>
            <a:r>
              <a:rPr lang="ru-RU" sz="1500" b="1" dirty="0" smtClean="0"/>
              <a:t> </a:t>
            </a:r>
            <a:r>
              <a:rPr lang="ru-RU" sz="1500" b="1" dirty="0" err="1"/>
              <a:t>куруук</a:t>
            </a:r>
            <a:r>
              <a:rPr lang="ru-RU" sz="1500" b="1" dirty="0"/>
              <a:t> </a:t>
            </a:r>
            <a:r>
              <a:rPr lang="ru-RU" sz="1500" b="1" dirty="0" err="1" smtClean="0"/>
              <a:t>көмөлөс</a:t>
            </a:r>
            <a:r>
              <a:rPr lang="ru-RU" sz="1500" b="1" dirty="0"/>
              <a:t>,  </a:t>
            </a:r>
            <a:r>
              <a:rPr lang="ru-RU" sz="1500" b="1" dirty="0" err="1"/>
              <a:t>убаастыы</a:t>
            </a:r>
            <a:r>
              <a:rPr lang="ru-RU" sz="1500" b="1" dirty="0"/>
              <a:t> </a:t>
            </a:r>
            <a:r>
              <a:rPr lang="ru-RU" sz="1500" b="1" dirty="0" err="1"/>
              <a:t>улаат</a:t>
            </a:r>
            <a:r>
              <a:rPr lang="ru-RU" sz="1500" b="1" dirty="0"/>
              <a:t>.</a:t>
            </a: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endParaRPr lang="en-US" sz="15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93230" y="5067475"/>
            <a:ext cx="20728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r>
              <a:rPr lang="ru-RU" sz="1400" b="1" dirty="0" err="1" smtClean="0"/>
              <a:t>Туохха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барытыгар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харыстабыллаахтык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сыһыаннас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Алдьатар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марайдыыр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сатаммат</a:t>
            </a:r>
            <a:r>
              <a:rPr lang="ru-RU" sz="1400" b="1" dirty="0" smtClean="0"/>
              <a:t>.</a:t>
            </a:r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lvl="0" algn="ctr"/>
            <a:endParaRPr lang="en-US" sz="1200" b="1" dirty="0" smtClean="0"/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sah-RU" sz="1200" b="1" dirty="0" smtClean="0"/>
              <a:t> </a:t>
            </a:r>
            <a:endParaRPr lang="ru-RU" sz="11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311175" y="4946736"/>
            <a:ext cx="19491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500" b="1" dirty="0" err="1" smtClean="0"/>
              <a:t>Уэрэххэр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кыһан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элбэх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кинигэтэ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аах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билиигин</a:t>
            </a:r>
            <a:r>
              <a:rPr lang="ru-RU" sz="1500" b="1" dirty="0" smtClean="0"/>
              <a:t>  </a:t>
            </a:r>
            <a:r>
              <a:rPr lang="ru-RU" sz="1500" b="1" dirty="0" err="1" smtClean="0"/>
              <a:t>мэлдьи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хаҥата-сайыннара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сырыт</a:t>
            </a:r>
            <a:r>
              <a:rPr lang="ru-RU" sz="1500" b="1" dirty="0" smtClean="0"/>
              <a:t>.</a:t>
            </a:r>
          </a:p>
          <a:p>
            <a:pPr lvl="0" algn="ctr"/>
            <a:endParaRPr lang="ru-RU" sz="1600" b="1" dirty="0"/>
          </a:p>
          <a:p>
            <a:pPr algn="ctr"/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0210" y="4699852"/>
            <a:ext cx="1861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VIII </a:t>
            </a:r>
            <a:r>
              <a:rPr lang="sah-RU" sz="2000" b="1" dirty="0" smtClean="0">
                <a:solidFill>
                  <a:schemeClr val="accent2"/>
                </a:solidFill>
              </a:rPr>
              <a:t>тохтобул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endParaRPr lang="en-US" sz="1500" b="1" dirty="0" smtClean="0"/>
          </a:p>
          <a:p>
            <a:pPr algn="ctr"/>
            <a:r>
              <a:rPr lang="ru-RU" sz="1500" b="1" dirty="0" err="1" smtClean="0"/>
              <a:t>Туктэри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быһыыны</a:t>
            </a:r>
            <a:r>
              <a:rPr lang="en-US" sz="1500" b="1" dirty="0" smtClean="0"/>
              <a:t> </a:t>
            </a:r>
            <a:r>
              <a:rPr lang="ru-RU" sz="1500" b="1" dirty="0" err="1" smtClean="0"/>
              <a:t>онорума</a:t>
            </a:r>
            <a:r>
              <a:rPr lang="ru-RU" sz="1500" b="1" dirty="0" smtClean="0"/>
              <a:t>,  </a:t>
            </a:r>
            <a:r>
              <a:rPr lang="ru-RU" sz="1500" b="1" dirty="0" err="1" smtClean="0"/>
              <a:t>сиэрдээх</a:t>
            </a:r>
            <a:r>
              <a:rPr lang="ru-RU" sz="1500" b="1" dirty="0" smtClean="0"/>
              <a:t>  </a:t>
            </a:r>
            <a:r>
              <a:rPr lang="ru-RU" sz="1500" b="1" dirty="0" err="1" smtClean="0"/>
              <a:t>бэрээдэктээх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буоларга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кыһалын</a:t>
            </a:r>
            <a:r>
              <a:rPr lang="en-US" sz="1500" b="1" dirty="0" smtClean="0"/>
              <a:t>.</a:t>
            </a:r>
            <a:r>
              <a:rPr lang="en-US" sz="15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9" name="Нашивка 48"/>
          <p:cNvSpPr/>
          <p:nvPr/>
        </p:nvSpPr>
        <p:spPr>
          <a:xfrm>
            <a:off x="5444782" y="889291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flipH="1">
            <a:off x="6489519" y="5296257"/>
            <a:ext cx="339828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flipH="1">
            <a:off x="4246192" y="5318886"/>
            <a:ext cx="339828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flipH="1">
            <a:off x="1963120" y="5188159"/>
            <a:ext cx="339828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2786998" y="872521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945255">
            <a:off x="8093098" y="1469001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 rot="5400000">
            <a:off x="7667336" y="3887252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 rot="16200000">
            <a:off x="1007463" y="4239314"/>
            <a:ext cx="351354" cy="267204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5" y="2677793"/>
            <a:ext cx="2926224" cy="146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07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188</Words>
  <Application>Microsoft Office PowerPoint</Application>
  <PresentationFormat>Экран (4:3)</PresentationFormat>
  <Paragraphs>60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SAYAANA</dc:creator>
  <cp:lastModifiedBy>SAYAANA</cp:lastModifiedBy>
  <cp:revision>12</cp:revision>
  <dcterms:created xsi:type="dcterms:W3CDTF">2021-02-20T06:54:06Z</dcterms:created>
  <dcterms:modified xsi:type="dcterms:W3CDTF">2021-02-20T08:57:27Z</dcterms:modified>
</cp:coreProperties>
</file>