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75" r:id="rId6"/>
    <p:sldId id="260" r:id="rId7"/>
    <p:sldId id="269" r:id="rId8"/>
    <p:sldId id="262" r:id="rId9"/>
    <p:sldId id="274" r:id="rId10"/>
    <p:sldId id="277" r:id="rId11"/>
    <p:sldId id="264" r:id="rId12"/>
    <p:sldId id="272" r:id="rId13"/>
    <p:sldId id="276" r:id="rId14"/>
    <p:sldId id="278" r:id="rId15"/>
    <p:sldId id="273" r:id="rId16"/>
    <p:sldId id="279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7FC6-0D62-4FAD-94D2-A5E6A6162CAE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5A0F-6F03-410A-AD6D-E7ECC85EE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aartyk.ru/wp-content/uploads/2018/09/27-%D1%81%D0%B5%D0%BD%D1%82%D1%8F%D0%B1%D1%80%D1%8F_%D0%94%D0%B5%D0%BD%D1%8C-%D0%B3%D0%BE%D1%81%D1%83%D0%B4%D0%B0%D1%80%D1%81%D1%82%D0%B2%D0%B5%D0%BD%D0%BD%D0%BE%D1%81%D1%82%D0%B8-%D0%BA%D0%BE%D0%BF%D0%B8%D1%8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myshared.ru/5/350232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2598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863/0014c8e2-a5a61652/img6.jpg"/>
          <p:cNvPicPr/>
          <p:nvPr/>
        </p:nvPicPr>
        <p:blipFill>
          <a:blip r:embed="rId2"/>
          <a:srcRect l="11730" b="16911"/>
          <a:stretch>
            <a:fillRect/>
          </a:stretch>
        </p:blipFill>
        <p:spPr bwMode="auto">
          <a:xfrm>
            <a:off x="357158" y="285728"/>
            <a:ext cx="82153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874/00078283-f9613561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ltumen.ru/api/containers/attachments/download/98459-filenam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57242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iltumen.ru/api/containers/articles/download/74e32eacd14389d856a1e8897c83de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39941" cy="5491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pload.wikimedia.org/wikipedia/commons/e/ec/Flag_of_Tattinsky_ulus_%28Yakutia%2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86124"/>
            <a:ext cx="5940425" cy="3323057"/>
          </a:xfrm>
          <a:prstGeom prst="rect">
            <a:avLst/>
          </a:prstGeom>
          <a:noFill/>
        </p:spPr>
      </p:pic>
      <p:pic>
        <p:nvPicPr>
          <p:cNvPr id="4" name="Рисунок 3" descr="https://kyym.ru/images/2021/20.02/3124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.d-cd.net/18bbaees-1920.jpg"/>
          <p:cNvPicPr/>
          <p:nvPr/>
        </p:nvPicPr>
        <p:blipFill>
          <a:blip r:embed="rId4" cstate="print"/>
          <a:srcRect l="7884" r="30584" b="21640"/>
          <a:stretch>
            <a:fillRect/>
          </a:stretch>
        </p:blipFill>
        <p:spPr bwMode="auto">
          <a:xfrm>
            <a:off x="4929190" y="214290"/>
            <a:ext cx="378621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aartyk.ru/wp-content/uploads/2019/06/%D1%8B%D1%81%D1%8B%D0%B0%D1%852-1920x12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ea82d4d77fd6ac2d53702183d8bc1826&amp;ref=rim&amp;n=33&amp;w=333&amp;h=188"/>
          <p:cNvPicPr/>
          <p:nvPr/>
        </p:nvPicPr>
        <p:blipFill>
          <a:blip r:embed="rId2"/>
          <a:srcRect l="1709" r="1709"/>
          <a:stretch>
            <a:fillRect/>
          </a:stretch>
        </p:blipFill>
        <p:spPr bwMode="auto">
          <a:xfrm>
            <a:off x="428596" y="500042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357826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29322" y="5715016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«ХОК»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56b4d3c5a6d058ea46a07c5fa1afd101&amp;ref=rim&amp;n=33&amp;w=250&amp;h=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11795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orage.myseldon.com/news_pict_F5/F545C526149B77E85814514069FD3E7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7249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itmexpo.ru/u/uploads/15931191728d2c3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486760" cy="565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874/00078283-f9613561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5929354" cy="6463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БАЛАҔАН ЫЙЫН 27 КҮНЭ‒САХА ӨРӨСПҮҮБҮЛҮКЭТИН СУДААРЫСТЫБАННАҺЫН КҮНЭ!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pPr algn="just"/>
            <a:r>
              <a:rPr lang="ru-RU" dirty="0" err="1">
                <a:solidFill>
                  <a:srgbClr val="FF0000"/>
                </a:solidFill>
              </a:rPr>
              <a:t>Өрөспүүбүлүкэ судаарыстыбаннаһын сайдыытын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биир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бэлиэ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түгэнинэн, </a:t>
            </a:r>
            <a:r>
              <a:rPr lang="ru-RU" dirty="0">
                <a:solidFill>
                  <a:srgbClr val="FF0000"/>
                </a:solidFill>
              </a:rPr>
              <a:t>1990 </a:t>
            </a:r>
            <a:r>
              <a:rPr lang="ru-RU" dirty="0" err="1">
                <a:solidFill>
                  <a:srgbClr val="FF0000"/>
                </a:solidFill>
              </a:rPr>
              <a:t>сыллаахха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балаҕан ыйын</a:t>
            </a:r>
            <a:r>
              <a:rPr lang="ru-RU" dirty="0">
                <a:solidFill>
                  <a:srgbClr val="FF0000"/>
                </a:solidFill>
              </a:rPr>
              <a:t> 27 </a:t>
            </a:r>
            <a:r>
              <a:rPr lang="ru-RU" dirty="0" err="1">
                <a:solidFill>
                  <a:srgbClr val="FF0000"/>
                </a:solidFill>
              </a:rPr>
              <a:t>күнүгэр </a:t>
            </a:r>
            <a:r>
              <a:rPr lang="ru-RU" dirty="0">
                <a:solidFill>
                  <a:srgbClr val="FF0000"/>
                </a:solidFill>
              </a:rPr>
              <a:t>Саха </a:t>
            </a:r>
            <a:r>
              <a:rPr lang="ru-RU" dirty="0" err="1">
                <a:solidFill>
                  <a:srgbClr val="FF0000"/>
                </a:solidFill>
              </a:rPr>
              <a:t>Өрөспүүбүлүкэтин Судаарыстыбаннай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сүбүрүнүтүөтүн туһунан Декларацияны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ылыныы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буолар</a:t>
            </a:r>
            <a:r>
              <a:rPr lang="ru-RU" dirty="0">
                <a:solidFill>
                  <a:srgbClr val="FF0000"/>
                </a:solidFill>
              </a:rPr>
              <a:t>. Саха сирин </a:t>
            </a:r>
            <a:r>
              <a:rPr lang="ru-RU" dirty="0" err="1">
                <a:solidFill>
                  <a:srgbClr val="FF0000"/>
                </a:solidFill>
              </a:rPr>
              <a:t>Бастакы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Бэрэсидьиэнэ</a:t>
            </a:r>
            <a:r>
              <a:rPr lang="ru-RU" dirty="0">
                <a:solidFill>
                  <a:srgbClr val="FF0000"/>
                </a:solidFill>
              </a:rPr>
              <a:t> Михаил Николаев </a:t>
            </a:r>
            <a:r>
              <a:rPr lang="ru-RU" dirty="0" err="1">
                <a:solidFill>
                  <a:srgbClr val="FF0000"/>
                </a:solidFill>
              </a:rPr>
              <a:t>ити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кэмнэргэ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үлэлии-хамсыы сылдьыбыт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судаарыстыбаннай</a:t>
            </a:r>
            <a:r>
              <a:rPr lang="ru-RU" dirty="0">
                <a:solidFill>
                  <a:srgbClr val="FF0000"/>
                </a:solidFill>
              </a:rPr>
              <a:t>,  </a:t>
            </a:r>
            <a:r>
              <a:rPr lang="ru-RU" dirty="0" err="1">
                <a:solidFill>
                  <a:srgbClr val="FF0000"/>
                </a:solidFill>
              </a:rPr>
              <a:t>уопсастыбаннай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диэйэтэллэри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научнай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уонна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култуурунай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интэлигиэнсийэ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чулуу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бэрэстэбиитэллэрин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биир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өйгө-санааҕа көҕүлээһинин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түмүүтүн дьоһун түмүгэ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Сүбүрүнүтүөт туһунан </a:t>
            </a:r>
            <a:r>
              <a:rPr lang="ru-RU" dirty="0">
                <a:solidFill>
                  <a:srgbClr val="FF0000"/>
                </a:solidFill>
              </a:rPr>
              <a:t>Декларация </a:t>
            </a:r>
            <a:r>
              <a:rPr lang="ru-RU" dirty="0" err="1">
                <a:solidFill>
                  <a:srgbClr val="FF0000"/>
                </a:solidFill>
              </a:rPr>
              <a:t>судаарыстыбабыт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үрдүнэн улахан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уларыйыылар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сылларыгар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норуот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санаатын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өрө көтөхпүт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айарга-тутарга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ыарахаттары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туоруурга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кынаттаабыт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итиэннэ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сайдыыбыт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аартыгар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бигэ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туруктаах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киириибитин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хааччыйбыт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сүҥкэн оруолу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толорбут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өҥөлөөх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Кини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сүрүн идиэйэлэрэ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Төрүт сокуоммутугар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киирэн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күн бүгүҥҥэ диэри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дойдубут</a:t>
            </a:r>
            <a:r>
              <a:rPr lang="ru-RU" dirty="0">
                <a:solidFill>
                  <a:srgbClr val="FF0000"/>
                </a:solidFill>
              </a:rPr>
              <a:t>  </a:t>
            </a:r>
            <a:r>
              <a:rPr lang="ru-RU" dirty="0" err="1">
                <a:solidFill>
                  <a:srgbClr val="FF0000"/>
                </a:solidFill>
              </a:rPr>
              <a:t>социальнай-экономичэскэй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сайдыытын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ситиһиилэринэн бигэргэтиллэ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барыбыт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уйгутун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түстүү тураллар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Өрөспүүбүлүкэбит билигин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бэйэтин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салайынарыгар</a:t>
            </a:r>
            <a:r>
              <a:rPr lang="ru-RU" dirty="0">
                <a:solidFill>
                  <a:srgbClr val="FF0000"/>
                </a:solidFill>
              </a:rPr>
              <a:t> бары </a:t>
            </a:r>
            <a:r>
              <a:rPr lang="ru-RU" dirty="0" err="1">
                <a:solidFill>
                  <a:srgbClr val="FF0000"/>
                </a:solidFill>
              </a:rPr>
              <a:t>кыах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ds05.infourok.ru/uploads/ex/02f4/000225d3-f3da2ae5/img18.jpg"/>
          <p:cNvPicPr/>
          <p:nvPr/>
        </p:nvPicPr>
        <p:blipFill>
          <a:blip r:embed="rId2"/>
          <a:srcRect l="22849" t="8547" r="15190" b="3761"/>
          <a:stretch>
            <a:fillRect/>
          </a:stretch>
        </p:blipFill>
        <p:spPr bwMode="auto">
          <a:xfrm>
            <a:off x="0" y="357166"/>
            <a:ext cx="292892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s://im0-tub-ru.yandex.net/i?id=57060d450abd32e74dcfb5aa49297bd3&amp;ref=rim&amp;n=33&amp;w=281&amp;h=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2676525" cy="178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pbdn.ru/media/269/news/36221/images/4E4D5C77-C2FF-4FF5-882B-25E9E6E60967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up/datas/265598/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5857916" cy="6410162"/>
          </a:xfrm>
          <a:prstGeom prst="rect">
            <a:avLst/>
          </a:prstGeom>
          <a:noFill/>
        </p:spPr>
      </p:pic>
      <p:pic>
        <p:nvPicPr>
          <p:cNvPr id="3" name="Рисунок 2" descr="https://im0-tub-ru.yandex.net/i?id=c4c2fb1edbfd30d66df0f7d13cd5338c&amp;ref=rim&amp;n=33&amp;w=333&amp;h=188"/>
          <p:cNvPicPr/>
          <p:nvPr/>
        </p:nvPicPr>
        <p:blipFill>
          <a:blip r:embed="rId3"/>
          <a:srcRect l="6859" r="7702"/>
          <a:stretch>
            <a:fillRect/>
          </a:stretch>
        </p:blipFill>
        <p:spPr bwMode="auto">
          <a:xfrm>
            <a:off x="214282" y="1000108"/>
            <a:ext cx="270510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yakut.er.ru/media/userdata/symbols/2017/01/23/3b25eb4c08bd0e3391828b8b7aec53e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2690817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d8/000fdacf-affe6fbf/img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55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12</cp:revision>
  <dcterms:created xsi:type="dcterms:W3CDTF">2021-09-25T04:56:10Z</dcterms:created>
  <dcterms:modified xsi:type="dcterms:W3CDTF">2021-12-11T13:22:53Z</dcterms:modified>
</cp:coreProperties>
</file>