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Бүтэй дорҕооннор дьүөрэлэһэн туттуллуулара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лнце 3"/>
          <p:cNvSpPr/>
          <p:nvPr/>
        </p:nvSpPr>
        <p:spPr>
          <a:xfrm>
            <a:off x="251520" y="188640"/>
            <a:ext cx="2016224" cy="172819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6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95536" y="3861048"/>
            <a:ext cx="1872208" cy="194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092280" y="3861048"/>
            <a:ext cx="1403648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олоҕор сыһыарыы сыстарыгар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бүтэй дорҕооннор сэргэстэһэр түгэннээхтэр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Сороҕор этиллиилэрэ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сөп түбэспэт.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Оччоҕо сабыдыаллаһан, дьүөрэлэһэн тураллар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дьүөрэлэһии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эбэтэр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ассимиляция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дэнэр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236296" y="4365104"/>
            <a:ext cx="1403648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51520" y="332656"/>
            <a:ext cx="1368152" cy="144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Дьүөрэлэһии арааһа: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Өрө дьүөрэлэһии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Төттөрү дьүөрэлэһии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Хардарыта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дьүөрэлэһии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164288" y="1988840"/>
            <a:ext cx="1403648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467544" y="3717032"/>
            <a:ext cx="1656184" cy="18722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Өрө дьүөрэлэһии: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Бастакы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бүтэй дорҕоон сабыдыалынан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иккис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бүтэй дорҕоон уларыйар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лаах=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маслаах=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мастаах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Ааҕар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тааҕар= ааҕарлааҕар= ааҕардааҕар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лаах=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устарлаах=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устардаах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4644008" y="2852936"/>
            <a:ext cx="360040" cy="432048"/>
          </a:xfrm>
          <a:prstGeom prst="curved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4788024" y="4005064"/>
            <a:ext cx="360040" cy="288032"/>
          </a:xfrm>
          <a:prstGeom prst="curved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5580112" y="5085184"/>
            <a:ext cx="288032" cy="288032"/>
          </a:xfrm>
          <a:prstGeom prst="curved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23528" y="188640"/>
            <a:ext cx="1368152" cy="144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Төттөрү дьүөрэлэһии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Иккис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бүтэй дорҕоон сабыдыалынан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бүтэй дорҕоон уларыйар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Турар+лар=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турарлар=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тураллар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Таҕыс+ар=таҕысар=тахсар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ыгнутая вверх стрелка 3"/>
          <p:cNvSpPr/>
          <p:nvPr/>
        </p:nvSpPr>
        <p:spPr>
          <a:xfrm flipH="1">
            <a:off x="4427984" y="3212976"/>
            <a:ext cx="360040" cy="288032"/>
          </a:xfrm>
          <a:prstGeom prst="curved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644008" y="4941168"/>
            <a:ext cx="216024" cy="28803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гнутая вверх стрелка 5"/>
          <p:cNvSpPr/>
          <p:nvPr/>
        </p:nvSpPr>
        <p:spPr>
          <a:xfrm flipH="1">
            <a:off x="4355976" y="4293096"/>
            <a:ext cx="504056" cy="288032"/>
          </a:xfrm>
          <a:prstGeom prst="curved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8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452320" y="4293096"/>
            <a:ext cx="1403648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56;p13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51520" y="5013176"/>
            <a:ext cx="1368152" cy="144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Хардарыта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дьүөрэлэһии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бүтэй дорҕоон хардарыта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дьайсан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иккиэн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бүтэй дорҕооҥҥо кубулуйаллар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ат+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ҕа= атҕа= акка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Куорат+быт=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куоратбыт=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куораппыт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Двойная стрелка влево/вверх 4"/>
          <p:cNvSpPr/>
          <p:nvPr/>
        </p:nvSpPr>
        <p:spPr>
          <a:xfrm rot="2473568" flipH="1" flipV="1">
            <a:off x="4917034" y="4989329"/>
            <a:ext cx="246036" cy="265529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войная стрелка влево/вверх 5"/>
          <p:cNvSpPr/>
          <p:nvPr/>
        </p:nvSpPr>
        <p:spPr>
          <a:xfrm rot="2473568" flipH="1" flipV="1">
            <a:off x="4910878" y="3770994"/>
            <a:ext cx="258350" cy="251478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179512" y="260648"/>
            <a:ext cx="1152128" cy="1296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452320" y="2708920"/>
            <a:ext cx="1115616" cy="1584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130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Бүтэй дорҕооннор дьүөрэлэһэн туттуллуулара</vt:lpstr>
      <vt:lpstr>Слайд 2</vt:lpstr>
      <vt:lpstr>Дьүөрэлэһии арааһа: </vt:lpstr>
      <vt:lpstr>Өрө дьүөрэлэһии:</vt:lpstr>
      <vt:lpstr>Төттөрү дьүөрэлэһии</vt:lpstr>
      <vt:lpstr>Хардарыта дьүөрэлэһии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Бүтэй дорҕооннор дьүөрэлэһэн туттуллуулара</dc:title>
  <cp:lastModifiedBy>Агафья</cp:lastModifiedBy>
  <cp:revision>3</cp:revision>
  <dcterms:modified xsi:type="dcterms:W3CDTF">2021-10-10T14:45:32Z</dcterms:modified>
</cp:coreProperties>
</file>