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926" autoAdjust="0"/>
    <p:restoredTop sz="94660"/>
  </p:normalViewPr>
  <p:slideViewPr>
    <p:cSldViewPr>
      <p:cViewPr>
        <p:scale>
          <a:sx n="82" d="100"/>
          <a:sy n="82" d="100"/>
        </p:scale>
        <p:origin x="-1050" y="5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DC6630-EF75-490B-AEAF-A3EEAB99A1FE}" type="datetimeFigureOut">
              <a:rPr lang="ru-RU" smtClean="0"/>
              <a:pPr/>
              <a:t>19.03.2019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3F3B7B-2837-496D-A8B9-9645CFEE6B7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3F3B7B-2837-496D-A8B9-9645CFEE6B7A}" type="slidenum">
              <a:rPr lang="ru-RU" smtClean="0"/>
              <a:pPr/>
              <a:t>4</a:t>
            </a:fld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19.03.2019</a:t>
            </a:fld>
            <a:endParaRPr lang="ru-RU" dirty="0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19.03.2019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19.03.2019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19.03.2019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19.03.2019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19.03.2019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19.03.2019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19.03.2019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19.03.2019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19.03.2019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19.03.2019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19.03.2019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428860" y="428604"/>
            <a:ext cx="6043408" cy="2972963"/>
          </a:xfrm>
        </p:spPr>
        <p:txBody>
          <a:bodyPr/>
          <a:lstStyle/>
          <a:p>
            <a:r>
              <a:rPr lang="ru-RU" sz="2400" dirty="0" smtClean="0">
                <a:solidFill>
                  <a:schemeClr val="bg1"/>
                </a:solidFill>
              </a:rPr>
              <a:t>«Мин истэбин – истибиппин сороҕун умнабын.</a:t>
            </a:r>
            <a:br>
              <a:rPr lang="ru-RU" sz="2400" dirty="0" smtClean="0">
                <a:solidFill>
                  <a:schemeClr val="bg1"/>
                </a:solidFill>
              </a:rPr>
            </a:br>
            <a:r>
              <a:rPr lang="ru-RU" sz="2400" dirty="0" smtClean="0">
                <a:solidFill>
                  <a:schemeClr val="bg1"/>
                </a:solidFill>
              </a:rPr>
              <a:t>Мин к</a:t>
            </a:r>
            <a:r>
              <a:rPr lang="sah-RU" sz="2400" dirty="0" smtClean="0">
                <a:solidFill>
                  <a:schemeClr val="bg1"/>
                </a:solidFill>
              </a:rPr>
              <a:t>өрөбүн</a:t>
            </a:r>
            <a:r>
              <a:rPr lang="ru-RU" sz="2400" dirty="0" smtClean="0">
                <a:solidFill>
                  <a:schemeClr val="bg1"/>
                </a:solidFill>
              </a:rPr>
              <a:t> – көрбүппүн өйдүүбүн,</a:t>
            </a:r>
            <a:br>
              <a:rPr lang="ru-RU" sz="2400" dirty="0" smtClean="0">
                <a:solidFill>
                  <a:schemeClr val="bg1"/>
                </a:solidFill>
              </a:rPr>
            </a:br>
            <a:r>
              <a:rPr lang="sah-RU" sz="2400" dirty="0" smtClean="0">
                <a:solidFill>
                  <a:schemeClr val="bg1"/>
                </a:solidFill>
              </a:rPr>
              <a:t> </a:t>
            </a:r>
            <a:r>
              <a:rPr lang="ru-RU" sz="2400" dirty="0" smtClean="0">
                <a:solidFill>
                  <a:schemeClr val="bg1"/>
                </a:solidFill>
              </a:rPr>
              <a:t>Мин оҥоробун – оҥорбуппун ылынабын».</a:t>
            </a:r>
            <a:br>
              <a:rPr lang="ru-RU" sz="2400" dirty="0" smtClean="0">
                <a:solidFill>
                  <a:schemeClr val="bg1"/>
                </a:solidFill>
              </a:rPr>
            </a:br>
            <a:r>
              <a:rPr lang="ru-RU" sz="2400" dirty="0" smtClean="0">
                <a:solidFill>
                  <a:schemeClr val="bg1"/>
                </a:solidFill>
              </a:rPr>
              <a:t/>
            </a:r>
            <a:br>
              <a:rPr lang="ru-RU" sz="2400" dirty="0" smtClean="0">
                <a:solidFill>
                  <a:schemeClr val="bg1"/>
                </a:solidFill>
              </a:rPr>
            </a:b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Кытай өһүн хоһооно </a:t>
            </a:r>
            <a:endParaRPr lang="ru-RU" dirty="0"/>
          </a:p>
        </p:txBody>
      </p:sp>
      <p:pic>
        <p:nvPicPr>
          <p:cNvPr id="4" name="Рисунок 2" descr="14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49" y="500062"/>
            <a:ext cx="3828117" cy="43576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4286249" y="4357694"/>
            <a:ext cx="378621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ah-RU" dirty="0" smtClean="0">
                <a:solidFill>
                  <a:srgbClr val="FFFF00"/>
                </a:solidFill>
              </a:rPr>
              <a:t>Николаева </a:t>
            </a:r>
            <a:r>
              <a:rPr lang="sah-RU" smtClean="0">
                <a:solidFill>
                  <a:srgbClr val="FFFF00"/>
                </a:solidFill>
              </a:rPr>
              <a:t>Алена Кимовна - </a:t>
            </a:r>
            <a:r>
              <a:rPr lang="sah-RU" dirty="0" smtClean="0">
                <a:solidFill>
                  <a:srgbClr val="FFFF00"/>
                </a:solidFill>
              </a:rPr>
              <a:t>Өлүөхүмэ оройуонун Токо интернат оскуолатын саха тылын уонна литературатын учуутала</a:t>
            </a:r>
            <a:endParaRPr lang="ru-RU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42918"/>
            <a:ext cx="7239000" cy="5812818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dirty="0" smtClean="0"/>
              <a:t>      </a:t>
            </a:r>
            <a:r>
              <a:rPr lang="ru-RU" sz="2800" dirty="0" smtClean="0"/>
              <a:t>Аныгы сайдыылаах кэм ирдэбилинэн,</a:t>
            </a:r>
            <a:r>
              <a:rPr lang="sah-RU" sz="2800" dirty="0" smtClean="0"/>
              <a:t> үөрэнээччи үөрэҕэр ситиһиитин биир сүрүн көрдөрүүтүнэн </a:t>
            </a:r>
            <a:r>
              <a:rPr lang="sah-RU" sz="2800" dirty="0" smtClean="0">
                <a:solidFill>
                  <a:srgbClr val="FF0000"/>
                </a:solidFill>
              </a:rPr>
              <a:t>саҥарар</a:t>
            </a:r>
            <a:r>
              <a:rPr lang="sah-RU" sz="2800" dirty="0" smtClean="0"/>
              <a:t>, </a:t>
            </a:r>
            <a:r>
              <a:rPr lang="sah-RU" sz="2800" dirty="0" smtClean="0">
                <a:solidFill>
                  <a:srgbClr val="FF0000"/>
                </a:solidFill>
              </a:rPr>
              <a:t>суруйар</a:t>
            </a:r>
            <a:r>
              <a:rPr lang="sah-RU" sz="2800" dirty="0" smtClean="0"/>
              <a:t> уонна </a:t>
            </a:r>
            <a:r>
              <a:rPr lang="sah-RU" sz="2800" dirty="0" smtClean="0">
                <a:solidFill>
                  <a:srgbClr val="FF0000"/>
                </a:solidFill>
              </a:rPr>
              <a:t>толкуйдуур</a:t>
            </a:r>
            <a:r>
              <a:rPr lang="sah-RU" sz="2800" dirty="0" smtClean="0"/>
              <a:t> ол эбэтэр </a:t>
            </a:r>
            <a:r>
              <a:rPr lang="sah-RU" sz="2800" dirty="0" smtClean="0">
                <a:solidFill>
                  <a:srgbClr val="FF0000"/>
                </a:solidFill>
              </a:rPr>
              <a:t>айар дьоҕурун сайыннарыы </a:t>
            </a:r>
            <a:r>
              <a:rPr lang="sah-RU" sz="2800" dirty="0" smtClean="0"/>
              <a:t>буолар.</a:t>
            </a:r>
          </a:p>
          <a:p>
            <a:pPr algn="just"/>
            <a:r>
              <a:rPr lang="sah-RU" sz="2800" dirty="0" smtClean="0"/>
              <a:t>Сытыы өйдөөх, киэҥ билиилээх</a:t>
            </a:r>
            <a:endParaRPr lang="ru-RU" sz="2800" dirty="0" smtClean="0"/>
          </a:p>
          <a:p>
            <a:pPr algn="just"/>
            <a:r>
              <a:rPr lang="sah-RU" sz="2800" dirty="0" smtClean="0"/>
              <a:t>Хомоҕой тыллаах-өстөөх</a:t>
            </a:r>
          </a:p>
          <a:p>
            <a:pPr algn="just"/>
            <a:r>
              <a:rPr lang="ru-RU" sz="2800" dirty="0" smtClean="0"/>
              <a:t>А</a:t>
            </a:r>
            <a:r>
              <a:rPr lang="sah-RU" sz="2800" dirty="0" smtClean="0"/>
              <a:t>йар-тутар дьоҕурдаах</a:t>
            </a:r>
          </a:p>
          <a:p>
            <a:pPr algn="just"/>
            <a:r>
              <a:rPr lang="sah-RU" sz="2800" dirty="0" smtClean="0"/>
              <a:t>Ылбыт билиитин сөптөөхтүк туһанар</a:t>
            </a:r>
          </a:p>
          <a:p>
            <a:pPr algn="just"/>
            <a:r>
              <a:rPr lang="sah-RU" sz="2800" dirty="0" smtClean="0"/>
              <a:t> Үтүө майгылаах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7239000" cy="6027132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sah-RU" dirty="0" smtClean="0"/>
              <a:t>          </a:t>
            </a:r>
            <a:r>
              <a:rPr lang="sah-RU" dirty="0" smtClean="0">
                <a:solidFill>
                  <a:srgbClr val="FF0000"/>
                </a:solidFill>
              </a:rPr>
              <a:t>Билиҥҥи үөрэх стандартын ирдэбилин тутуһан</a:t>
            </a:r>
            <a:r>
              <a:rPr lang="sah-RU" dirty="0" smtClean="0"/>
              <a:t> айымньылаахтык үлэлээтэхпитинэ, үөрэнээччи уруокка ылбыт билиитигэр олоҕуран сатабылын, дьоҕурун сайыннарыыга </a:t>
            </a:r>
            <a:r>
              <a:rPr lang="sah-RU" dirty="0" smtClean="0">
                <a:solidFill>
                  <a:srgbClr val="FF0000"/>
                </a:solidFill>
              </a:rPr>
              <a:t>учуутал</a:t>
            </a:r>
            <a:r>
              <a:rPr lang="sah-RU" dirty="0" smtClean="0"/>
              <a:t> маннык </a:t>
            </a:r>
            <a:r>
              <a:rPr lang="sah-RU" dirty="0" smtClean="0">
                <a:solidFill>
                  <a:srgbClr val="FF0000"/>
                </a:solidFill>
              </a:rPr>
              <a:t>соругу туруорунар:</a:t>
            </a:r>
          </a:p>
          <a:p>
            <a:pPr algn="just">
              <a:buNone/>
            </a:pPr>
            <a:r>
              <a:rPr lang="sah-RU" dirty="0" smtClean="0"/>
              <a:t>          -саха тылын, литературатын үөрэтиигэ оҕолор үөрэнэр баҕаларын, интэриэстэрин күүһүрдүү, </a:t>
            </a:r>
            <a:r>
              <a:rPr lang="sah-RU" dirty="0" smtClean="0">
                <a:solidFill>
                  <a:srgbClr val="FF0000"/>
                </a:solidFill>
              </a:rPr>
              <a:t>уруокка үлэ көдьүүһүн үрдэтии.</a:t>
            </a:r>
          </a:p>
          <a:p>
            <a:pPr algn="just">
              <a:buNone/>
            </a:pPr>
            <a:r>
              <a:rPr lang="sah-RU" dirty="0" smtClean="0"/>
              <a:t>         -</a:t>
            </a:r>
            <a:r>
              <a:rPr lang="sah-RU" dirty="0" smtClean="0">
                <a:solidFill>
                  <a:srgbClr val="FF0000"/>
                </a:solidFill>
              </a:rPr>
              <a:t>үөрэх хаачыстыбатын үрдэтии.</a:t>
            </a:r>
          </a:p>
          <a:p>
            <a:pPr algn="just">
              <a:buNone/>
            </a:pPr>
            <a:r>
              <a:rPr lang="sah-RU" dirty="0" smtClean="0"/>
              <a:t>  </a:t>
            </a:r>
            <a:r>
              <a:rPr lang="sah-RU" dirty="0" smtClean="0">
                <a:solidFill>
                  <a:srgbClr val="FF0000"/>
                </a:solidFill>
              </a:rPr>
              <a:t>     </a:t>
            </a:r>
            <a:r>
              <a:rPr lang="sah-RU" dirty="0" smtClean="0"/>
              <a:t>  -үөрэнээччилэри айар, чинчийэр үлэҕэ көҕүлээһин, </a:t>
            </a:r>
            <a:r>
              <a:rPr lang="sah-RU" dirty="0" smtClean="0">
                <a:solidFill>
                  <a:srgbClr val="FF0000"/>
                </a:solidFill>
              </a:rPr>
              <a:t>дьоҕурдарын уһугуннарыы</a:t>
            </a:r>
            <a:r>
              <a:rPr lang="sah-RU" dirty="0" smtClean="0"/>
              <a:t>.</a:t>
            </a:r>
          </a:p>
          <a:p>
            <a:pPr algn="just">
              <a:buNone/>
            </a:pPr>
            <a:r>
              <a:rPr lang="sah-RU" dirty="0" smtClean="0"/>
              <a:t>       - Ситиһиилээх буолууга салайааһын (куорат, республика күрэхтэригэр </a:t>
            </a:r>
            <a:r>
              <a:rPr lang="sah-RU" dirty="0" smtClean="0">
                <a:solidFill>
                  <a:srgbClr val="FF0000"/>
                </a:solidFill>
              </a:rPr>
              <a:t>кыайыылаахтары бэлэмнээһин).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7239000" cy="6098570"/>
          </a:xfrm>
        </p:spPr>
        <p:txBody>
          <a:bodyPr>
            <a:normAutofit fontScale="92500"/>
          </a:bodyPr>
          <a:lstStyle/>
          <a:p>
            <a:pPr algn="just">
              <a:lnSpc>
                <a:spcPct val="150000"/>
              </a:lnSpc>
              <a:buNone/>
            </a:pPr>
            <a:r>
              <a:rPr lang="sah-RU" dirty="0" smtClean="0"/>
              <a:t>     </a:t>
            </a:r>
            <a:r>
              <a:rPr lang="sah-RU" sz="2800" dirty="0" smtClean="0"/>
              <a:t>Аныгы олох ирдэбилигэр сөп түбэһэр уруок, хаачыстыбатын тупсарыы соруга хаһан баҕарар учууталга бастакы миэстэҕэ турар. Ханнык баҕарар учуутал бэйэтин үөрэтэр предметигэр кэрэхсэбили үөскэтэр сыалтан араас табыгастаах үөрэх технологияларын үлэтигэр туһанар. </a:t>
            </a:r>
            <a:r>
              <a:rPr lang="ru-RU" sz="2800" dirty="0" smtClean="0"/>
              <a:t>О</a:t>
            </a:r>
            <a:r>
              <a:rPr lang="sah-RU" sz="2800" dirty="0" smtClean="0"/>
              <a:t>л курдук хас биирдии үөрэнээччи интэри</a:t>
            </a:r>
            <a:r>
              <a:rPr lang="ru-RU" sz="2800" dirty="0" smtClean="0"/>
              <a:t>эһин тардаары, уруокка көҕүлээри араас ньымалары уруокпар киллэрэбин.</a:t>
            </a:r>
            <a:endParaRPr lang="sah-RU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7239000" cy="6027132"/>
          </a:xfrm>
        </p:spPr>
        <p:txBody>
          <a:bodyPr>
            <a:normAutofit fontScale="92500"/>
          </a:bodyPr>
          <a:lstStyle/>
          <a:p>
            <a:pPr>
              <a:lnSpc>
                <a:spcPct val="170000"/>
              </a:lnSpc>
              <a:buNone/>
            </a:pPr>
            <a:r>
              <a:rPr lang="sah-RU" dirty="0" smtClean="0">
                <a:solidFill>
                  <a:srgbClr val="FF0000"/>
                </a:solidFill>
              </a:rPr>
              <a:t>Үлэм биир бастыҥ, көдьүүстээх ньымалара:</a:t>
            </a:r>
          </a:p>
          <a:p>
            <a:pPr>
              <a:lnSpc>
                <a:spcPct val="170000"/>
              </a:lnSpc>
              <a:buNone/>
            </a:pPr>
            <a:r>
              <a:rPr lang="sah-RU" dirty="0" smtClean="0"/>
              <a:t> </a:t>
            </a:r>
          </a:p>
          <a:p>
            <a:pPr>
              <a:lnSpc>
                <a:spcPct val="170000"/>
              </a:lnSpc>
            </a:pPr>
            <a:r>
              <a:rPr lang="sah-RU" dirty="0" smtClean="0"/>
              <a:t>Оонньуу, күрэх уруок.</a:t>
            </a:r>
            <a:r>
              <a:rPr lang="ru-RU" dirty="0" smtClean="0"/>
              <a:t> </a:t>
            </a:r>
          </a:p>
          <a:p>
            <a:pPr>
              <a:lnSpc>
                <a:spcPct val="170000"/>
              </a:lnSpc>
            </a:pPr>
            <a:r>
              <a:rPr lang="sah-RU" dirty="0" smtClean="0"/>
              <a:t>Мөккүөр уруок (проблемнай теманы көтөҕүү)</a:t>
            </a:r>
            <a:endParaRPr lang="ru-RU" dirty="0" smtClean="0"/>
          </a:p>
          <a:p>
            <a:pPr>
              <a:lnSpc>
                <a:spcPct val="170000"/>
              </a:lnSpc>
            </a:pPr>
            <a:r>
              <a:rPr lang="ru-RU" dirty="0" err="1" smtClean="0"/>
              <a:t>Видеометод</a:t>
            </a:r>
            <a:endParaRPr lang="ru-RU" dirty="0" smtClean="0"/>
          </a:p>
          <a:p>
            <a:pPr>
              <a:lnSpc>
                <a:spcPct val="170000"/>
              </a:lnSpc>
            </a:pPr>
            <a:r>
              <a:rPr lang="ru-RU" dirty="0" smtClean="0"/>
              <a:t>Ситуационный метод</a:t>
            </a:r>
          </a:p>
          <a:p>
            <a:pPr>
              <a:lnSpc>
                <a:spcPct val="170000"/>
              </a:lnSpc>
            </a:pPr>
            <a:r>
              <a:rPr lang="ru-RU" dirty="0" smtClean="0"/>
              <a:t>Б</a:t>
            </a:r>
            <a:r>
              <a:rPr lang="sah-RU" dirty="0" smtClean="0"/>
              <a:t>ырайыактааһын </a:t>
            </a:r>
            <a:endParaRPr lang="ru-RU" dirty="0" smtClean="0"/>
          </a:p>
          <a:p>
            <a:pPr>
              <a:lnSpc>
                <a:spcPct val="170000"/>
              </a:lnSpc>
              <a:buNone/>
            </a:pPr>
            <a:r>
              <a:rPr lang="ru-RU" dirty="0" smtClean="0"/>
              <a:t> </a:t>
            </a:r>
          </a:p>
          <a:p>
            <a:pPr>
              <a:lnSpc>
                <a:spcPct val="170000"/>
              </a:lnSpc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sah-RU" dirty="0" smtClean="0"/>
              <a:t>      Бу технологияларга кыһалҕаны быһаарар, толкуйдуур, таба суолу көрдүүр, чинчийэр, ырытар, айар, бэйэҕэ эргиллэн түмүк оҥорор сатабыллар барыта түмүллэллэр. </a:t>
            </a:r>
            <a:r>
              <a:rPr lang="ru-RU" dirty="0" smtClean="0"/>
              <a:t>Б</a:t>
            </a:r>
            <a:r>
              <a:rPr lang="sah-RU" dirty="0" smtClean="0"/>
              <a:t>у түбэлтэҕэ учуутал бэлэм билиитин ылбыкка, билиини бэйэтэ көрдөөн, үлэлээн булунар. </a:t>
            </a:r>
            <a:r>
              <a:rPr lang="ru-RU" dirty="0" smtClean="0"/>
              <a:t>С</a:t>
            </a:r>
            <a:r>
              <a:rPr lang="sah-RU" dirty="0" smtClean="0"/>
              <a:t>ыралаһан булбут билиитин олоххо туһана үөрэнэр.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00108"/>
            <a:ext cx="7239000" cy="5455628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Ү</a:t>
            </a:r>
            <a:r>
              <a:rPr lang="sah-RU" dirty="0" smtClean="0"/>
              <a:t>өһээ этиллибит үлэлэр технологиялара:</a:t>
            </a:r>
          </a:p>
          <a:p>
            <a:pPr>
              <a:buNone/>
            </a:pPr>
            <a:endParaRPr lang="sah-RU" dirty="0" smtClean="0"/>
          </a:p>
          <a:p>
            <a:r>
              <a:rPr lang="sah-RU" dirty="0" smtClean="0"/>
              <a:t>Кыһалҕалаах үлэ (проблемнай)</a:t>
            </a:r>
          </a:p>
          <a:p>
            <a:r>
              <a:rPr lang="sah-RU" dirty="0" smtClean="0"/>
              <a:t>Көрдүүр үлэ (поисковай)</a:t>
            </a:r>
          </a:p>
          <a:p>
            <a:r>
              <a:rPr lang="sah-RU" dirty="0" smtClean="0"/>
              <a:t>Чинчийэр үлэ (исследовательскай)</a:t>
            </a:r>
          </a:p>
          <a:p>
            <a:r>
              <a:rPr lang="sah-RU" dirty="0" smtClean="0"/>
              <a:t>Айар үлэ (творческай)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ah-RU" dirty="0" smtClean="0"/>
              <a:t>Бу үлэ көрүҥнэринэн маннык Сатабыллар үөскүүллэр: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sah-RU" dirty="0" smtClean="0">
                <a:solidFill>
                  <a:srgbClr val="FF0000"/>
                </a:solidFill>
              </a:rPr>
              <a:t>Бэйэҕэ эргиллии сатабыла </a:t>
            </a:r>
            <a:r>
              <a:rPr lang="sah-RU" dirty="0" smtClean="0"/>
              <a:t>(рефлексивное умение)</a:t>
            </a:r>
          </a:p>
          <a:p>
            <a:pPr algn="just"/>
            <a:r>
              <a:rPr lang="ru-RU" dirty="0" smtClean="0">
                <a:solidFill>
                  <a:srgbClr val="FF0000"/>
                </a:solidFill>
              </a:rPr>
              <a:t>К</a:t>
            </a:r>
            <a:r>
              <a:rPr lang="sah-RU" dirty="0" smtClean="0">
                <a:solidFill>
                  <a:srgbClr val="FF0000"/>
                </a:solidFill>
              </a:rPr>
              <a:t>өрдүүр чинчийэр сатабыллар </a:t>
            </a:r>
            <a:r>
              <a:rPr lang="sah-RU" dirty="0" smtClean="0"/>
              <a:t>(поисковые, исследовательские умения)</a:t>
            </a:r>
          </a:p>
          <a:p>
            <a:pPr algn="just"/>
            <a:r>
              <a:rPr lang="sah-RU" dirty="0" smtClean="0">
                <a:solidFill>
                  <a:srgbClr val="FF0000"/>
                </a:solidFill>
              </a:rPr>
              <a:t>Сатаан алтыһар үөрүйэҕэ </a:t>
            </a:r>
            <a:r>
              <a:rPr lang="sah-RU" dirty="0" smtClean="0"/>
              <a:t>(умение и навыки работы в сотруднечестве)</a:t>
            </a:r>
          </a:p>
          <a:p>
            <a:pPr algn="just"/>
            <a:r>
              <a:rPr lang="sah-RU" dirty="0" smtClean="0">
                <a:solidFill>
                  <a:srgbClr val="FF0000"/>
                </a:solidFill>
              </a:rPr>
              <a:t>Салайар сатабыл </a:t>
            </a:r>
            <a:r>
              <a:rPr lang="sah-RU" dirty="0" smtClean="0"/>
              <a:t>(менеджерские умение и навыки)</a:t>
            </a:r>
          </a:p>
          <a:p>
            <a:pPr algn="just"/>
            <a:r>
              <a:rPr lang="ru-RU" dirty="0" smtClean="0">
                <a:solidFill>
                  <a:srgbClr val="FF0000"/>
                </a:solidFill>
              </a:rPr>
              <a:t>К</a:t>
            </a:r>
            <a:r>
              <a:rPr lang="sah-RU" dirty="0" smtClean="0">
                <a:solidFill>
                  <a:srgbClr val="FF0000"/>
                </a:solidFill>
              </a:rPr>
              <a:t>ультура, традиция, этикет сатабыла </a:t>
            </a:r>
            <a:r>
              <a:rPr lang="sah-RU" dirty="0" smtClean="0"/>
              <a:t>(коммуникативные умения)</a:t>
            </a:r>
          </a:p>
          <a:p>
            <a:pPr algn="just"/>
            <a:r>
              <a:rPr lang="sah-RU" dirty="0" smtClean="0">
                <a:solidFill>
                  <a:srgbClr val="FF0000"/>
                </a:solidFill>
              </a:rPr>
              <a:t>Сатаан көрдөрөр, кэпсиир, көмүскүүр сатабыллар </a:t>
            </a:r>
            <a:r>
              <a:rPr lang="sah-RU" dirty="0" smtClean="0"/>
              <a:t>(презентационные навыки)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Мин </a:t>
            </a:r>
            <a:r>
              <a:rPr lang="ru-RU" dirty="0" err="1" smtClean="0"/>
              <a:t>ирдэбилим</a:t>
            </a:r>
            <a:r>
              <a:rPr lang="ru-RU" dirty="0" smtClean="0"/>
              <a:t> (</a:t>
            </a:r>
            <a:r>
              <a:rPr lang="ru-RU" dirty="0" err="1" smtClean="0"/>
              <a:t>үөрэх программатын</a:t>
            </a:r>
            <a:r>
              <a:rPr lang="ru-RU" dirty="0" smtClean="0"/>
              <a:t> </a:t>
            </a:r>
            <a:r>
              <a:rPr lang="ru-RU" dirty="0" err="1" smtClean="0"/>
              <a:t>таһынан</a:t>
            </a:r>
            <a:r>
              <a:rPr lang="ru-RU" dirty="0" smtClean="0"/>
              <a:t>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85918" y="1609416"/>
            <a:ext cx="5910282" cy="484632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5 </a:t>
            </a:r>
            <a:r>
              <a:rPr lang="ru-RU" dirty="0" err="1" smtClean="0">
                <a:solidFill>
                  <a:srgbClr val="FF0000"/>
                </a:solidFill>
              </a:rPr>
              <a:t>кылаас</a:t>
            </a:r>
            <a:r>
              <a:rPr lang="ru-RU" dirty="0" smtClean="0">
                <a:solidFill>
                  <a:srgbClr val="FF0000"/>
                </a:solidFill>
              </a:rPr>
              <a:t>  </a:t>
            </a:r>
            <a:r>
              <a:rPr lang="ru-RU" dirty="0" smtClean="0"/>
              <a:t>- </a:t>
            </a:r>
            <a:r>
              <a:rPr lang="sah-RU" dirty="0" smtClean="0"/>
              <a:t>айар дьоҕур (өйтөн суруйуу, тэттик кэпсээннэр, уруһуй, кырааска)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6 </a:t>
            </a:r>
            <a:r>
              <a:rPr lang="ru-RU" dirty="0" err="1" smtClean="0">
                <a:solidFill>
                  <a:srgbClr val="FF0000"/>
                </a:solidFill>
              </a:rPr>
              <a:t>кылаас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smtClean="0"/>
              <a:t>– </a:t>
            </a:r>
            <a:r>
              <a:rPr lang="ru-RU" dirty="0" err="1" smtClean="0"/>
              <a:t>айар</a:t>
            </a:r>
            <a:r>
              <a:rPr lang="ru-RU" dirty="0" smtClean="0"/>
              <a:t> </a:t>
            </a:r>
            <a:r>
              <a:rPr lang="ru-RU" dirty="0" err="1" smtClean="0"/>
              <a:t>дьоҕур </a:t>
            </a:r>
            <a:r>
              <a:rPr lang="ru-RU" dirty="0" smtClean="0"/>
              <a:t>(</a:t>
            </a:r>
            <a:r>
              <a:rPr lang="ru-RU" dirty="0" err="1" smtClean="0"/>
              <a:t>тэттик</a:t>
            </a:r>
            <a:r>
              <a:rPr lang="ru-RU" dirty="0" smtClean="0"/>
              <a:t> </a:t>
            </a:r>
            <a:r>
              <a:rPr lang="ru-RU" dirty="0" err="1" smtClean="0"/>
              <a:t>кэпсээннэр</a:t>
            </a:r>
            <a:r>
              <a:rPr lang="ru-RU" dirty="0" smtClean="0"/>
              <a:t>, </a:t>
            </a:r>
            <a:r>
              <a:rPr lang="ru-RU" dirty="0" err="1" smtClean="0"/>
              <a:t>остуоруйалар</a:t>
            </a:r>
            <a:r>
              <a:rPr lang="ru-RU" dirty="0" smtClean="0"/>
              <a:t>, </a:t>
            </a:r>
            <a:r>
              <a:rPr lang="ru-RU" dirty="0" err="1" smtClean="0"/>
              <a:t>айымньы</a:t>
            </a:r>
            <a:r>
              <a:rPr lang="ru-RU" dirty="0" smtClean="0"/>
              <a:t> </a:t>
            </a:r>
            <a:r>
              <a:rPr lang="ru-RU" dirty="0" err="1" smtClean="0"/>
              <a:t>геройдарын</a:t>
            </a:r>
            <a:r>
              <a:rPr lang="ru-RU" dirty="0" smtClean="0"/>
              <a:t> </a:t>
            </a:r>
            <a:r>
              <a:rPr lang="ru-RU" dirty="0" err="1" smtClean="0"/>
              <a:t>характеристикалааһын</a:t>
            </a:r>
            <a:r>
              <a:rPr lang="ru-RU" dirty="0" smtClean="0"/>
              <a:t>)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7 </a:t>
            </a:r>
            <a:r>
              <a:rPr lang="ru-RU" dirty="0" err="1" smtClean="0">
                <a:solidFill>
                  <a:srgbClr val="FF0000"/>
                </a:solidFill>
              </a:rPr>
              <a:t>кылаас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smtClean="0"/>
              <a:t>–</a:t>
            </a:r>
            <a:r>
              <a:rPr lang="ru-RU" dirty="0" err="1" smtClean="0"/>
              <a:t>айар</a:t>
            </a:r>
            <a:r>
              <a:rPr lang="ru-RU" dirty="0" smtClean="0"/>
              <a:t> </a:t>
            </a:r>
            <a:r>
              <a:rPr lang="ru-RU" dirty="0" err="1" smtClean="0"/>
              <a:t>дьоҕур </a:t>
            </a:r>
            <a:r>
              <a:rPr lang="ru-RU" dirty="0" smtClean="0"/>
              <a:t>(</a:t>
            </a:r>
            <a:r>
              <a:rPr lang="ru-RU" dirty="0" err="1" smtClean="0"/>
              <a:t>хоһоон айыы</a:t>
            </a:r>
            <a:r>
              <a:rPr lang="ru-RU" dirty="0" smtClean="0"/>
              <a:t>), </a:t>
            </a:r>
            <a:r>
              <a:rPr lang="ru-RU" dirty="0" err="1" smtClean="0"/>
              <a:t>туойунан</a:t>
            </a:r>
            <a:r>
              <a:rPr lang="ru-RU" dirty="0" smtClean="0"/>
              <a:t> </a:t>
            </a:r>
            <a:r>
              <a:rPr lang="ru-RU" dirty="0" err="1" smtClean="0"/>
              <a:t>симэх</a:t>
            </a:r>
            <a:r>
              <a:rPr lang="ru-RU" dirty="0" smtClean="0"/>
              <a:t> </a:t>
            </a:r>
            <a:r>
              <a:rPr lang="ru-RU" dirty="0" err="1" smtClean="0"/>
              <a:t>арааһын оҥоруу</a:t>
            </a:r>
            <a:r>
              <a:rPr lang="ru-RU" smtClean="0"/>
              <a:t>.</a:t>
            </a:r>
            <a:endParaRPr lang="ru-RU" dirty="0" smtClean="0"/>
          </a:p>
          <a:p>
            <a:pPr>
              <a:buNone/>
            </a:pPr>
            <a:endParaRPr lang="ru-RU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8 </a:t>
            </a:r>
            <a:r>
              <a:rPr lang="ru-RU" dirty="0" err="1" smtClean="0">
                <a:solidFill>
                  <a:srgbClr val="FF0000"/>
                </a:solidFill>
              </a:rPr>
              <a:t>кылаас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smtClean="0"/>
              <a:t>– </a:t>
            </a:r>
            <a:r>
              <a:rPr lang="ru-RU" dirty="0" err="1" smtClean="0"/>
              <a:t>араас</a:t>
            </a:r>
            <a:r>
              <a:rPr lang="ru-RU" dirty="0" smtClean="0"/>
              <a:t> </a:t>
            </a:r>
            <a:r>
              <a:rPr lang="ru-RU" dirty="0" err="1" smtClean="0"/>
              <a:t>көрүҥнээх оонньуулары</a:t>
            </a:r>
            <a:r>
              <a:rPr lang="ru-RU" dirty="0" smtClean="0"/>
              <a:t> </a:t>
            </a:r>
            <a:r>
              <a:rPr lang="ru-RU" dirty="0" err="1" smtClean="0"/>
              <a:t>толкуйдааһын</a:t>
            </a:r>
            <a:endParaRPr lang="ru-RU" dirty="0" smtClean="0"/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9 </a:t>
            </a:r>
            <a:r>
              <a:rPr lang="ru-RU" dirty="0" err="1" smtClean="0">
                <a:solidFill>
                  <a:srgbClr val="FF0000"/>
                </a:solidFill>
              </a:rPr>
              <a:t>кылаас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smtClean="0"/>
              <a:t>– видео </a:t>
            </a:r>
            <a:r>
              <a:rPr lang="ru-RU" dirty="0" err="1" smtClean="0"/>
              <a:t>мантаж</a:t>
            </a:r>
            <a:r>
              <a:rPr lang="ru-RU" dirty="0" smtClean="0"/>
              <a:t> (</a:t>
            </a:r>
            <a:r>
              <a:rPr lang="ru-RU" dirty="0" err="1" smtClean="0"/>
              <a:t>мультиктар</a:t>
            </a:r>
            <a:r>
              <a:rPr lang="ru-RU" dirty="0" smtClean="0"/>
              <a:t>, </a:t>
            </a:r>
            <a:r>
              <a:rPr lang="ru-RU" dirty="0" err="1" smtClean="0"/>
              <a:t>төрөөбүт </a:t>
            </a:r>
            <a:r>
              <a:rPr lang="ru-RU" dirty="0" smtClean="0"/>
              <a:t>дойду, мин </a:t>
            </a:r>
            <a:r>
              <a:rPr lang="ru-RU" dirty="0" err="1" smtClean="0"/>
              <a:t>дьиэ</a:t>
            </a:r>
            <a:r>
              <a:rPr lang="ru-RU" dirty="0" smtClean="0"/>
              <a:t> </a:t>
            </a:r>
            <a:r>
              <a:rPr lang="ru-RU" dirty="0" err="1" smtClean="0"/>
              <a:t>кэргэним</a:t>
            </a:r>
            <a:r>
              <a:rPr lang="ru-RU" dirty="0" smtClean="0"/>
              <a:t> (</a:t>
            </a:r>
            <a:r>
              <a:rPr lang="ru-RU" dirty="0" err="1" smtClean="0"/>
              <a:t>төрүччү</a:t>
            </a:r>
            <a:r>
              <a:rPr lang="ru-RU" dirty="0" smtClean="0"/>
              <a:t>)</a:t>
            </a:r>
          </a:p>
          <a:p>
            <a:pPr>
              <a:buNone/>
            </a:pPr>
            <a:endParaRPr lang="ru-RU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10 </a:t>
            </a:r>
            <a:r>
              <a:rPr lang="ru-RU" dirty="0" err="1" smtClean="0">
                <a:solidFill>
                  <a:srgbClr val="FF0000"/>
                </a:solidFill>
              </a:rPr>
              <a:t>кылаас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smtClean="0"/>
              <a:t>– </a:t>
            </a:r>
            <a:r>
              <a:rPr lang="ru-RU" dirty="0" err="1" smtClean="0"/>
              <a:t>Хаһыакка ыстатыйа</a:t>
            </a:r>
            <a:r>
              <a:rPr lang="ru-RU" dirty="0" smtClean="0"/>
              <a:t> </a:t>
            </a:r>
            <a:r>
              <a:rPr lang="ru-RU" dirty="0" err="1" smtClean="0"/>
              <a:t>суруйуу</a:t>
            </a:r>
            <a:r>
              <a:rPr lang="ru-RU" dirty="0" smtClean="0"/>
              <a:t>, </a:t>
            </a:r>
            <a:r>
              <a:rPr lang="ru-RU" dirty="0" err="1" smtClean="0"/>
              <a:t>өйтөн суруйуу</a:t>
            </a:r>
            <a:r>
              <a:rPr lang="ru-RU" dirty="0" smtClean="0"/>
              <a:t>.</a:t>
            </a:r>
            <a:endParaRPr lang="ru-RU" dirty="0" smtClean="0"/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11 </a:t>
            </a:r>
            <a:r>
              <a:rPr lang="ru-RU" dirty="0" err="1" smtClean="0">
                <a:solidFill>
                  <a:srgbClr val="FF0000"/>
                </a:solidFill>
              </a:rPr>
              <a:t>кылаас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smtClean="0"/>
              <a:t>– </a:t>
            </a:r>
            <a:r>
              <a:rPr lang="ru-RU" dirty="0" err="1" smtClean="0"/>
              <a:t>НПКҕа</a:t>
            </a:r>
            <a:r>
              <a:rPr lang="ru-RU" dirty="0" smtClean="0"/>
              <a:t>, </a:t>
            </a:r>
            <a:r>
              <a:rPr lang="ru-RU" dirty="0" err="1" smtClean="0"/>
              <a:t>куолуга</a:t>
            </a:r>
            <a:r>
              <a:rPr lang="ru-RU" dirty="0" smtClean="0"/>
              <a:t>, </a:t>
            </a:r>
            <a:r>
              <a:rPr lang="ru-RU" dirty="0" err="1" smtClean="0"/>
              <a:t>мөккүөргэ кытта</a:t>
            </a:r>
            <a:r>
              <a:rPr lang="ru-RU" dirty="0" smtClean="0"/>
              <a:t> </a:t>
            </a:r>
            <a:r>
              <a:rPr lang="ru-RU" dirty="0" err="1" smtClean="0"/>
              <a:t>үөрэнэр </a:t>
            </a:r>
            <a:r>
              <a:rPr lang="ru-RU" dirty="0" smtClean="0"/>
              <a:t>(</a:t>
            </a:r>
            <a:r>
              <a:rPr lang="ru-RU" dirty="0" err="1" smtClean="0"/>
              <a:t>элбэхтэ</a:t>
            </a:r>
            <a:r>
              <a:rPr lang="ru-RU" dirty="0" smtClean="0"/>
              <a:t> </a:t>
            </a:r>
            <a:r>
              <a:rPr lang="ru-RU" dirty="0" err="1" smtClean="0"/>
              <a:t>саҥарар</a:t>
            </a:r>
            <a:r>
              <a:rPr lang="ru-RU" dirty="0" smtClean="0"/>
              <a:t>, </a:t>
            </a:r>
            <a:r>
              <a:rPr lang="ru-RU" dirty="0" err="1" smtClean="0"/>
              <a:t>бэйэ</a:t>
            </a:r>
            <a:r>
              <a:rPr lang="ru-RU" dirty="0" smtClean="0"/>
              <a:t> </a:t>
            </a:r>
            <a:r>
              <a:rPr lang="ru-RU" dirty="0" err="1" smtClean="0"/>
              <a:t>санаатын</a:t>
            </a:r>
            <a:r>
              <a:rPr lang="ru-RU" dirty="0" smtClean="0"/>
              <a:t> </a:t>
            </a:r>
            <a:r>
              <a:rPr lang="ru-RU" dirty="0" err="1" smtClean="0"/>
              <a:t>этинэ</a:t>
            </a:r>
            <a:r>
              <a:rPr lang="ru-RU" dirty="0" smtClean="0"/>
              <a:t>, </a:t>
            </a:r>
            <a:r>
              <a:rPr lang="ru-RU" dirty="0" err="1" smtClean="0"/>
              <a:t>дьон</a:t>
            </a:r>
            <a:r>
              <a:rPr lang="ru-RU" dirty="0" smtClean="0"/>
              <a:t> </a:t>
            </a:r>
            <a:r>
              <a:rPr lang="ru-RU" dirty="0" err="1" smtClean="0"/>
              <a:t>саҥатын истэ</a:t>
            </a:r>
            <a:r>
              <a:rPr lang="ru-RU" dirty="0" smtClean="0"/>
              <a:t> </a:t>
            </a:r>
            <a:r>
              <a:rPr lang="ru-RU" dirty="0" err="1" smtClean="0"/>
              <a:t>үөрэнэр</a:t>
            </a:r>
            <a:r>
              <a:rPr lang="ru-RU" dirty="0" smtClean="0"/>
              <a:t>)</a:t>
            </a:r>
            <a:endParaRPr lang="ru-RU" dirty="0"/>
          </a:p>
        </p:txBody>
      </p:sp>
      <p:sp>
        <p:nvSpPr>
          <p:cNvPr id="7" name="Левая фигурная скобка 6"/>
          <p:cNvSpPr/>
          <p:nvPr/>
        </p:nvSpPr>
        <p:spPr>
          <a:xfrm>
            <a:off x="1285852" y="1500174"/>
            <a:ext cx="571504" cy="214314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Левая круглая скобка 7"/>
          <p:cNvSpPr/>
          <p:nvPr/>
        </p:nvSpPr>
        <p:spPr>
          <a:xfrm>
            <a:off x="1428728" y="3643314"/>
            <a:ext cx="357190" cy="1000132"/>
          </a:xfrm>
          <a:prstGeom prst="lef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Выгнутая влево стрелка 8"/>
          <p:cNvSpPr/>
          <p:nvPr/>
        </p:nvSpPr>
        <p:spPr>
          <a:xfrm>
            <a:off x="1142976" y="5072074"/>
            <a:ext cx="500066" cy="928694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42844" y="1928802"/>
            <a:ext cx="11430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ah-RU" dirty="0" smtClean="0">
                <a:solidFill>
                  <a:srgbClr val="FF0000"/>
                </a:solidFill>
              </a:rPr>
              <a:t>Олимп-га</a:t>
            </a:r>
          </a:p>
          <a:p>
            <a:r>
              <a:rPr lang="sah-RU" dirty="0" smtClean="0">
                <a:solidFill>
                  <a:srgbClr val="FF0000"/>
                </a:solidFill>
              </a:rPr>
              <a:t>кыттыы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57158" y="3857628"/>
            <a:ext cx="5966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ah-RU" dirty="0" smtClean="0">
                <a:solidFill>
                  <a:srgbClr val="FF0000"/>
                </a:solidFill>
              </a:rPr>
              <a:t>ОГЭ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85720" y="5357826"/>
            <a:ext cx="7804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ah-RU" dirty="0" smtClean="0">
                <a:solidFill>
                  <a:srgbClr val="FF0000"/>
                </a:solidFill>
              </a:rPr>
              <a:t>ЕГЭ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56</TotalTime>
  <Words>469</Words>
  <PresentationFormat>Экран (4:3)</PresentationFormat>
  <Paragraphs>52</Paragraphs>
  <Slides>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Изящная</vt:lpstr>
      <vt:lpstr>«Мин истэбин – истибиппин сороҕун умнабын. Мин көрөбүн – көрбүппүн өйдүүбүн,  Мин оҥоробун – оҥорбуппун ылынабын».  </vt:lpstr>
      <vt:lpstr>Слайд 2</vt:lpstr>
      <vt:lpstr>Слайд 3</vt:lpstr>
      <vt:lpstr>Слайд 4</vt:lpstr>
      <vt:lpstr>Слайд 5</vt:lpstr>
      <vt:lpstr>Слайд 6</vt:lpstr>
      <vt:lpstr>Слайд 7</vt:lpstr>
      <vt:lpstr>Бу үлэ көрүҥнэринэн маннык Сатабыллар үөскүүллэр:</vt:lpstr>
      <vt:lpstr>Мин ирдэбилим (үөрэх программатын таһынан)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Алёна</dc:creator>
  <cp:lastModifiedBy>Алёна</cp:lastModifiedBy>
  <cp:revision>6</cp:revision>
  <dcterms:created xsi:type="dcterms:W3CDTF">2019-03-18T22:01:01Z</dcterms:created>
  <dcterms:modified xsi:type="dcterms:W3CDTF">2019-03-19T04:31:21Z</dcterms:modified>
</cp:coreProperties>
</file>