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69" r:id="rId4"/>
    <p:sldId id="259" r:id="rId5"/>
    <p:sldId id="260" r:id="rId6"/>
    <p:sldId id="267" r:id="rId7"/>
    <p:sldId id="270" r:id="rId8"/>
    <p:sldId id="272" r:id="rId9"/>
    <p:sldId id="27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147CA-7854-4339-AEFF-B5ECDA0A2BE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dec/0005edd3-07cb25f1/img10.jpg"/>
          <p:cNvPicPr>
            <a:picLocks noChangeAspect="1" noChangeArrowheads="1"/>
          </p:cNvPicPr>
          <p:nvPr/>
        </p:nvPicPr>
        <p:blipFill>
          <a:blip r:embed="rId2"/>
          <a:srcRect t="8188" r="21397" b="26309"/>
          <a:stretch>
            <a:fillRect/>
          </a:stretch>
        </p:blipFill>
        <p:spPr bwMode="auto">
          <a:xfrm>
            <a:off x="357158" y="3929066"/>
            <a:ext cx="3214710" cy="2009194"/>
          </a:xfrm>
          <a:prstGeom prst="rect">
            <a:avLst/>
          </a:prstGeom>
          <a:noFill/>
        </p:spPr>
      </p:pic>
      <p:pic>
        <p:nvPicPr>
          <p:cNvPr id="3" name="Рисунок 2" descr="C:\Users\Home\Downloads\20211014_110040.jpg"/>
          <p:cNvPicPr/>
          <p:nvPr/>
        </p:nvPicPr>
        <p:blipFill>
          <a:blip r:embed="rId3" cstate="print"/>
          <a:srcRect l="13140" t="4328" r="13922"/>
          <a:stretch>
            <a:fillRect/>
          </a:stretch>
        </p:blipFill>
        <p:spPr bwMode="auto">
          <a:xfrm>
            <a:off x="3786182" y="3286124"/>
            <a:ext cx="51435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58" y="214290"/>
            <a:ext cx="8786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«Мөҥүрүүр Бөҕө” олоҥхо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s05.infourok.ru/uploads/ex/0dba/0006b0f1-449943e0/img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00108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ytimg.com/vi/18b0bOcgxwU/maxresdefault.jpg"/>
          <p:cNvPicPr/>
          <p:nvPr/>
        </p:nvPicPr>
        <p:blipFill>
          <a:blip r:embed="rId5"/>
          <a:srcRect l="44675" b="17995"/>
          <a:stretch>
            <a:fillRect/>
          </a:stretch>
        </p:blipFill>
        <p:spPr bwMode="auto">
          <a:xfrm>
            <a:off x="5072066" y="10001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s://pbs.twimg.com/media/EdGExP1WAAAS6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68165" cy="4000528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14348" y="4619304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тугунан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түмүктэннэ?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429264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5500702"/>
            <a:ext cx="38576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.uacbs.ru/cbselib/kraeved/olonkho/meguruurbege/files/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357718" cy="6225311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2a0000017a0bf09367f256c6310696e92db9-447682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45720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a7e/0001f2c5-d50f3ec9/hello_html_6893913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51435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1428736"/>
            <a:ext cx="3571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Бөҕөҕө ханнык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кэлбитэй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d.kopilkaurokov.ru/uploads/user_file_54389619ec46a/img_user_file_54389619ec46a_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358114" cy="551858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00100" y="5951008"/>
            <a:ext cx="742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 кими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көмүскэһэ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барда,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1a1/00031ee0-747a848a/img2.jpg"/>
          <p:cNvPicPr/>
          <p:nvPr/>
        </p:nvPicPr>
        <p:blipFill>
          <a:blip r:embed="rId2"/>
          <a:srcRect r="52238"/>
          <a:stretch>
            <a:fillRect/>
          </a:stretch>
        </p:blipFill>
        <p:spPr bwMode="auto">
          <a:xfrm>
            <a:off x="285720" y="357166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0" y="1643050"/>
            <a:ext cx="4429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Олоҥхоҕо ким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кэлэн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Удаҕан диэн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artyk.ru/wp-content/uploads/2018/12/001%D1%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114692" cy="581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929190" y="523220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Олоҥхоҕо Аал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суолталааҕый?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rusknife.com/uploads/post-11132-0-42651300-14571819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libkentik.s-vfu.ru/wp-content/uploads/%D0%98%D0%B7%D0%BE%D0%B1%D1%80%D0%B0%D0%B6%D0%B5%D0%BD%D0%B8%D0%B5-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715172" cy="507209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85786" y="5429264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дьаһалынан тимир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уустара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Бөҕөҕө тугу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оҥорон биэрдилэр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2a6/0007421d-87d95e08/1/img14.jpg"/>
          <p:cNvPicPr/>
          <p:nvPr/>
        </p:nvPicPr>
        <p:blipFill>
          <a:blip r:embed="rId2"/>
          <a:srcRect l="4676" t="12137" r="57809" b="14722"/>
          <a:stretch>
            <a:fillRect/>
          </a:stretch>
        </p:blipFill>
        <p:spPr bwMode="auto">
          <a:xfrm>
            <a:off x="500034" y="357166"/>
            <a:ext cx="44291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786314" y="3071810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 атын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ыытта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ownloads\20211014_204341.jpg"/>
          <p:cNvPicPr/>
          <p:nvPr/>
        </p:nvPicPr>
        <p:blipFill>
          <a:blip r:embed="rId2" cstate="print"/>
          <a:srcRect t="4556" r="27365"/>
          <a:stretch>
            <a:fillRect/>
          </a:stretch>
        </p:blipFill>
        <p:spPr bwMode="auto">
          <a:xfrm>
            <a:off x="285720" y="285728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5429264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 абааһы бухатыыра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Муус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Бурҕааты хайдах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албаһынан кыайда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19</cp:revision>
  <dcterms:created xsi:type="dcterms:W3CDTF">2021-10-14T01:29:55Z</dcterms:created>
  <dcterms:modified xsi:type="dcterms:W3CDTF">2021-12-13T07:51:09Z</dcterms:modified>
</cp:coreProperties>
</file>