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tif" ContentType="image/tif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audio2.wav" ContentType="audio/x-wav"/>
  <Override PartName="/ppt/media/audio3.wav" ContentType="audio/x-wav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311" r:id="rId2"/>
    <p:sldId id="350" r:id="rId3"/>
    <p:sldId id="325" r:id="rId4"/>
    <p:sldId id="313" r:id="rId5"/>
    <p:sldId id="318" r:id="rId6"/>
    <p:sldId id="315" r:id="rId7"/>
    <p:sldId id="317" r:id="rId8"/>
    <p:sldId id="316" r:id="rId9"/>
    <p:sldId id="314" r:id="rId10"/>
    <p:sldId id="319" r:id="rId11"/>
    <p:sldId id="320" r:id="rId12"/>
    <p:sldId id="324" r:id="rId13"/>
    <p:sldId id="323" r:id="rId14"/>
    <p:sldId id="322" r:id="rId15"/>
    <p:sldId id="321" r:id="rId16"/>
    <p:sldId id="326" r:id="rId17"/>
    <p:sldId id="327" r:id="rId18"/>
    <p:sldId id="328" r:id="rId19"/>
    <p:sldId id="329" r:id="rId20"/>
    <p:sldId id="334" r:id="rId21"/>
    <p:sldId id="335" r:id="rId22"/>
    <p:sldId id="336" r:id="rId23"/>
    <p:sldId id="337" r:id="rId24"/>
    <p:sldId id="338" r:id="rId25"/>
    <p:sldId id="341" r:id="rId26"/>
    <p:sldId id="340" r:id="rId27"/>
    <p:sldId id="339" r:id="rId28"/>
    <p:sldId id="342" r:id="rId29"/>
    <p:sldId id="343" r:id="rId30"/>
    <p:sldId id="344" r:id="rId31"/>
    <p:sldId id="345" r:id="rId3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31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4" d="100"/>
          <a:sy n="84" d="100"/>
        </p:scale>
        <p:origin x="1382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697061-FB19-4D78-9AF0-C190CF019B4D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525B0C-620F-4459-90C4-44A5269F9B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73023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9062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3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2785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4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9416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5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67271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6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5548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7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12710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8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73395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9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0818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10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26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11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97723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12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15066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13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48148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14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061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15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18436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16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1102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17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5328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18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8296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19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38700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20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11315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21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288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22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1423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23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605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24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2854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25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2256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26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3397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27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59463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28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34982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29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556916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30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50905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10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C3C77FA-A478-4C02-A526-FCE2632F2294}" type="slidenum">
              <a:rPr lang="ru-RU" smtClean="0">
                <a:latin typeface="Times New Roman" pitchFamily="18" charset="0"/>
                <a:ea typeface="SimSun" pitchFamily="2" charset="-122"/>
                <a:cs typeface="Lucida Sans Unicode" pitchFamily="34" charset="0"/>
              </a:rPr>
              <a:pPr/>
              <a:t>31</a:t>
            </a:fld>
            <a:endParaRPr lang="ru-RU" smtClean="0">
              <a:latin typeface="Times New Roman" pitchFamily="18" charset="0"/>
              <a:ea typeface="SimSun" pitchFamily="2" charset="-122"/>
              <a:cs typeface="Lucida Sans Unicode" pitchFamily="34" charset="0"/>
            </a:endParaRPr>
          </a:p>
        </p:txBody>
      </p:sp>
      <p:sp>
        <p:nvSpPr>
          <p:cNvPr id="378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78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3" y="4343231"/>
            <a:ext cx="5481215" cy="4109708"/>
          </a:xfrm>
          <a:noFill/>
          <a:ln/>
        </p:spPr>
        <p:txBody>
          <a:bodyPr wrap="none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9801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1361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486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31875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3522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63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311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907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624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8916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161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41681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5900"/>
            <a:ext cx="8221663" cy="1244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067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2703C6-3BB2-4699-B195-4C6251A34E92}" type="datetimeFigureOut">
              <a:rPr lang="ru-RU" smtClean="0"/>
              <a:t>13.04.2023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B67D0-F98F-4C21-B74A-791D912CB47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62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0.xml"/><Relationship Id="rId3" Type="http://schemas.openxmlformats.org/officeDocument/2006/relationships/audio" Target="../media/audio1.wav"/><Relationship Id="rId7" Type="http://schemas.openxmlformats.org/officeDocument/2006/relationships/slide" Target="slide1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0.xml"/><Relationship Id="rId11" Type="http://schemas.openxmlformats.org/officeDocument/2006/relationships/image" Target="../media/image2.jpg"/><Relationship Id="rId5" Type="http://schemas.openxmlformats.org/officeDocument/2006/relationships/slide" Target="slide4.xml"/><Relationship Id="rId10" Type="http://schemas.openxmlformats.org/officeDocument/2006/relationships/slide" Target="slide28.xml"/><Relationship Id="rId4" Type="http://schemas.openxmlformats.org/officeDocument/2006/relationships/image" Target="../media/image1.jpg"/><Relationship Id="rId9" Type="http://schemas.openxmlformats.org/officeDocument/2006/relationships/slide" Target="slide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audio" Target="../media/audio1.wav"/><Relationship Id="rId7" Type="http://schemas.openxmlformats.org/officeDocument/2006/relationships/image" Target="../media/image1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tif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audio1.wav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audio1.wav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audio1.wav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audio" Target="../media/audio1.wav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jpg"/><Relationship Id="rId5" Type="http://schemas.openxmlformats.org/officeDocument/2006/relationships/audio" Target="../media/audio3.wav"/><Relationship Id="rId4" Type="http://schemas.openxmlformats.org/officeDocument/2006/relationships/audio" Target="../media/audio2.wav"/><Relationship Id="rId9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25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audio" Target="../media/audio1.wav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jpg"/><Relationship Id="rId5" Type="http://schemas.openxmlformats.org/officeDocument/2006/relationships/audio" Target="../media/audio3.wav"/><Relationship Id="rId4" Type="http://schemas.openxmlformats.org/officeDocument/2006/relationships/audio" Target="../media/audio2.wav"/><Relationship Id="rId9" Type="http://schemas.openxmlformats.org/officeDocument/2006/relationships/slide" Target="slide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audio" Target="../media/audio1.wav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0.jpg"/><Relationship Id="rId5" Type="http://schemas.openxmlformats.org/officeDocument/2006/relationships/audio" Target="../media/audio3.wav"/><Relationship Id="rId4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91733" y="186266"/>
            <a:ext cx="6180667" cy="1093893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Үөрэнээччилэргэ уонна уһуйааччыларга аналлаах регионнар икки ардыларынааҕы </a:t>
            </a:r>
            <a:r>
              <a:rPr lang="en-US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sah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Аан дойдутааҕы Ийэ тыл күнүгэр аналлаах 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sah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Төрүт тыл</a:t>
            </a:r>
            <a:r>
              <a:rPr lang="ru-RU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күрэһэ</a:t>
            </a:r>
            <a:endParaRPr lang="ru-RU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40517" y="3936649"/>
            <a:ext cx="4575724" cy="1303866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Серафима 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Герасимовна Иванова,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үрдүк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категориялаах</a:t>
            </a: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учуутал</a:t>
            </a:r>
            <a:endParaRPr lang="ru-RU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371600" y="2100073"/>
            <a:ext cx="6400800" cy="1219200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6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Алыптаах</a:t>
            </a:r>
            <a:r>
              <a:rPr lang="ru-RU" sz="6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b="1" i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айан</a:t>
            </a:r>
            <a:r>
              <a:rPr lang="ru-RU" sz="6000" b="1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6000" b="1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Управляющая кнопка: домой 1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1381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4" name="Стрелка вправо 23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Управляющая кнопка: домой 9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2355045" y="195263"/>
            <a:ext cx="4433910" cy="753004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Салайар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ыйынньык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5153" y="1137781"/>
            <a:ext cx="8801088" cy="4720112"/>
          </a:xfrm>
          <a:prstGeom prst="rect">
            <a:avLst/>
          </a:prstGeom>
          <a:solidFill>
            <a:schemeClr val="accent6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sah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сыыппаралары баттаан сорудахтаах сирэйгэ аас.</a:t>
            </a:r>
          </a:p>
          <a:p>
            <a:endParaRPr lang="sah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- сорудаҕы болҕомтолоохтук аах, биир сөптөөх эппиэти тал.</a:t>
            </a:r>
          </a:p>
          <a:p>
            <a:endParaRPr lang="sah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- кэлэр сирэйгэ көс.</a:t>
            </a:r>
          </a:p>
          <a:p>
            <a:endParaRPr lang="sah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- сүрүн сирэйгэ төнүн.</a:t>
            </a:r>
          </a:p>
          <a:p>
            <a:endParaRPr lang="sah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- таҕыс.</a:t>
            </a:r>
          </a:p>
          <a:p>
            <a:endParaRPr lang="sah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sah-RU" sz="20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БЭРИЛЛИБИТ ТРИГГЕРДАРЫ </a:t>
            </a:r>
            <a:r>
              <a:rPr lang="sah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ТУҺАНАН 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«АЛЫПТААХ АЙАН»    </a:t>
            </a:r>
          </a:p>
          <a:p>
            <a:r>
              <a:rPr lang="sah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ИНТЕРАКТИВНАЙ ООННЬУУ УСТУН АЙАННАА. САХА  </a:t>
            </a:r>
          </a:p>
          <a:p>
            <a:r>
              <a:rPr lang="sah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sah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СУРУЙААЧЧЫЛАРЫН БИЛ, ААХ, ҮӨРЭТ.</a:t>
            </a:r>
            <a:endParaRPr lang="sah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9119" y="1309050"/>
            <a:ext cx="571175" cy="506829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59077" y="1309049"/>
            <a:ext cx="571175" cy="506829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268523" y="1309049"/>
            <a:ext cx="571175" cy="506829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16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блако 12"/>
          <p:cNvSpPr/>
          <p:nvPr/>
        </p:nvSpPr>
        <p:spPr>
          <a:xfrm>
            <a:off x="395608" y="1971275"/>
            <a:ext cx="1444090" cy="36406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 </a:t>
            </a:r>
            <a:r>
              <a:rPr lang="ru-RU" sz="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литературатын</a:t>
            </a:r>
            <a:r>
              <a:rPr lang="ru-RU" sz="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судаарыстыбыннаһын</a:t>
            </a:r>
            <a:r>
              <a:rPr lang="ru-RU" sz="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тэрийсибит</a:t>
            </a:r>
            <a:r>
              <a:rPr lang="ru-RU" sz="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суруйааччы</a:t>
            </a:r>
            <a:r>
              <a:rPr lang="ru-RU" sz="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лингвист-</a:t>
            </a:r>
            <a:r>
              <a:rPr lang="ru-RU" sz="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учуонай</a:t>
            </a:r>
            <a:r>
              <a:rPr lang="ru-RU" sz="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наука </a:t>
            </a:r>
            <a:r>
              <a:rPr lang="ru-RU" sz="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салайааччыта</a:t>
            </a:r>
            <a:r>
              <a:rPr lang="ru-RU" sz="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политическай</a:t>
            </a:r>
            <a:r>
              <a:rPr lang="ru-RU" sz="3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диэйэтэл</a:t>
            </a:r>
            <a:r>
              <a:rPr lang="ru-RU" sz="3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95608" y="2427239"/>
            <a:ext cx="1515784" cy="71438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Выноска со стрелкой вверх 14"/>
          <p:cNvSpPr/>
          <p:nvPr/>
        </p:nvSpPr>
        <p:spPr>
          <a:xfrm>
            <a:off x="395607" y="2983486"/>
            <a:ext cx="1071570" cy="582993"/>
          </a:xfrm>
          <a:prstGeom prst="up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ТӨНҮН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Управляющая кнопка: домой 15">
            <a:hlinkClick r:id="" action="ppaction://noaction" highlightClick="1"/>
          </p:cNvPr>
          <p:cNvSpPr/>
          <p:nvPr/>
        </p:nvSpPr>
        <p:spPr>
          <a:xfrm>
            <a:off x="1117653" y="3733493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484417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1313060" y="350896"/>
            <a:ext cx="6459340" cy="1173103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Алыптаах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айан</a:t>
            </a:r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endParaRPr lang="ru-RU" sz="36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600" b="1" i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6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нтерактивнай</a:t>
            </a:r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оонньуу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hlinkClick r:id="rId5" action="ppaction://hlinksldjump"/>
          </p:cNvPr>
          <p:cNvSpPr/>
          <p:nvPr/>
        </p:nvSpPr>
        <p:spPr>
          <a:xfrm>
            <a:off x="1385641" y="2880863"/>
            <a:ext cx="897466" cy="846666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12" name="Прямоугольник 11">
            <a:hlinkClick r:id="rId6" action="ppaction://hlinksldjump"/>
          </p:cNvPr>
          <p:cNvSpPr/>
          <p:nvPr/>
        </p:nvSpPr>
        <p:spPr>
          <a:xfrm>
            <a:off x="2468045" y="2871158"/>
            <a:ext cx="897466" cy="846666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13" name="Прямоугольник 12">
            <a:hlinkClick r:id="rId7" action="ppaction://hlinksldjump"/>
          </p:cNvPr>
          <p:cNvSpPr/>
          <p:nvPr/>
        </p:nvSpPr>
        <p:spPr>
          <a:xfrm>
            <a:off x="3550449" y="2877816"/>
            <a:ext cx="897466" cy="846666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hlinkClick r:id="rId8" action="ppaction://hlinksldjump"/>
          </p:cNvPr>
          <p:cNvSpPr/>
          <p:nvPr/>
        </p:nvSpPr>
        <p:spPr>
          <a:xfrm>
            <a:off x="4632853" y="2880863"/>
            <a:ext cx="897466" cy="846666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hlinkClick r:id="rId9" action="ppaction://hlinksldjump"/>
          </p:cNvPr>
          <p:cNvSpPr/>
          <p:nvPr/>
        </p:nvSpPr>
        <p:spPr>
          <a:xfrm>
            <a:off x="5715257" y="2888090"/>
            <a:ext cx="897466" cy="846666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hlinkClick r:id="rId10" action="ppaction://hlinksldjump"/>
          </p:cNvPr>
          <p:cNvSpPr/>
          <p:nvPr/>
        </p:nvSpPr>
        <p:spPr>
          <a:xfrm>
            <a:off x="6797661" y="2898364"/>
            <a:ext cx="897466" cy="846666"/>
          </a:xfrm>
          <a:prstGeom prst="rect">
            <a:avLst/>
          </a:prstGeom>
          <a:solidFill>
            <a:srgbClr val="FFC000"/>
          </a:solidFill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8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Управляющая кнопка: домой 19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5" name="Группа 4"/>
          <p:cNvGrpSpPr/>
          <p:nvPr/>
        </p:nvGrpSpPr>
        <p:grpSpPr>
          <a:xfrm rot="16200000">
            <a:off x="3397664" y="1093167"/>
            <a:ext cx="2290132" cy="9239534"/>
            <a:chOff x="3487787" y="-3383280"/>
            <a:chExt cx="2290132" cy="9239534"/>
          </a:xfrm>
        </p:grpSpPr>
        <p:grpSp>
          <p:nvGrpSpPr>
            <p:cNvPr id="4" name="Группа 3"/>
            <p:cNvGrpSpPr/>
            <p:nvPr/>
          </p:nvGrpSpPr>
          <p:grpSpPr>
            <a:xfrm>
              <a:off x="3487787" y="-3383280"/>
              <a:ext cx="2290132" cy="9239534"/>
              <a:chOff x="3346195" y="0"/>
              <a:chExt cx="2290132" cy="9239534"/>
            </a:xfrm>
          </p:grpSpPr>
          <p:grpSp>
            <p:nvGrpSpPr>
              <p:cNvPr id="3" name="Группа 2"/>
              <p:cNvGrpSpPr/>
              <p:nvPr/>
            </p:nvGrpSpPr>
            <p:grpSpPr>
              <a:xfrm>
                <a:off x="3346195" y="0"/>
                <a:ext cx="2276593" cy="9239534"/>
                <a:chOff x="3399584" y="1099937"/>
                <a:chExt cx="2276593" cy="9239534"/>
              </a:xfrm>
            </p:grpSpPr>
            <p:pic>
              <p:nvPicPr>
                <p:cNvPr id="19" name="Рисунок 18"/>
                <p:cNvPicPr>
                  <a:picLocks noChangeAspect="1"/>
                </p:cNvPicPr>
                <p:nvPr/>
              </p:nvPicPr>
              <p:blipFill>
                <a:blip r:embed="rId11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rot="5400000">
                  <a:off x="-81886" y="4581407"/>
                  <a:ext cx="9239534" cy="2276593"/>
                </a:xfrm>
                <a:prstGeom prst="rect">
                  <a:avLst/>
                </a:prstGeom>
              </p:spPr>
            </p:pic>
            <p:sp>
              <p:nvSpPr>
                <p:cNvPr id="2" name="TextBox 1"/>
                <p:cNvSpPr txBox="1"/>
                <p:nvPr/>
              </p:nvSpPr>
              <p:spPr>
                <a:xfrm>
                  <a:off x="3717426" y="1216222"/>
                  <a:ext cx="1460977" cy="30777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4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Н.Харлампьева</a:t>
                  </a:r>
                  <a:endParaRPr lang="ru-RU" sz="1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7" name="TextBox 16"/>
                <p:cNvSpPr txBox="1"/>
                <p:nvPr/>
              </p:nvSpPr>
              <p:spPr>
                <a:xfrm>
                  <a:off x="3790578" y="1658573"/>
                  <a:ext cx="1276696" cy="30777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4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И.Эртюков</a:t>
                  </a:r>
                  <a:r>
                    <a:rPr lang="ru-RU" sz="14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</a:t>
                  </a:r>
                  <a:endParaRPr lang="ru-RU" sz="1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18" name="TextBox 17"/>
                <p:cNvSpPr txBox="1"/>
                <p:nvPr/>
              </p:nvSpPr>
              <p:spPr>
                <a:xfrm>
                  <a:off x="3790578" y="2079588"/>
                  <a:ext cx="1366464" cy="30777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4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И.Эртюков</a:t>
                  </a:r>
                  <a:r>
                    <a:rPr lang="ru-RU" sz="14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</a:t>
                  </a:r>
                  <a:endParaRPr lang="ru-RU" sz="1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1" name="TextBox 20"/>
                <p:cNvSpPr txBox="1"/>
                <p:nvPr/>
              </p:nvSpPr>
              <p:spPr>
                <a:xfrm>
                  <a:off x="3790578" y="2472041"/>
                  <a:ext cx="1366464" cy="30777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4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И.Эртюков</a:t>
                  </a:r>
                  <a:r>
                    <a:rPr lang="ru-RU" sz="14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</a:t>
                  </a:r>
                  <a:endParaRPr lang="ru-RU" sz="1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2" name="TextBox 21"/>
                <p:cNvSpPr txBox="1"/>
                <p:nvPr/>
              </p:nvSpPr>
              <p:spPr>
                <a:xfrm>
                  <a:off x="3744858" y="2888090"/>
                  <a:ext cx="1532151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2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П.Ойуунускай</a:t>
                  </a:r>
                  <a:r>
                    <a:rPr lang="ru-RU" sz="12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</a:t>
                  </a:r>
                  <a:endParaRPr lang="ru-RU" sz="12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3" name="TextBox 22"/>
                <p:cNvSpPr txBox="1"/>
                <p:nvPr/>
              </p:nvSpPr>
              <p:spPr>
                <a:xfrm>
                  <a:off x="3749943" y="3263087"/>
                  <a:ext cx="1532151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2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П.Ойуунускай</a:t>
                  </a:r>
                  <a:r>
                    <a:rPr lang="ru-RU" sz="12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</a:t>
                  </a:r>
                  <a:endParaRPr lang="ru-RU" sz="12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4" name="TextBox 23"/>
                <p:cNvSpPr txBox="1"/>
                <p:nvPr/>
              </p:nvSpPr>
              <p:spPr>
                <a:xfrm>
                  <a:off x="3756127" y="3602682"/>
                  <a:ext cx="1532151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2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П.Ойуунускай</a:t>
                  </a:r>
                  <a:r>
                    <a:rPr lang="ru-RU" sz="12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</a:t>
                  </a:r>
                  <a:endParaRPr lang="ru-RU" sz="12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5" name="TextBox 24"/>
                <p:cNvSpPr txBox="1"/>
                <p:nvPr/>
              </p:nvSpPr>
              <p:spPr>
                <a:xfrm>
                  <a:off x="3744858" y="3977679"/>
                  <a:ext cx="1532151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2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П.Ойуунускай</a:t>
                  </a:r>
                  <a:r>
                    <a:rPr lang="ru-RU" sz="12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</a:t>
                  </a:r>
                  <a:endParaRPr lang="ru-RU" sz="12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6" name="TextBox 25"/>
                <p:cNvSpPr txBox="1"/>
                <p:nvPr/>
              </p:nvSpPr>
              <p:spPr>
                <a:xfrm>
                  <a:off x="3733333" y="4365201"/>
                  <a:ext cx="1532151" cy="276999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2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П.Ойуунускай</a:t>
                  </a:r>
                  <a:r>
                    <a:rPr lang="ru-RU" sz="12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</a:t>
                  </a:r>
                  <a:endParaRPr lang="ru-RU" sz="12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7" name="TextBox 26"/>
                <p:cNvSpPr txBox="1"/>
                <p:nvPr/>
              </p:nvSpPr>
              <p:spPr>
                <a:xfrm>
                  <a:off x="3757256" y="4804082"/>
                  <a:ext cx="1712713" cy="30777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4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П.Тобуруокап</a:t>
                  </a:r>
                  <a:r>
                    <a:rPr lang="ru-RU" sz="14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</a:t>
                  </a:r>
                  <a:endParaRPr lang="ru-RU" sz="1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8" name="TextBox 27"/>
                <p:cNvSpPr txBox="1"/>
                <p:nvPr/>
              </p:nvSpPr>
              <p:spPr>
                <a:xfrm>
                  <a:off x="3756127" y="5273741"/>
                  <a:ext cx="1712713" cy="30777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4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П.Тобуруокап</a:t>
                  </a:r>
                  <a:r>
                    <a:rPr lang="ru-RU" sz="14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</a:t>
                  </a:r>
                  <a:endParaRPr lang="ru-RU" sz="1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9" name="TextBox 28"/>
                <p:cNvSpPr txBox="1"/>
                <p:nvPr/>
              </p:nvSpPr>
              <p:spPr>
                <a:xfrm>
                  <a:off x="3756126" y="5768925"/>
                  <a:ext cx="1712713" cy="30777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4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П.Тобуруокап</a:t>
                  </a:r>
                  <a:r>
                    <a:rPr lang="ru-RU" sz="14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</a:t>
                  </a:r>
                  <a:endParaRPr lang="ru-RU" sz="1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0" name="TextBox 29"/>
                <p:cNvSpPr txBox="1"/>
                <p:nvPr/>
              </p:nvSpPr>
              <p:spPr>
                <a:xfrm>
                  <a:off x="3701719" y="6517965"/>
                  <a:ext cx="1862626" cy="30777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4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К.Туйаарыскай</a:t>
                  </a:r>
                  <a:r>
                    <a:rPr lang="ru-RU" sz="14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</a:t>
                  </a:r>
                  <a:endParaRPr lang="ru-RU" sz="1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31" name="TextBox 30"/>
                <p:cNvSpPr txBox="1"/>
                <p:nvPr/>
              </p:nvSpPr>
              <p:spPr>
                <a:xfrm>
                  <a:off x="3756125" y="6176633"/>
                  <a:ext cx="1633781" cy="307777"/>
                </a:xfrm>
                <a:prstGeom prst="rect">
                  <a:avLst/>
                </a:prstGeom>
                <a:noFill/>
              </p:spPr>
              <p:txBody>
                <a:bodyPr wrap="none" rtlCol="0" anchor="ctr">
                  <a:spAutoFit/>
                </a:bodyPr>
                <a:lstStyle/>
                <a:p>
                  <a:r>
                    <a:rPr lang="ru-RU" sz="1400" b="1" dirty="0" err="1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И.Мигалкин</a:t>
                  </a:r>
                  <a:r>
                    <a:rPr lang="ru-RU" sz="1400" b="1" dirty="0" smtClean="0">
                      <a:solidFill>
                        <a:schemeClr val="bg1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        </a:t>
                  </a:r>
                  <a:endParaRPr lang="ru-RU" sz="1400" b="1" dirty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2" name="TextBox 31"/>
              <p:cNvSpPr txBox="1"/>
              <p:nvPr/>
            </p:nvSpPr>
            <p:spPr>
              <a:xfrm>
                <a:off x="3654310" y="5821438"/>
                <a:ext cx="1982017" cy="307777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r>
                  <a:rPr lang="ru-RU" sz="1400" b="1" dirty="0" err="1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Амма</a:t>
                </a:r>
                <a:r>
                  <a:rPr lang="ru-RU" sz="14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sz="1400" b="1" dirty="0" err="1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Аччыгыйа</a:t>
                </a:r>
                <a:r>
                  <a:rPr lang="ru-RU" sz="14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endParaRPr lang="ru-RU" sz="1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 rot="21109227">
                <a:off x="3854800" y="6278783"/>
                <a:ext cx="1616533" cy="307777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r>
                  <a:rPr lang="ru-RU" sz="1400" b="1" dirty="0" err="1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В.С.Яковлев</a:t>
                </a:r>
                <a:r>
                  <a:rPr lang="ru-RU" sz="14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endParaRPr lang="ru-RU" sz="1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34" name="TextBox 33"/>
              <p:cNvSpPr txBox="1"/>
              <p:nvPr/>
            </p:nvSpPr>
            <p:spPr>
              <a:xfrm rot="21121305">
                <a:off x="3854800" y="6674323"/>
                <a:ext cx="1616533" cy="307777"/>
              </a:xfrm>
              <a:prstGeom prst="rect">
                <a:avLst/>
              </a:prstGeom>
              <a:noFill/>
            </p:spPr>
            <p:txBody>
              <a:bodyPr wrap="none" rtlCol="0" anchor="ctr">
                <a:spAutoFit/>
              </a:bodyPr>
              <a:lstStyle/>
              <a:p>
                <a:r>
                  <a:rPr lang="ru-RU" sz="1400" b="1" dirty="0" err="1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В.С.Яковлев</a:t>
                </a:r>
                <a:r>
                  <a:rPr lang="ru-RU" sz="1400" b="1" dirty="0" smtClean="0">
                    <a:solidFill>
                      <a:schemeClr val="bg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</a:t>
                </a:r>
                <a:endParaRPr lang="ru-RU" sz="1400" b="1" dirty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35" name="TextBox 34"/>
            <p:cNvSpPr txBox="1"/>
            <p:nvPr/>
          </p:nvSpPr>
          <p:spPr>
            <a:xfrm rot="305984">
              <a:off x="3750454" y="4011605"/>
              <a:ext cx="1941557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ru-RU" sz="1400" b="1" dirty="0" err="1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Баал</a:t>
              </a:r>
              <a:r>
                <a:rPr lang="ru-RU" sz="1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400" b="1" dirty="0" err="1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Хабырыыс</a:t>
              </a:r>
              <a:r>
                <a:rPr lang="ru-RU" sz="1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</a:t>
              </a:r>
              <a:endPara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939835" y="4342809"/>
              <a:ext cx="1560299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ru-RU" sz="1400" b="1" dirty="0" err="1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Т.Сметанин</a:t>
              </a:r>
              <a:r>
                <a:rPr lang="ru-RU" sz="1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</a:t>
              </a:r>
              <a:endPara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3844328" y="5104287"/>
              <a:ext cx="1670650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ru-RU" sz="1400" b="1" dirty="0" err="1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Эрилик</a:t>
              </a:r>
              <a:r>
                <a:rPr lang="ru-RU" sz="1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400" b="1" dirty="0" err="1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Эристиин</a:t>
              </a:r>
              <a:endPara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4194431" y="5460529"/>
              <a:ext cx="1098378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ru-RU" sz="1400" b="1" dirty="0" err="1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Далан</a:t>
              </a:r>
              <a:r>
                <a:rPr lang="ru-RU" sz="1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</a:t>
              </a:r>
              <a:endPara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833061" y="4735613"/>
              <a:ext cx="1517082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ru-RU" sz="1400" b="1" dirty="0" err="1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С.П.Данилов</a:t>
              </a:r>
              <a:r>
                <a:rPr lang="ru-RU" sz="1400" b="1" dirty="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</a:t>
              </a:r>
              <a:endParaRPr lang="ru-RU" sz="1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7260883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7000" r="59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-55240"/>
            <a:ext cx="9144000" cy="6858000"/>
          </a:xfrm>
          <a:prstGeom prst="rect">
            <a:avLst/>
          </a:prstGeom>
          <a:blipFill>
            <a:blip r:embed="rId7">
              <a:lum bright="70000" contrast="-7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67732"/>
            <a:ext cx="7561780" cy="98065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литературатын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судаарыстыбыннаһын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тэрийсибит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суруйааччы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лингвист-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учуонай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наука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салайааччыта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политическай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диэйэтэл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П.А.Ойуунускай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А.Е.Кулаковскай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Н.С.Тарабукин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8" name="Freeform 32"/>
          <p:cNvSpPr>
            <a:spLocks/>
          </p:cNvSpPr>
          <p:nvPr/>
        </p:nvSpPr>
        <p:spPr bwMode="auto">
          <a:xfrm rot="5400000">
            <a:off x="1079390" y="1229323"/>
            <a:ext cx="1798557" cy="1642844"/>
          </a:xfrm>
          <a:custGeom>
            <a:avLst/>
            <a:gdLst>
              <a:gd name="T0" fmla="*/ 270 w 818"/>
              <a:gd name="T1" fmla="*/ 143 h 668"/>
              <a:gd name="T2" fmla="*/ 284 w 818"/>
              <a:gd name="T3" fmla="*/ 137 h 668"/>
              <a:gd name="T4" fmla="*/ 290 w 818"/>
              <a:gd name="T5" fmla="*/ 130 h 668"/>
              <a:gd name="T6" fmla="*/ 291 w 818"/>
              <a:gd name="T7" fmla="*/ 122 h 668"/>
              <a:gd name="T8" fmla="*/ 288 w 818"/>
              <a:gd name="T9" fmla="*/ 114 h 668"/>
              <a:gd name="T10" fmla="*/ 274 w 818"/>
              <a:gd name="T11" fmla="*/ 93 h 668"/>
              <a:gd name="T12" fmla="*/ 262 w 818"/>
              <a:gd name="T13" fmla="*/ 70 h 668"/>
              <a:gd name="T14" fmla="*/ 259 w 818"/>
              <a:gd name="T15" fmla="*/ 57 h 668"/>
              <a:gd name="T16" fmla="*/ 261 w 818"/>
              <a:gd name="T17" fmla="*/ 43 h 668"/>
              <a:gd name="T18" fmla="*/ 269 w 818"/>
              <a:gd name="T19" fmla="*/ 30 h 668"/>
              <a:gd name="T20" fmla="*/ 278 w 818"/>
              <a:gd name="T21" fmla="*/ 20 h 668"/>
              <a:gd name="T22" fmla="*/ 300 w 818"/>
              <a:gd name="T23" fmla="*/ 7 h 668"/>
              <a:gd name="T24" fmla="*/ 326 w 818"/>
              <a:gd name="T25" fmla="*/ 1 h 668"/>
              <a:gd name="T26" fmla="*/ 358 w 818"/>
              <a:gd name="T27" fmla="*/ 2 h 668"/>
              <a:gd name="T28" fmla="*/ 384 w 818"/>
              <a:gd name="T29" fmla="*/ 10 h 668"/>
              <a:gd name="T30" fmla="*/ 397 w 818"/>
              <a:gd name="T31" fmla="*/ 18 h 668"/>
              <a:gd name="T32" fmla="*/ 408 w 818"/>
              <a:gd name="T33" fmla="*/ 29 h 668"/>
              <a:gd name="T34" fmla="*/ 415 w 818"/>
              <a:gd name="T35" fmla="*/ 42 h 668"/>
              <a:gd name="T36" fmla="*/ 417 w 818"/>
              <a:gd name="T37" fmla="*/ 56 h 668"/>
              <a:gd name="T38" fmla="*/ 413 w 818"/>
              <a:gd name="T39" fmla="*/ 72 h 668"/>
              <a:gd name="T40" fmla="*/ 395 w 818"/>
              <a:gd name="T41" fmla="*/ 99 h 668"/>
              <a:gd name="T42" fmla="*/ 385 w 818"/>
              <a:gd name="T43" fmla="*/ 116 h 668"/>
              <a:gd name="T44" fmla="*/ 383 w 818"/>
              <a:gd name="T45" fmla="*/ 125 h 668"/>
              <a:gd name="T46" fmla="*/ 385 w 818"/>
              <a:gd name="T47" fmla="*/ 133 h 668"/>
              <a:gd name="T48" fmla="*/ 394 w 818"/>
              <a:gd name="T49" fmla="*/ 139 h 668"/>
              <a:gd name="T50" fmla="*/ 676 w 818"/>
              <a:gd name="T51" fmla="*/ 143 h 668"/>
              <a:gd name="T52" fmla="*/ 681 w 818"/>
              <a:gd name="T53" fmla="*/ 347 h 668"/>
              <a:gd name="T54" fmla="*/ 687 w 818"/>
              <a:gd name="T55" fmla="*/ 356 h 668"/>
              <a:gd name="T56" fmla="*/ 695 w 818"/>
              <a:gd name="T57" fmla="*/ 358 h 668"/>
              <a:gd name="T58" fmla="*/ 707 w 818"/>
              <a:gd name="T59" fmla="*/ 354 h 668"/>
              <a:gd name="T60" fmla="*/ 734 w 818"/>
              <a:gd name="T61" fmla="*/ 336 h 668"/>
              <a:gd name="T62" fmla="*/ 753 w 818"/>
              <a:gd name="T63" fmla="*/ 327 h 668"/>
              <a:gd name="T64" fmla="*/ 766 w 818"/>
              <a:gd name="T65" fmla="*/ 326 h 668"/>
              <a:gd name="T66" fmla="*/ 780 w 818"/>
              <a:gd name="T67" fmla="*/ 330 h 668"/>
              <a:gd name="T68" fmla="*/ 792 w 818"/>
              <a:gd name="T69" fmla="*/ 338 h 668"/>
              <a:gd name="T70" fmla="*/ 804 w 818"/>
              <a:gd name="T71" fmla="*/ 353 h 668"/>
              <a:gd name="T72" fmla="*/ 813 w 818"/>
              <a:gd name="T73" fmla="*/ 372 h 668"/>
              <a:gd name="T74" fmla="*/ 818 w 818"/>
              <a:gd name="T75" fmla="*/ 398 h 668"/>
              <a:gd name="T76" fmla="*/ 816 w 818"/>
              <a:gd name="T77" fmla="*/ 425 h 668"/>
              <a:gd name="T78" fmla="*/ 808 w 818"/>
              <a:gd name="T79" fmla="*/ 451 h 668"/>
              <a:gd name="T80" fmla="*/ 800 w 818"/>
              <a:gd name="T81" fmla="*/ 464 h 668"/>
              <a:gd name="T82" fmla="*/ 790 w 818"/>
              <a:gd name="T83" fmla="*/ 476 h 668"/>
              <a:gd name="T84" fmla="*/ 777 w 818"/>
              <a:gd name="T85" fmla="*/ 483 h 668"/>
              <a:gd name="T86" fmla="*/ 764 w 818"/>
              <a:gd name="T87" fmla="*/ 485 h 668"/>
              <a:gd name="T88" fmla="*/ 743 w 818"/>
              <a:gd name="T89" fmla="*/ 479 h 668"/>
              <a:gd name="T90" fmla="*/ 714 w 818"/>
              <a:gd name="T91" fmla="*/ 458 h 668"/>
              <a:gd name="T92" fmla="*/ 702 w 818"/>
              <a:gd name="T93" fmla="*/ 451 h 668"/>
              <a:gd name="T94" fmla="*/ 692 w 818"/>
              <a:gd name="T95" fmla="*/ 451 h 668"/>
              <a:gd name="T96" fmla="*/ 685 w 818"/>
              <a:gd name="T97" fmla="*/ 455 h 668"/>
              <a:gd name="T98" fmla="*/ 678 w 818"/>
              <a:gd name="T99" fmla="*/ 466 h 668"/>
              <a:gd name="T100" fmla="*/ 0 w 818"/>
              <a:gd name="T101" fmla="*/ 668 h 66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818"/>
              <a:gd name="T154" fmla="*/ 0 h 668"/>
              <a:gd name="T155" fmla="*/ 818 w 818"/>
              <a:gd name="T156" fmla="*/ 668 h 668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818" h="668">
                <a:moveTo>
                  <a:pt x="0" y="668"/>
                </a:moveTo>
                <a:lnTo>
                  <a:pt x="0" y="143"/>
                </a:lnTo>
                <a:lnTo>
                  <a:pt x="270" y="143"/>
                </a:lnTo>
                <a:lnTo>
                  <a:pt x="275" y="141"/>
                </a:lnTo>
                <a:lnTo>
                  <a:pt x="280" y="139"/>
                </a:lnTo>
                <a:lnTo>
                  <a:pt x="284" y="137"/>
                </a:lnTo>
                <a:lnTo>
                  <a:pt x="286" y="135"/>
                </a:lnTo>
                <a:lnTo>
                  <a:pt x="289" y="132"/>
                </a:lnTo>
                <a:lnTo>
                  <a:pt x="290" y="130"/>
                </a:lnTo>
                <a:lnTo>
                  <a:pt x="291" y="127"/>
                </a:lnTo>
                <a:lnTo>
                  <a:pt x="291" y="125"/>
                </a:lnTo>
                <a:lnTo>
                  <a:pt x="291" y="122"/>
                </a:lnTo>
                <a:lnTo>
                  <a:pt x="290" y="119"/>
                </a:lnTo>
                <a:lnTo>
                  <a:pt x="289" y="116"/>
                </a:lnTo>
                <a:lnTo>
                  <a:pt x="288" y="114"/>
                </a:lnTo>
                <a:lnTo>
                  <a:pt x="284" y="106"/>
                </a:lnTo>
                <a:lnTo>
                  <a:pt x="279" y="100"/>
                </a:lnTo>
                <a:lnTo>
                  <a:pt x="274" y="93"/>
                </a:lnTo>
                <a:lnTo>
                  <a:pt x="270" y="86"/>
                </a:lnTo>
                <a:lnTo>
                  <a:pt x="265" y="78"/>
                </a:lnTo>
                <a:lnTo>
                  <a:pt x="262" y="70"/>
                </a:lnTo>
                <a:lnTo>
                  <a:pt x="261" y="66"/>
                </a:lnTo>
                <a:lnTo>
                  <a:pt x="260" y="62"/>
                </a:lnTo>
                <a:lnTo>
                  <a:pt x="259" y="57"/>
                </a:lnTo>
                <a:lnTo>
                  <a:pt x="259" y="53"/>
                </a:lnTo>
                <a:lnTo>
                  <a:pt x="260" y="49"/>
                </a:lnTo>
                <a:lnTo>
                  <a:pt x="261" y="43"/>
                </a:lnTo>
                <a:lnTo>
                  <a:pt x="263" y="39"/>
                </a:lnTo>
                <a:lnTo>
                  <a:pt x="266" y="34"/>
                </a:lnTo>
                <a:lnTo>
                  <a:pt x="269" y="30"/>
                </a:lnTo>
                <a:lnTo>
                  <a:pt x="272" y="26"/>
                </a:lnTo>
                <a:lnTo>
                  <a:pt x="275" y="23"/>
                </a:lnTo>
                <a:lnTo>
                  <a:pt x="278" y="20"/>
                </a:lnTo>
                <a:lnTo>
                  <a:pt x="286" y="14"/>
                </a:lnTo>
                <a:lnTo>
                  <a:pt x="295" y="9"/>
                </a:lnTo>
                <a:lnTo>
                  <a:pt x="300" y="7"/>
                </a:lnTo>
                <a:lnTo>
                  <a:pt x="305" y="6"/>
                </a:lnTo>
                <a:lnTo>
                  <a:pt x="315" y="3"/>
                </a:lnTo>
                <a:lnTo>
                  <a:pt x="326" y="1"/>
                </a:lnTo>
                <a:lnTo>
                  <a:pt x="337" y="0"/>
                </a:lnTo>
                <a:lnTo>
                  <a:pt x="348" y="1"/>
                </a:lnTo>
                <a:lnTo>
                  <a:pt x="358" y="2"/>
                </a:lnTo>
                <a:lnTo>
                  <a:pt x="369" y="4"/>
                </a:lnTo>
                <a:lnTo>
                  <a:pt x="379" y="8"/>
                </a:lnTo>
                <a:lnTo>
                  <a:pt x="384" y="10"/>
                </a:lnTo>
                <a:lnTo>
                  <a:pt x="388" y="12"/>
                </a:lnTo>
                <a:lnTo>
                  <a:pt x="392" y="15"/>
                </a:lnTo>
                <a:lnTo>
                  <a:pt x="397" y="18"/>
                </a:lnTo>
                <a:lnTo>
                  <a:pt x="401" y="21"/>
                </a:lnTo>
                <a:lnTo>
                  <a:pt x="404" y="25"/>
                </a:lnTo>
                <a:lnTo>
                  <a:pt x="408" y="29"/>
                </a:lnTo>
                <a:lnTo>
                  <a:pt x="411" y="33"/>
                </a:lnTo>
                <a:lnTo>
                  <a:pt x="414" y="37"/>
                </a:lnTo>
                <a:lnTo>
                  <a:pt x="415" y="42"/>
                </a:lnTo>
                <a:lnTo>
                  <a:pt x="417" y="47"/>
                </a:lnTo>
                <a:lnTo>
                  <a:pt x="417" y="51"/>
                </a:lnTo>
                <a:lnTo>
                  <a:pt x="417" y="56"/>
                </a:lnTo>
                <a:lnTo>
                  <a:pt x="417" y="60"/>
                </a:lnTo>
                <a:lnTo>
                  <a:pt x="414" y="68"/>
                </a:lnTo>
                <a:lnTo>
                  <a:pt x="413" y="72"/>
                </a:lnTo>
                <a:lnTo>
                  <a:pt x="411" y="76"/>
                </a:lnTo>
                <a:lnTo>
                  <a:pt x="406" y="84"/>
                </a:lnTo>
                <a:lnTo>
                  <a:pt x="395" y="99"/>
                </a:lnTo>
                <a:lnTo>
                  <a:pt x="390" y="105"/>
                </a:lnTo>
                <a:lnTo>
                  <a:pt x="386" y="113"/>
                </a:lnTo>
                <a:lnTo>
                  <a:pt x="385" y="116"/>
                </a:lnTo>
                <a:lnTo>
                  <a:pt x="384" y="119"/>
                </a:lnTo>
                <a:lnTo>
                  <a:pt x="383" y="122"/>
                </a:lnTo>
                <a:lnTo>
                  <a:pt x="383" y="125"/>
                </a:lnTo>
                <a:lnTo>
                  <a:pt x="383" y="128"/>
                </a:lnTo>
                <a:lnTo>
                  <a:pt x="384" y="130"/>
                </a:lnTo>
                <a:lnTo>
                  <a:pt x="385" y="133"/>
                </a:lnTo>
                <a:lnTo>
                  <a:pt x="387" y="135"/>
                </a:lnTo>
                <a:lnTo>
                  <a:pt x="390" y="137"/>
                </a:lnTo>
                <a:lnTo>
                  <a:pt x="394" y="139"/>
                </a:lnTo>
                <a:lnTo>
                  <a:pt x="399" y="141"/>
                </a:lnTo>
                <a:lnTo>
                  <a:pt x="405" y="143"/>
                </a:lnTo>
                <a:lnTo>
                  <a:pt x="676" y="143"/>
                </a:lnTo>
                <a:lnTo>
                  <a:pt x="676" y="338"/>
                </a:lnTo>
                <a:lnTo>
                  <a:pt x="678" y="343"/>
                </a:lnTo>
                <a:lnTo>
                  <a:pt x="681" y="347"/>
                </a:lnTo>
                <a:lnTo>
                  <a:pt x="683" y="351"/>
                </a:lnTo>
                <a:lnTo>
                  <a:pt x="685" y="354"/>
                </a:lnTo>
                <a:lnTo>
                  <a:pt x="687" y="356"/>
                </a:lnTo>
                <a:lnTo>
                  <a:pt x="690" y="357"/>
                </a:lnTo>
                <a:lnTo>
                  <a:pt x="692" y="358"/>
                </a:lnTo>
                <a:lnTo>
                  <a:pt x="695" y="358"/>
                </a:lnTo>
                <a:lnTo>
                  <a:pt x="698" y="358"/>
                </a:lnTo>
                <a:lnTo>
                  <a:pt x="701" y="357"/>
                </a:lnTo>
                <a:lnTo>
                  <a:pt x="707" y="354"/>
                </a:lnTo>
                <a:lnTo>
                  <a:pt x="713" y="350"/>
                </a:lnTo>
                <a:lnTo>
                  <a:pt x="720" y="346"/>
                </a:lnTo>
                <a:lnTo>
                  <a:pt x="734" y="336"/>
                </a:lnTo>
                <a:lnTo>
                  <a:pt x="741" y="332"/>
                </a:lnTo>
                <a:lnTo>
                  <a:pt x="749" y="328"/>
                </a:lnTo>
                <a:lnTo>
                  <a:pt x="753" y="327"/>
                </a:lnTo>
                <a:lnTo>
                  <a:pt x="758" y="326"/>
                </a:lnTo>
                <a:lnTo>
                  <a:pt x="762" y="326"/>
                </a:lnTo>
                <a:lnTo>
                  <a:pt x="766" y="326"/>
                </a:lnTo>
                <a:lnTo>
                  <a:pt x="771" y="327"/>
                </a:lnTo>
                <a:lnTo>
                  <a:pt x="775" y="328"/>
                </a:lnTo>
                <a:lnTo>
                  <a:pt x="780" y="330"/>
                </a:lnTo>
                <a:lnTo>
                  <a:pt x="784" y="333"/>
                </a:lnTo>
                <a:lnTo>
                  <a:pt x="788" y="335"/>
                </a:lnTo>
                <a:lnTo>
                  <a:pt x="792" y="338"/>
                </a:lnTo>
                <a:lnTo>
                  <a:pt x="795" y="342"/>
                </a:lnTo>
                <a:lnTo>
                  <a:pt x="798" y="345"/>
                </a:lnTo>
                <a:lnTo>
                  <a:pt x="804" y="353"/>
                </a:lnTo>
                <a:lnTo>
                  <a:pt x="809" y="362"/>
                </a:lnTo>
                <a:lnTo>
                  <a:pt x="811" y="367"/>
                </a:lnTo>
                <a:lnTo>
                  <a:pt x="813" y="372"/>
                </a:lnTo>
                <a:lnTo>
                  <a:pt x="815" y="383"/>
                </a:lnTo>
                <a:lnTo>
                  <a:pt x="817" y="393"/>
                </a:lnTo>
                <a:lnTo>
                  <a:pt x="818" y="398"/>
                </a:lnTo>
                <a:lnTo>
                  <a:pt x="818" y="404"/>
                </a:lnTo>
                <a:lnTo>
                  <a:pt x="818" y="415"/>
                </a:lnTo>
                <a:lnTo>
                  <a:pt x="816" y="425"/>
                </a:lnTo>
                <a:lnTo>
                  <a:pt x="814" y="436"/>
                </a:lnTo>
                <a:lnTo>
                  <a:pt x="810" y="447"/>
                </a:lnTo>
                <a:lnTo>
                  <a:pt x="808" y="451"/>
                </a:lnTo>
                <a:lnTo>
                  <a:pt x="806" y="456"/>
                </a:lnTo>
                <a:lnTo>
                  <a:pt x="803" y="460"/>
                </a:lnTo>
                <a:lnTo>
                  <a:pt x="800" y="464"/>
                </a:lnTo>
                <a:lnTo>
                  <a:pt x="797" y="468"/>
                </a:lnTo>
                <a:lnTo>
                  <a:pt x="793" y="472"/>
                </a:lnTo>
                <a:lnTo>
                  <a:pt x="790" y="476"/>
                </a:lnTo>
                <a:lnTo>
                  <a:pt x="785" y="479"/>
                </a:lnTo>
                <a:lnTo>
                  <a:pt x="781" y="481"/>
                </a:lnTo>
                <a:lnTo>
                  <a:pt x="777" y="483"/>
                </a:lnTo>
                <a:lnTo>
                  <a:pt x="772" y="484"/>
                </a:lnTo>
                <a:lnTo>
                  <a:pt x="768" y="485"/>
                </a:lnTo>
                <a:lnTo>
                  <a:pt x="764" y="485"/>
                </a:lnTo>
                <a:lnTo>
                  <a:pt x="760" y="485"/>
                </a:lnTo>
                <a:lnTo>
                  <a:pt x="751" y="482"/>
                </a:lnTo>
                <a:lnTo>
                  <a:pt x="743" y="479"/>
                </a:lnTo>
                <a:lnTo>
                  <a:pt x="736" y="474"/>
                </a:lnTo>
                <a:lnTo>
                  <a:pt x="721" y="463"/>
                </a:lnTo>
                <a:lnTo>
                  <a:pt x="714" y="458"/>
                </a:lnTo>
                <a:lnTo>
                  <a:pt x="708" y="454"/>
                </a:lnTo>
                <a:lnTo>
                  <a:pt x="705" y="453"/>
                </a:lnTo>
                <a:lnTo>
                  <a:pt x="702" y="451"/>
                </a:lnTo>
                <a:lnTo>
                  <a:pt x="699" y="451"/>
                </a:lnTo>
                <a:lnTo>
                  <a:pt x="695" y="450"/>
                </a:lnTo>
                <a:lnTo>
                  <a:pt x="692" y="451"/>
                </a:lnTo>
                <a:lnTo>
                  <a:pt x="690" y="451"/>
                </a:lnTo>
                <a:lnTo>
                  <a:pt x="687" y="453"/>
                </a:lnTo>
                <a:lnTo>
                  <a:pt x="685" y="455"/>
                </a:lnTo>
                <a:lnTo>
                  <a:pt x="682" y="458"/>
                </a:lnTo>
                <a:lnTo>
                  <a:pt x="680" y="461"/>
                </a:lnTo>
                <a:lnTo>
                  <a:pt x="678" y="466"/>
                </a:lnTo>
                <a:lnTo>
                  <a:pt x="676" y="471"/>
                </a:lnTo>
                <a:lnTo>
                  <a:pt x="676" y="668"/>
                </a:lnTo>
                <a:lnTo>
                  <a:pt x="0" y="668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Управляющая кнопка: домой 9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8377351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7000" r="59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-55240"/>
            <a:ext cx="9144000" cy="6858000"/>
          </a:xfrm>
          <a:prstGeom prst="rect">
            <a:avLst/>
          </a:prstGeom>
          <a:blipFill>
            <a:blip r:embed="rId7">
              <a:lum bright="70000" contrast="-7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П.А.Ойуунускай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бастакы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хо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һоонун аата?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3015756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Үлэһит ырыата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2228703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Көҥүл ырыата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Былааһы-Совекка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8" name="Freeform 32"/>
          <p:cNvSpPr>
            <a:spLocks/>
          </p:cNvSpPr>
          <p:nvPr/>
        </p:nvSpPr>
        <p:spPr bwMode="auto">
          <a:xfrm rot="5400000">
            <a:off x="1079390" y="1229323"/>
            <a:ext cx="1798557" cy="1642844"/>
          </a:xfrm>
          <a:custGeom>
            <a:avLst/>
            <a:gdLst>
              <a:gd name="T0" fmla="*/ 270 w 818"/>
              <a:gd name="T1" fmla="*/ 143 h 668"/>
              <a:gd name="T2" fmla="*/ 284 w 818"/>
              <a:gd name="T3" fmla="*/ 137 h 668"/>
              <a:gd name="T4" fmla="*/ 290 w 818"/>
              <a:gd name="T5" fmla="*/ 130 h 668"/>
              <a:gd name="T6" fmla="*/ 291 w 818"/>
              <a:gd name="T7" fmla="*/ 122 h 668"/>
              <a:gd name="T8" fmla="*/ 288 w 818"/>
              <a:gd name="T9" fmla="*/ 114 h 668"/>
              <a:gd name="T10" fmla="*/ 274 w 818"/>
              <a:gd name="T11" fmla="*/ 93 h 668"/>
              <a:gd name="T12" fmla="*/ 262 w 818"/>
              <a:gd name="T13" fmla="*/ 70 h 668"/>
              <a:gd name="T14" fmla="*/ 259 w 818"/>
              <a:gd name="T15" fmla="*/ 57 h 668"/>
              <a:gd name="T16" fmla="*/ 261 w 818"/>
              <a:gd name="T17" fmla="*/ 43 h 668"/>
              <a:gd name="T18" fmla="*/ 269 w 818"/>
              <a:gd name="T19" fmla="*/ 30 h 668"/>
              <a:gd name="T20" fmla="*/ 278 w 818"/>
              <a:gd name="T21" fmla="*/ 20 h 668"/>
              <a:gd name="T22" fmla="*/ 300 w 818"/>
              <a:gd name="T23" fmla="*/ 7 h 668"/>
              <a:gd name="T24" fmla="*/ 326 w 818"/>
              <a:gd name="T25" fmla="*/ 1 h 668"/>
              <a:gd name="T26" fmla="*/ 358 w 818"/>
              <a:gd name="T27" fmla="*/ 2 h 668"/>
              <a:gd name="T28" fmla="*/ 384 w 818"/>
              <a:gd name="T29" fmla="*/ 10 h 668"/>
              <a:gd name="T30" fmla="*/ 397 w 818"/>
              <a:gd name="T31" fmla="*/ 18 h 668"/>
              <a:gd name="T32" fmla="*/ 408 w 818"/>
              <a:gd name="T33" fmla="*/ 29 h 668"/>
              <a:gd name="T34" fmla="*/ 415 w 818"/>
              <a:gd name="T35" fmla="*/ 42 h 668"/>
              <a:gd name="T36" fmla="*/ 417 w 818"/>
              <a:gd name="T37" fmla="*/ 56 h 668"/>
              <a:gd name="T38" fmla="*/ 413 w 818"/>
              <a:gd name="T39" fmla="*/ 72 h 668"/>
              <a:gd name="T40" fmla="*/ 395 w 818"/>
              <a:gd name="T41" fmla="*/ 99 h 668"/>
              <a:gd name="T42" fmla="*/ 385 w 818"/>
              <a:gd name="T43" fmla="*/ 116 h 668"/>
              <a:gd name="T44" fmla="*/ 383 w 818"/>
              <a:gd name="T45" fmla="*/ 125 h 668"/>
              <a:gd name="T46" fmla="*/ 385 w 818"/>
              <a:gd name="T47" fmla="*/ 133 h 668"/>
              <a:gd name="T48" fmla="*/ 394 w 818"/>
              <a:gd name="T49" fmla="*/ 139 h 668"/>
              <a:gd name="T50" fmla="*/ 676 w 818"/>
              <a:gd name="T51" fmla="*/ 143 h 668"/>
              <a:gd name="T52" fmla="*/ 681 w 818"/>
              <a:gd name="T53" fmla="*/ 347 h 668"/>
              <a:gd name="T54" fmla="*/ 687 w 818"/>
              <a:gd name="T55" fmla="*/ 356 h 668"/>
              <a:gd name="T56" fmla="*/ 695 w 818"/>
              <a:gd name="T57" fmla="*/ 358 h 668"/>
              <a:gd name="T58" fmla="*/ 707 w 818"/>
              <a:gd name="T59" fmla="*/ 354 h 668"/>
              <a:gd name="T60" fmla="*/ 734 w 818"/>
              <a:gd name="T61" fmla="*/ 336 h 668"/>
              <a:gd name="T62" fmla="*/ 753 w 818"/>
              <a:gd name="T63" fmla="*/ 327 h 668"/>
              <a:gd name="T64" fmla="*/ 766 w 818"/>
              <a:gd name="T65" fmla="*/ 326 h 668"/>
              <a:gd name="T66" fmla="*/ 780 w 818"/>
              <a:gd name="T67" fmla="*/ 330 h 668"/>
              <a:gd name="T68" fmla="*/ 792 w 818"/>
              <a:gd name="T69" fmla="*/ 338 h 668"/>
              <a:gd name="T70" fmla="*/ 804 w 818"/>
              <a:gd name="T71" fmla="*/ 353 h 668"/>
              <a:gd name="T72" fmla="*/ 813 w 818"/>
              <a:gd name="T73" fmla="*/ 372 h 668"/>
              <a:gd name="T74" fmla="*/ 818 w 818"/>
              <a:gd name="T75" fmla="*/ 398 h 668"/>
              <a:gd name="T76" fmla="*/ 816 w 818"/>
              <a:gd name="T77" fmla="*/ 425 h 668"/>
              <a:gd name="T78" fmla="*/ 808 w 818"/>
              <a:gd name="T79" fmla="*/ 451 h 668"/>
              <a:gd name="T80" fmla="*/ 800 w 818"/>
              <a:gd name="T81" fmla="*/ 464 h 668"/>
              <a:gd name="T82" fmla="*/ 790 w 818"/>
              <a:gd name="T83" fmla="*/ 476 h 668"/>
              <a:gd name="T84" fmla="*/ 777 w 818"/>
              <a:gd name="T85" fmla="*/ 483 h 668"/>
              <a:gd name="T86" fmla="*/ 764 w 818"/>
              <a:gd name="T87" fmla="*/ 485 h 668"/>
              <a:gd name="T88" fmla="*/ 743 w 818"/>
              <a:gd name="T89" fmla="*/ 479 h 668"/>
              <a:gd name="T90" fmla="*/ 714 w 818"/>
              <a:gd name="T91" fmla="*/ 458 h 668"/>
              <a:gd name="T92" fmla="*/ 702 w 818"/>
              <a:gd name="T93" fmla="*/ 451 h 668"/>
              <a:gd name="T94" fmla="*/ 692 w 818"/>
              <a:gd name="T95" fmla="*/ 451 h 668"/>
              <a:gd name="T96" fmla="*/ 685 w 818"/>
              <a:gd name="T97" fmla="*/ 455 h 668"/>
              <a:gd name="T98" fmla="*/ 678 w 818"/>
              <a:gd name="T99" fmla="*/ 466 h 668"/>
              <a:gd name="T100" fmla="*/ 0 w 818"/>
              <a:gd name="T101" fmla="*/ 668 h 66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818"/>
              <a:gd name="T154" fmla="*/ 0 h 668"/>
              <a:gd name="T155" fmla="*/ 818 w 818"/>
              <a:gd name="T156" fmla="*/ 668 h 668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818" h="668">
                <a:moveTo>
                  <a:pt x="0" y="668"/>
                </a:moveTo>
                <a:lnTo>
                  <a:pt x="0" y="143"/>
                </a:lnTo>
                <a:lnTo>
                  <a:pt x="270" y="143"/>
                </a:lnTo>
                <a:lnTo>
                  <a:pt x="275" y="141"/>
                </a:lnTo>
                <a:lnTo>
                  <a:pt x="280" y="139"/>
                </a:lnTo>
                <a:lnTo>
                  <a:pt x="284" y="137"/>
                </a:lnTo>
                <a:lnTo>
                  <a:pt x="286" y="135"/>
                </a:lnTo>
                <a:lnTo>
                  <a:pt x="289" y="132"/>
                </a:lnTo>
                <a:lnTo>
                  <a:pt x="290" y="130"/>
                </a:lnTo>
                <a:lnTo>
                  <a:pt x="291" y="127"/>
                </a:lnTo>
                <a:lnTo>
                  <a:pt x="291" y="125"/>
                </a:lnTo>
                <a:lnTo>
                  <a:pt x="291" y="122"/>
                </a:lnTo>
                <a:lnTo>
                  <a:pt x="290" y="119"/>
                </a:lnTo>
                <a:lnTo>
                  <a:pt x="289" y="116"/>
                </a:lnTo>
                <a:lnTo>
                  <a:pt x="288" y="114"/>
                </a:lnTo>
                <a:lnTo>
                  <a:pt x="284" y="106"/>
                </a:lnTo>
                <a:lnTo>
                  <a:pt x="279" y="100"/>
                </a:lnTo>
                <a:lnTo>
                  <a:pt x="274" y="93"/>
                </a:lnTo>
                <a:lnTo>
                  <a:pt x="270" y="86"/>
                </a:lnTo>
                <a:lnTo>
                  <a:pt x="265" y="78"/>
                </a:lnTo>
                <a:lnTo>
                  <a:pt x="262" y="70"/>
                </a:lnTo>
                <a:lnTo>
                  <a:pt x="261" y="66"/>
                </a:lnTo>
                <a:lnTo>
                  <a:pt x="260" y="62"/>
                </a:lnTo>
                <a:lnTo>
                  <a:pt x="259" y="57"/>
                </a:lnTo>
                <a:lnTo>
                  <a:pt x="259" y="53"/>
                </a:lnTo>
                <a:lnTo>
                  <a:pt x="260" y="49"/>
                </a:lnTo>
                <a:lnTo>
                  <a:pt x="261" y="43"/>
                </a:lnTo>
                <a:lnTo>
                  <a:pt x="263" y="39"/>
                </a:lnTo>
                <a:lnTo>
                  <a:pt x="266" y="34"/>
                </a:lnTo>
                <a:lnTo>
                  <a:pt x="269" y="30"/>
                </a:lnTo>
                <a:lnTo>
                  <a:pt x="272" y="26"/>
                </a:lnTo>
                <a:lnTo>
                  <a:pt x="275" y="23"/>
                </a:lnTo>
                <a:lnTo>
                  <a:pt x="278" y="20"/>
                </a:lnTo>
                <a:lnTo>
                  <a:pt x="286" y="14"/>
                </a:lnTo>
                <a:lnTo>
                  <a:pt x="295" y="9"/>
                </a:lnTo>
                <a:lnTo>
                  <a:pt x="300" y="7"/>
                </a:lnTo>
                <a:lnTo>
                  <a:pt x="305" y="6"/>
                </a:lnTo>
                <a:lnTo>
                  <a:pt x="315" y="3"/>
                </a:lnTo>
                <a:lnTo>
                  <a:pt x="326" y="1"/>
                </a:lnTo>
                <a:lnTo>
                  <a:pt x="337" y="0"/>
                </a:lnTo>
                <a:lnTo>
                  <a:pt x="348" y="1"/>
                </a:lnTo>
                <a:lnTo>
                  <a:pt x="358" y="2"/>
                </a:lnTo>
                <a:lnTo>
                  <a:pt x="369" y="4"/>
                </a:lnTo>
                <a:lnTo>
                  <a:pt x="379" y="8"/>
                </a:lnTo>
                <a:lnTo>
                  <a:pt x="384" y="10"/>
                </a:lnTo>
                <a:lnTo>
                  <a:pt x="388" y="12"/>
                </a:lnTo>
                <a:lnTo>
                  <a:pt x="392" y="15"/>
                </a:lnTo>
                <a:lnTo>
                  <a:pt x="397" y="18"/>
                </a:lnTo>
                <a:lnTo>
                  <a:pt x="401" y="21"/>
                </a:lnTo>
                <a:lnTo>
                  <a:pt x="404" y="25"/>
                </a:lnTo>
                <a:lnTo>
                  <a:pt x="408" y="29"/>
                </a:lnTo>
                <a:lnTo>
                  <a:pt x="411" y="33"/>
                </a:lnTo>
                <a:lnTo>
                  <a:pt x="414" y="37"/>
                </a:lnTo>
                <a:lnTo>
                  <a:pt x="415" y="42"/>
                </a:lnTo>
                <a:lnTo>
                  <a:pt x="417" y="47"/>
                </a:lnTo>
                <a:lnTo>
                  <a:pt x="417" y="51"/>
                </a:lnTo>
                <a:lnTo>
                  <a:pt x="417" y="56"/>
                </a:lnTo>
                <a:lnTo>
                  <a:pt x="417" y="60"/>
                </a:lnTo>
                <a:lnTo>
                  <a:pt x="414" y="68"/>
                </a:lnTo>
                <a:lnTo>
                  <a:pt x="413" y="72"/>
                </a:lnTo>
                <a:lnTo>
                  <a:pt x="411" y="76"/>
                </a:lnTo>
                <a:lnTo>
                  <a:pt x="406" y="84"/>
                </a:lnTo>
                <a:lnTo>
                  <a:pt x="395" y="99"/>
                </a:lnTo>
                <a:lnTo>
                  <a:pt x="390" y="105"/>
                </a:lnTo>
                <a:lnTo>
                  <a:pt x="386" y="113"/>
                </a:lnTo>
                <a:lnTo>
                  <a:pt x="385" y="116"/>
                </a:lnTo>
                <a:lnTo>
                  <a:pt x="384" y="119"/>
                </a:lnTo>
                <a:lnTo>
                  <a:pt x="383" y="122"/>
                </a:lnTo>
                <a:lnTo>
                  <a:pt x="383" y="125"/>
                </a:lnTo>
                <a:lnTo>
                  <a:pt x="383" y="128"/>
                </a:lnTo>
                <a:lnTo>
                  <a:pt x="384" y="130"/>
                </a:lnTo>
                <a:lnTo>
                  <a:pt x="385" y="133"/>
                </a:lnTo>
                <a:lnTo>
                  <a:pt x="387" y="135"/>
                </a:lnTo>
                <a:lnTo>
                  <a:pt x="390" y="137"/>
                </a:lnTo>
                <a:lnTo>
                  <a:pt x="394" y="139"/>
                </a:lnTo>
                <a:lnTo>
                  <a:pt x="399" y="141"/>
                </a:lnTo>
                <a:lnTo>
                  <a:pt x="405" y="143"/>
                </a:lnTo>
                <a:lnTo>
                  <a:pt x="676" y="143"/>
                </a:lnTo>
                <a:lnTo>
                  <a:pt x="676" y="338"/>
                </a:lnTo>
                <a:lnTo>
                  <a:pt x="678" y="343"/>
                </a:lnTo>
                <a:lnTo>
                  <a:pt x="681" y="347"/>
                </a:lnTo>
                <a:lnTo>
                  <a:pt x="683" y="351"/>
                </a:lnTo>
                <a:lnTo>
                  <a:pt x="685" y="354"/>
                </a:lnTo>
                <a:lnTo>
                  <a:pt x="687" y="356"/>
                </a:lnTo>
                <a:lnTo>
                  <a:pt x="690" y="357"/>
                </a:lnTo>
                <a:lnTo>
                  <a:pt x="692" y="358"/>
                </a:lnTo>
                <a:lnTo>
                  <a:pt x="695" y="358"/>
                </a:lnTo>
                <a:lnTo>
                  <a:pt x="698" y="358"/>
                </a:lnTo>
                <a:lnTo>
                  <a:pt x="701" y="357"/>
                </a:lnTo>
                <a:lnTo>
                  <a:pt x="707" y="354"/>
                </a:lnTo>
                <a:lnTo>
                  <a:pt x="713" y="350"/>
                </a:lnTo>
                <a:lnTo>
                  <a:pt x="720" y="346"/>
                </a:lnTo>
                <a:lnTo>
                  <a:pt x="734" y="336"/>
                </a:lnTo>
                <a:lnTo>
                  <a:pt x="741" y="332"/>
                </a:lnTo>
                <a:lnTo>
                  <a:pt x="749" y="328"/>
                </a:lnTo>
                <a:lnTo>
                  <a:pt x="753" y="327"/>
                </a:lnTo>
                <a:lnTo>
                  <a:pt x="758" y="326"/>
                </a:lnTo>
                <a:lnTo>
                  <a:pt x="762" y="326"/>
                </a:lnTo>
                <a:lnTo>
                  <a:pt x="766" y="326"/>
                </a:lnTo>
                <a:lnTo>
                  <a:pt x="771" y="327"/>
                </a:lnTo>
                <a:lnTo>
                  <a:pt x="775" y="328"/>
                </a:lnTo>
                <a:lnTo>
                  <a:pt x="780" y="330"/>
                </a:lnTo>
                <a:lnTo>
                  <a:pt x="784" y="333"/>
                </a:lnTo>
                <a:lnTo>
                  <a:pt x="788" y="335"/>
                </a:lnTo>
                <a:lnTo>
                  <a:pt x="792" y="338"/>
                </a:lnTo>
                <a:lnTo>
                  <a:pt x="795" y="342"/>
                </a:lnTo>
                <a:lnTo>
                  <a:pt x="798" y="345"/>
                </a:lnTo>
                <a:lnTo>
                  <a:pt x="804" y="353"/>
                </a:lnTo>
                <a:lnTo>
                  <a:pt x="809" y="362"/>
                </a:lnTo>
                <a:lnTo>
                  <a:pt x="811" y="367"/>
                </a:lnTo>
                <a:lnTo>
                  <a:pt x="813" y="372"/>
                </a:lnTo>
                <a:lnTo>
                  <a:pt x="815" y="383"/>
                </a:lnTo>
                <a:lnTo>
                  <a:pt x="817" y="393"/>
                </a:lnTo>
                <a:lnTo>
                  <a:pt x="818" y="398"/>
                </a:lnTo>
                <a:lnTo>
                  <a:pt x="818" y="404"/>
                </a:lnTo>
                <a:lnTo>
                  <a:pt x="818" y="415"/>
                </a:lnTo>
                <a:lnTo>
                  <a:pt x="816" y="425"/>
                </a:lnTo>
                <a:lnTo>
                  <a:pt x="814" y="436"/>
                </a:lnTo>
                <a:lnTo>
                  <a:pt x="810" y="447"/>
                </a:lnTo>
                <a:lnTo>
                  <a:pt x="808" y="451"/>
                </a:lnTo>
                <a:lnTo>
                  <a:pt x="806" y="456"/>
                </a:lnTo>
                <a:lnTo>
                  <a:pt x="803" y="460"/>
                </a:lnTo>
                <a:lnTo>
                  <a:pt x="800" y="464"/>
                </a:lnTo>
                <a:lnTo>
                  <a:pt x="797" y="468"/>
                </a:lnTo>
                <a:lnTo>
                  <a:pt x="793" y="472"/>
                </a:lnTo>
                <a:lnTo>
                  <a:pt x="790" y="476"/>
                </a:lnTo>
                <a:lnTo>
                  <a:pt x="785" y="479"/>
                </a:lnTo>
                <a:lnTo>
                  <a:pt x="781" y="481"/>
                </a:lnTo>
                <a:lnTo>
                  <a:pt x="777" y="483"/>
                </a:lnTo>
                <a:lnTo>
                  <a:pt x="772" y="484"/>
                </a:lnTo>
                <a:lnTo>
                  <a:pt x="768" y="485"/>
                </a:lnTo>
                <a:lnTo>
                  <a:pt x="764" y="485"/>
                </a:lnTo>
                <a:lnTo>
                  <a:pt x="760" y="485"/>
                </a:lnTo>
                <a:lnTo>
                  <a:pt x="751" y="482"/>
                </a:lnTo>
                <a:lnTo>
                  <a:pt x="743" y="479"/>
                </a:lnTo>
                <a:lnTo>
                  <a:pt x="736" y="474"/>
                </a:lnTo>
                <a:lnTo>
                  <a:pt x="721" y="463"/>
                </a:lnTo>
                <a:lnTo>
                  <a:pt x="714" y="458"/>
                </a:lnTo>
                <a:lnTo>
                  <a:pt x="708" y="454"/>
                </a:lnTo>
                <a:lnTo>
                  <a:pt x="705" y="453"/>
                </a:lnTo>
                <a:lnTo>
                  <a:pt x="702" y="451"/>
                </a:lnTo>
                <a:lnTo>
                  <a:pt x="699" y="451"/>
                </a:lnTo>
                <a:lnTo>
                  <a:pt x="695" y="450"/>
                </a:lnTo>
                <a:lnTo>
                  <a:pt x="692" y="451"/>
                </a:lnTo>
                <a:lnTo>
                  <a:pt x="690" y="451"/>
                </a:lnTo>
                <a:lnTo>
                  <a:pt x="687" y="453"/>
                </a:lnTo>
                <a:lnTo>
                  <a:pt x="685" y="455"/>
                </a:lnTo>
                <a:lnTo>
                  <a:pt x="682" y="458"/>
                </a:lnTo>
                <a:lnTo>
                  <a:pt x="680" y="461"/>
                </a:lnTo>
                <a:lnTo>
                  <a:pt x="678" y="466"/>
                </a:lnTo>
                <a:lnTo>
                  <a:pt x="676" y="471"/>
                </a:lnTo>
                <a:lnTo>
                  <a:pt x="676" y="668"/>
                </a:lnTo>
                <a:lnTo>
                  <a:pt x="0" y="668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9" name="Freeform 33"/>
          <p:cNvSpPr>
            <a:spLocks/>
          </p:cNvSpPr>
          <p:nvPr/>
        </p:nvSpPr>
        <p:spPr bwMode="auto">
          <a:xfrm rot="5400000">
            <a:off x="2351402" y="1248330"/>
            <a:ext cx="1487728" cy="1294000"/>
          </a:xfrm>
          <a:custGeom>
            <a:avLst/>
            <a:gdLst>
              <a:gd name="T0" fmla="*/ 675 w 676"/>
              <a:gd name="T1" fmla="*/ 197 h 525"/>
              <a:gd name="T2" fmla="*/ 669 w 676"/>
              <a:gd name="T3" fmla="*/ 208 h 525"/>
              <a:gd name="T4" fmla="*/ 661 w 676"/>
              <a:gd name="T5" fmla="*/ 214 h 525"/>
              <a:gd name="T6" fmla="*/ 650 w 676"/>
              <a:gd name="T7" fmla="*/ 213 h 525"/>
              <a:gd name="T8" fmla="*/ 634 w 676"/>
              <a:gd name="T9" fmla="*/ 203 h 525"/>
              <a:gd name="T10" fmla="*/ 615 w 676"/>
              <a:gd name="T11" fmla="*/ 190 h 525"/>
              <a:gd name="T12" fmla="*/ 601 w 676"/>
              <a:gd name="T13" fmla="*/ 185 h 525"/>
              <a:gd name="T14" fmla="*/ 589 w 676"/>
              <a:gd name="T15" fmla="*/ 183 h 525"/>
              <a:gd name="T16" fmla="*/ 578 w 676"/>
              <a:gd name="T17" fmla="*/ 185 h 525"/>
              <a:gd name="T18" fmla="*/ 566 w 676"/>
              <a:gd name="T19" fmla="*/ 191 h 525"/>
              <a:gd name="T20" fmla="*/ 556 w 676"/>
              <a:gd name="T21" fmla="*/ 199 h 525"/>
              <a:gd name="T22" fmla="*/ 542 w 676"/>
              <a:gd name="T23" fmla="*/ 223 h 525"/>
              <a:gd name="T24" fmla="*/ 537 w 676"/>
              <a:gd name="T25" fmla="*/ 243 h 525"/>
              <a:gd name="T26" fmla="*/ 535 w 676"/>
              <a:gd name="T27" fmla="*/ 274 h 525"/>
              <a:gd name="T28" fmla="*/ 539 w 676"/>
              <a:gd name="T29" fmla="*/ 295 h 525"/>
              <a:gd name="T30" fmla="*/ 547 w 676"/>
              <a:gd name="T31" fmla="*/ 314 h 525"/>
              <a:gd name="T32" fmla="*/ 562 w 676"/>
              <a:gd name="T33" fmla="*/ 332 h 525"/>
              <a:gd name="T34" fmla="*/ 577 w 676"/>
              <a:gd name="T35" fmla="*/ 340 h 525"/>
              <a:gd name="T36" fmla="*/ 590 w 676"/>
              <a:gd name="T37" fmla="*/ 342 h 525"/>
              <a:gd name="T38" fmla="*/ 603 w 676"/>
              <a:gd name="T39" fmla="*/ 339 h 525"/>
              <a:gd name="T40" fmla="*/ 618 w 676"/>
              <a:gd name="T41" fmla="*/ 331 h 525"/>
              <a:gd name="T42" fmla="*/ 649 w 676"/>
              <a:gd name="T43" fmla="*/ 310 h 525"/>
              <a:gd name="T44" fmla="*/ 658 w 676"/>
              <a:gd name="T45" fmla="*/ 308 h 525"/>
              <a:gd name="T46" fmla="*/ 666 w 676"/>
              <a:gd name="T47" fmla="*/ 310 h 525"/>
              <a:gd name="T48" fmla="*/ 673 w 676"/>
              <a:gd name="T49" fmla="*/ 319 h 525"/>
              <a:gd name="T50" fmla="*/ 405 w 676"/>
              <a:gd name="T51" fmla="*/ 525 h 525"/>
              <a:gd name="T52" fmla="*/ 388 w 676"/>
              <a:gd name="T53" fmla="*/ 516 h 525"/>
              <a:gd name="T54" fmla="*/ 383 w 676"/>
              <a:gd name="T55" fmla="*/ 509 h 525"/>
              <a:gd name="T56" fmla="*/ 385 w 676"/>
              <a:gd name="T57" fmla="*/ 498 h 525"/>
              <a:gd name="T58" fmla="*/ 406 w 676"/>
              <a:gd name="T59" fmla="*/ 465 h 525"/>
              <a:gd name="T60" fmla="*/ 416 w 676"/>
              <a:gd name="T61" fmla="*/ 444 h 525"/>
              <a:gd name="T62" fmla="*/ 417 w 676"/>
              <a:gd name="T63" fmla="*/ 432 h 525"/>
              <a:gd name="T64" fmla="*/ 414 w 676"/>
              <a:gd name="T65" fmla="*/ 420 h 525"/>
              <a:gd name="T66" fmla="*/ 407 w 676"/>
              <a:gd name="T67" fmla="*/ 408 h 525"/>
              <a:gd name="T68" fmla="*/ 392 w 676"/>
              <a:gd name="T69" fmla="*/ 395 h 525"/>
              <a:gd name="T70" fmla="*/ 377 w 676"/>
              <a:gd name="T71" fmla="*/ 388 h 525"/>
              <a:gd name="T72" fmla="*/ 355 w 676"/>
              <a:gd name="T73" fmla="*/ 383 h 525"/>
              <a:gd name="T74" fmla="*/ 325 w 676"/>
              <a:gd name="T75" fmla="*/ 383 h 525"/>
              <a:gd name="T76" fmla="*/ 296 w 676"/>
              <a:gd name="T77" fmla="*/ 390 h 525"/>
              <a:gd name="T78" fmla="*/ 281 w 676"/>
              <a:gd name="T79" fmla="*/ 399 h 525"/>
              <a:gd name="T80" fmla="*/ 269 w 676"/>
              <a:gd name="T81" fmla="*/ 411 h 525"/>
              <a:gd name="T82" fmla="*/ 261 w 676"/>
              <a:gd name="T83" fmla="*/ 425 h 525"/>
              <a:gd name="T84" fmla="*/ 259 w 676"/>
              <a:gd name="T85" fmla="*/ 439 h 525"/>
              <a:gd name="T86" fmla="*/ 262 w 676"/>
              <a:gd name="T87" fmla="*/ 451 h 525"/>
              <a:gd name="T88" fmla="*/ 274 w 676"/>
              <a:gd name="T89" fmla="*/ 474 h 525"/>
              <a:gd name="T90" fmla="*/ 287 w 676"/>
              <a:gd name="T91" fmla="*/ 495 h 525"/>
              <a:gd name="T92" fmla="*/ 291 w 676"/>
              <a:gd name="T93" fmla="*/ 506 h 525"/>
              <a:gd name="T94" fmla="*/ 288 w 676"/>
              <a:gd name="T95" fmla="*/ 514 h 525"/>
              <a:gd name="T96" fmla="*/ 280 w 676"/>
              <a:gd name="T97" fmla="*/ 520 h 525"/>
              <a:gd name="T98" fmla="*/ 0 w 676"/>
              <a:gd name="T99" fmla="*/ 525 h 52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525"/>
              <a:gd name="T152" fmla="*/ 676 w 676"/>
              <a:gd name="T153" fmla="*/ 525 h 52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525">
                <a:moveTo>
                  <a:pt x="676" y="0"/>
                </a:moveTo>
                <a:lnTo>
                  <a:pt x="676" y="194"/>
                </a:lnTo>
                <a:lnTo>
                  <a:pt x="675" y="197"/>
                </a:lnTo>
                <a:lnTo>
                  <a:pt x="674" y="201"/>
                </a:lnTo>
                <a:lnTo>
                  <a:pt x="671" y="206"/>
                </a:lnTo>
                <a:lnTo>
                  <a:pt x="669" y="208"/>
                </a:lnTo>
                <a:lnTo>
                  <a:pt x="668" y="210"/>
                </a:lnTo>
                <a:lnTo>
                  <a:pt x="664" y="213"/>
                </a:lnTo>
                <a:lnTo>
                  <a:pt x="661" y="214"/>
                </a:lnTo>
                <a:lnTo>
                  <a:pt x="657" y="215"/>
                </a:lnTo>
                <a:lnTo>
                  <a:pt x="654" y="214"/>
                </a:lnTo>
                <a:lnTo>
                  <a:pt x="650" y="213"/>
                </a:lnTo>
                <a:lnTo>
                  <a:pt x="646" y="211"/>
                </a:lnTo>
                <a:lnTo>
                  <a:pt x="642" y="209"/>
                </a:lnTo>
                <a:lnTo>
                  <a:pt x="634" y="203"/>
                </a:lnTo>
                <a:lnTo>
                  <a:pt x="627" y="198"/>
                </a:lnTo>
                <a:lnTo>
                  <a:pt x="620" y="193"/>
                </a:lnTo>
                <a:lnTo>
                  <a:pt x="615" y="190"/>
                </a:lnTo>
                <a:lnTo>
                  <a:pt x="610" y="188"/>
                </a:lnTo>
                <a:lnTo>
                  <a:pt x="605" y="186"/>
                </a:lnTo>
                <a:lnTo>
                  <a:pt x="601" y="185"/>
                </a:lnTo>
                <a:lnTo>
                  <a:pt x="597" y="184"/>
                </a:lnTo>
                <a:lnTo>
                  <a:pt x="593" y="183"/>
                </a:lnTo>
                <a:lnTo>
                  <a:pt x="589" y="183"/>
                </a:lnTo>
                <a:lnTo>
                  <a:pt x="586" y="184"/>
                </a:lnTo>
                <a:lnTo>
                  <a:pt x="582" y="184"/>
                </a:lnTo>
                <a:lnTo>
                  <a:pt x="578" y="185"/>
                </a:lnTo>
                <a:lnTo>
                  <a:pt x="574" y="187"/>
                </a:lnTo>
                <a:lnTo>
                  <a:pt x="570" y="189"/>
                </a:lnTo>
                <a:lnTo>
                  <a:pt x="566" y="191"/>
                </a:lnTo>
                <a:lnTo>
                  <a:pt x="562" y="193"/>
                </a:lnTo>
                <a:lnTo>
                  <a:pt x="559" y="196"/>
                </a:lnTo>
                <a:lnTo>
                  <a:pt x="556" y="199"/>
                </a:lnTo>
                <a:lnTo>
                  <a:pt x="551" y="206"/>
                </a:lnTo>
                <a:lnTo>
                  <a:pt x="546" y="214"/>
                </a:lnTo>
                <a:lnTo>
                  <a:pt x="542" y="223"/>
                </a:lnTo>
                <a:lnTo>
                  <a:pt x="539" y="233"/>
                </a:lnTo>
                <a:lnTo>
                  <a:pt x="538" y="238"/>
                </a:lnTo>
                <a:lnTo>
                  <a:pt x="537" y="243"/>
                </a:lnTo>
                <a:lnTo>
                  <a:pt x="535" y="254"/>
                </a:lnTo>
                <a:lnTo>
                  <a:pt x="535" y="264"/>
                </a:lnTo>
                <a:lnTo>
                  <a:pt x="535" y="274"/>
                </a:lnTo>
                <a:lnTo>
                  <a:pt x="536" y="280"/>
                </a:lnTo>
                <a:lnTo>
                  <a:pt x="537" y="285"/>
                </a:lnTo>
                <a:lnTo>
                  <a:pt x="539" y="295"/>
                </a:lnTo>
                <a:lnTo>
                  <a:pt x="543" y="305"/>
                </a:lnTo>
                <a:lnTo>
                  <a:pt x="545" y="310"/>
                </a:lnTo>
                <a:lnTo>
                  <a:pt x="547" y="314"/>
                </a:lnTo>
                <a:lnTo>
                  <a:pt x="552" y="321"/>
                </a:lnTo>
                <a:lnTo>
                  <a:pt x="556" y="327"/>
                </a:lnTo>
                <a:lnTo>
                  <a:pt x="562" y="332"/>
                </a:lnTo>
                <a:lnTo>
                  <a:pt x="568" y="336"/>
                </a:lnTo>
                <a:lnTo>
                  <a:pt x="573" y="339"/>
                </a:lnTo>
                <a:lnTo>
                  <a:pt x="577" y="340"/>
                </a:lnTo>
                <a:lnTo>
                  <a:pt x="582" y="342"/>
                </a:lnTo>
                <a:lnTo>
                  <a:pt x="586" y="342"/>
                </a:lnTo>
                <a:lnTo>
                  <a:pt x="590" y="342"/>
                </a:lnTo>
                <a:lnTo>
                  <a:pt x="594" y="342"/>
                </a:lnTo>
                <a:lnTo>
                  <a:pt x="598" y="341"/>
                </a:lnTo>
                <a:lnTo>
                  <a:pt x="603" y="339"/>
                </a:lnTo>
                <a:lnTo>
                  <a:pt x="607" y="338"/>
                </a:lnTo>
                <a:lnTo>
                  <a:pt x="611" y="336"/>
                </a:lnTo>
                <a:lnTo>
                  <a:pt x="618" y="331"/>
                </a:lnTo>
                <a:lnTo>
                  <a:pt x="633" y="320"/>
                </a:lnTo>
                <a:lnTo>
                  <a:pt x="646" y="311"/>
                </a:lnTo>
                <a:lnTo>
                  <a:pt x="649" y="310"/>
                </a:lnTo>
                <a:lnTo>
                  <a:pt x="653" y="309"/>
                </a:lnTo>
                <a:lnTo>
                  <a:pt x="655" y="308"/>
                </a:lnTo>
                <a:lnTo>
                  <a:pt x="658" y="308"/>
                </a:lnTo>
                <a:lnTo>
                  <a:pt x="661" y="308"/>
                </a:lnTo>
                <a:lnTo>
                  <a:pt x="663" y="309"/>
                </a:lnTo>
                <a:lnTo>
                  <a:pt x="666" y="310"/>
                </a:lnTo>
                <a:lnTo>
                  <a:pt x="668" y="312"/>
                </a:lnTo>
                <a:lnTo>
                  <a:pt x="670" y="315"/>
                </a:lnTo>
                <a:lnTo>
                  <a:pt x="673" y="319"/>
                </a:lnTo>
                <a:lnTo>
                  <a:pt x="676" y="330"/>
                </a:lnTo>
                <a:lnTo>
                  <a:pt x="676" y="525"/>
                </a:lnTo>
                <a:lnTo>
                  <a:pt x="405" y="525"/>
                </a:lnTo>
                <a:lnTo>
                  <a:pt x="398" y="522"/>
                </a:lnTo>
                <a:lnTo>
                  <a:pt x="392" y="519"/>
                </a:lnTo>
                <a:lnTo>
                  <a:pt x="388" y="516"/>
                </a:lnTo>
                <a:lnTo>
                  <a:pt x="386" y="514"/>
                </a:lnTo>
                <a:lnTo>
                  <a:pt x="385" y="513"/>
                </a:lnTo>
                <a:lnTo>
                  <a:pt x="383" y="509"/>
                </a:lnTo>
                <a:lnTo>
                  <a:pt x="383" y="505"/>
                </a:lnTo>
                <a:lnTo>
                  <a:pt x="383" y="502"/>
                </a:lnTo>
                <a:lnTo>
                  <a:pt x="385" y="498"/>
                </a:lnTo>
                <a:lnTo>
                  <a:pt x="389" y="488"/>
                </a:lnTo>
                <a:lnTo>
                  <a:pt x="396" y="479"/>
                </a:lnTo>
                <a:lnTo>
                  <a:pt x="406" y="465"/>
                </a:lnTo>
                <a:lnTo>
                  <a:pt x="411" y="458"/>
                </a:lnTo>
                <a:lnTo>
                  <a:pt x="414" y="450"/>
                </a:lnTo>
                <a:lnTo>
                  <a:pt x="416" y="444"/>
                </a:lnTo>
                <a:lnTo>
                  <a:pt x="417" y="441"/>
                </a:lnTo>
                <a:lnTo>
                  <a:pt x="417" y="438"/>
                </a:lnTo>
                <a:lnTo>
                  <a:pt x="417" y="432"/>
                </a:lnTo>
                <a:lnTo>
                  <a:pt x="416" y="424"/>
                </a:lnTo>
                <a:lnTo>
                  <a:pt x="415" y="422"/>
                </a:lnTo>
                <a:lnTo>
                  <a:pt x="414" y="420"/>
                </a:lnTo>
                <a:lnTo>
                  <a:pt x="412" y="416"/>
                </a:lnTo>
                <a:lnTo>
                  <a:pt x="410" y="412"/>
                </a:lnTo>
                <a:lnTo>
                  <a:pt x="407" y="408"/>
                </a:lnTo>
                <a:lnTo>
                  <a:pt x="404" y="404"/>
                </a:lnTo>
                <a:lnTo>
                  <a:pt x="400" y="401"/>
                </a:lnTo>
                <a:lnTo>
                  <a:pt x="392" y="395"/>
                </a:lnTo>
                <a:lnTo>
                  <a:pt x="387" y="393"/>
                </a:lnTo>
                <a:lnTo>
                  <a:pt x="382" y="390"/>
                </a:lnTo>
                <a:lnTo>
                  <a:pt x="377" y="388"/>
                </a:lnTo>
                <a:lnTo>
                  <a:pt x="372" y="387"/>
                </a:lnTo>
                <a:lnTo>
                  <a:pt x="361" y="384"/>
                </a:lnTo>
                <a:lnTo>
                  <a:pt x="355" y="383"/>
                </a:lnTo>
                <a:lnTo>
                  <a:pt x="349" y="382"/>
                </a:lnTo>
                <a:lnTo>
                  <a:pt x="337" y="382"/>
                </a:lnTo>
                <a:lnTo>
                  <a:pt x="325" y="383"/>
                </a:lnTo>
                <a:lnTo>
                  <a:pt x="312" y="385"/>
                </a:lnTo>
                <a:lnTo>
                  <a:pt x="301" y="388"/>
                </a:lnTo>
                <a:lnTo>
                  <a:pt x="296" y="390"/>
                </a:lnTo>
                <a:lnTo>
                  <a:pt x="291" y="393"/>
                </a:lnTo>
                <a:lnTo>
                  <a:pt x="286" y="396"/>
                </a:lnTo>
                <a:lnTo>
                  <a:pt x="281" y="399"/>
                </a:lnTo>
                <a:lnTo>
                  <a:pt x="277" y="402"/>
                </a:lnTo>
                <a:lnTo>
                  <a:pt x="273" y="406"/>
                </a:lnTo>
                <a:lnTo>
                  <a:pt x="269" y="411"/>
                </a:lnTo>
                <a:lnTo>
                  <a:pt x="266" y="415"/>
                </a:lnTo>
                <a:lnTo>
                  <a:pt x="263" y="420"/>
                </a:lnTo>
                <a:lnTo>
                  <a:pt x="261" y="425"/>
                </a:lnTo>
                <a:lnTo>
                  <a:pt x="260" y="430"/>
                </a:lnTo>
                <a:lnTo>
                  <a:pt x="259" y="435"/>
                </a:lnTo>
                <a:lnTo>
                  <a:pt x="259" y="439"/>
                </a:lnTo>
                <a:lnTo>
                  <a:pt x="259" y="443"/>
                </a:lnTo>
                <a:lnTo>
                  <a:pt x="260" y="447"/>
                </a:lnTo>
                <a:lnTo>
                  <a:pt x="262" y="451"/>
                </a:lnTo>
                <a:lnTo>
                  <a:pt x="265" y="459"/>
                </a:lnTo>
                <a:lnTo>
                  <a:pt x="269" y="467"/>
                </a:lnTo>
                <a:lnTo>
                  <a:pt x="274" y="474"/>
                </a:lnTo>
                <a:lnTo>
                  <a:pt x="279" y="481"/>
                </a:lnTo>
                <a:lnTo>
                  <a:pt x="284" y="488"/>
                </a:lnTo>
                <a:lnTo>
                  <a:pt x="287" y="495"/>
                </a:lnTo>
                <a:lnTo>
                  <a:pt x="290" y="501"/>
                </a:lnTo>
                <a:lnTo>
                  <a:pt x="291" y="504"/>
                </a:lnTo>
                <a:lnTo>
                  <a:pt x="291" y="506"/>
                </a:lnTo>
                <a:lnTo>
                  <a:pt x="291" y="509"/>
                </a:lnTo>
                <a:lnTo>
                  <a:pt x="290" y="511"/>
                </a:lnTo>
                <a:lnTo>
                  <a:pt x="288" y="514"/>
                </a:lnTo>
                <a:lnTo>
                  <a:pt x="286" y="516"/>
                </a:lnTo>
                <a:lnTo>
                  <a:pt x="283" y="518"/>
                </a:lnTo>
                <a:lnTo>
                  <a:pt x="280" y="520"/>
                </a:lnTo>
                <a:lnTo>
                  <a:pt x="275" y="522"/>
                </a:lnTo>
                <a:lnTo>
                  <a:pt x="270" y="524"/>
                </a:lnTo>
                <a:lnTo>
                  <a:pt x="0" y="525"/>
                </a:lnTo>
                <a:lnTo>
                  <a:pt x="0" y="0"/>
                </a:lnTo>
                <a:lnTo>
                  <a:pt x="676" y="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Управляющая кнопка: домой 10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590843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9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7000" r="59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-55240"/>
            <a:ext cx="9144000" cy="6858000"/>
          </a:xfrm>
          <a:prstGeom prst="rect">
            <a:avLst/>
          </a:prstGeom>
          <a:blipFill>
            <a:blip r:embed="rId7">
              <a:lum bright="70000" contrast="-7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Облако 26"/>
          <p:cNvSpPr/>
          <p:nvPr/>
        </p:nvSpPr>
        <p:spPr>
          <a:xfrm>
            <a:off x="1682496" y="1"/>
            <a:ext cx="7687536" cy="221459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Ханнык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айымньыттан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быһа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тардыыный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Туйгун киһи, мааны барахсан...</a:t>
            </a:r>
          </a:p>
          <a:p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Бэл диэтэр, киниттэн киһи дьулайар</a:t>
            </a:r>
          </a:p>
          <a:p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Бэйэҕит даҕаны билэргит буолуо</a:t>
            </a:r>
          </a:p>
          <a:p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Улуутуйар улуу тойон сиэнэ,</a:t>
            </a:r>
          </a:p>
          <a:p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Улахан төрүттээх сүүнэ киһи...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4521085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Мөккүөр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715684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Генерал тойон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2942995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 бэркэ ытабын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7" name="Freeform 31"/>
          <p:cNvSpPr>
            <a:spLocks/>
          </p:cNvSpPr>
          <p:nvPr/>
        </p:nvSpPr>
        <p:spPr bwMode="auto">
          <a:xfrm rot="5400000">
            <a:off x="1241447" y="2552338"/>
            <a:ext cx="1474444" cy="1642844"/>
          </a:xfrm>
          <a:custGeom>
            <a:avLst/>
            <a:gdLst>
              <a:gd name="T0" fmla="*/ 9 w 673"/>
              <a:gd name="T1" fmla="*/ 454 h 667"/>
              <a:gd name="T2" fmla="*/ 18 w 673"/>
              <a:gd name="T3" fmla="*/ 449 h 667"/>
              <a:gd name="T4" fmla="*/ 34 w 673"/>
              <a:gd name="T5" fmla="*/ 455 h 667"/>
              <a:gd name="T6" fmla="*/ 65 w 673"/>
              <a:gd name="T7" fmla="*/ 476 h 667"/>
              <a:gd name="T8" fmla="*/ 85 w 673"/>
              <a:gd name="T9" fmla="*/ 484 h 667"/>
              <a:gd name="T10" fmla="*/ 104 w 673"/>
              <a:gd name="T11" fmla="*/ 481 h 667"/>
              <a:gd name="T12" fmla="*/ 124 w 673"/>
              <a:gd name="T13" fmla="*/ 463 h 667"/>
              <a:gd name="T14" fmla="*/ 138 w 673"/>
              <a:gd name="T15" fmla="*/ 435 h 667"/>
              <a:gd name="T16" fmla="*/ 142 w 673"/>
              <a:gd name="T17" fmla="*/ 403 h 667"/>
              <a:gd name="T18" fmla="*/ 135 w 673"/>
              <a:gd name="T19" fmla="*/ 366 h 667"/>
              <a:gd name="T20" fmla="*/ 122 w 673"/>
              <a:gd name="T21" fmla="*/ 344 h 667"/>
              <a:gd name="T22" fmla="*/ 103 w 673"/>
              <a:gd name="T23" fmla="*/ 329 h 667"/>
              <a:gd name="T24" fmla="*/ 82 w 673"/>
              <a:gd name="T25" fmla="*/ 325 h 667"/>
              <a:gd name="T26" fmla="*/ 58 w 673"/>
              <a:gd name="T27" fmla="*/ 335 h 667"/>
              <a:gd name="T28" fmla="*/ 26 w 673"/>
              <a:gd name="T29" fmla="*/ 356 h 667"/>
              <a:gd name="T30" fmla="*/ 13 w 673"/>
              <a:gd name="T31" fmla="*/ 356 h 667"/>
              <a:gd name="T32" fmla="*/ 4 w 673"/>
              <a:gd name="T33" fmla="*/ 346 h 667"/>
              <a:gd name="T34" fmla="*/ 269 w 673"/>
              <a:gd name="T35" fmla="*/ 142 h 667"/>
              <a:gd name="T36" fmla="*/ 286 w 673"/>
              <a:gd name="T37" fmla="*/ 134 h 667"/>
              <a:gd name="T38" fmla="*/ 290 w 673"/>
              <a:gd name="T39" fmla="*/ 124 h 667"/>
              <a:gd name="T40" fmla="*/ 282 w 673"/>
              <a:gd name="T41" fmla="*/ 105 h 667"/>
              <a:gd name="T42" fmla="*/ 261 w 673"/>
              <a:gd name="T43" fmla="*/ 73 h 667"/>
              <a:gd name="T44" fmla="*/ 257 w 673"/>
              <a:gd name="T45" fmla="*/ 57 h 667"/>
              <a:gd name="T46" fmla="*/ 261 w 673"/>
              <a:gd name="T47" fmla="*/ 38 h 667"/>
              <a:gd name="T48" fmla="*/ 274 w 673"/>
              <a:gd name="T49" fmla="*/ 22 h 667"/>
              <a:gd name="T50" fmla="*/ 299 w 673"/>
              <a:gd name="T51" fmla="*/ 7 h 667"/>
              <a:gd name="T52" fmla="*/ 335 w 673"/>
              <a:gd name="T53" fmla="*/ 0 h 667"/>
              <a:gd name="T54" fmla="*/ 377 w 673"/>
              <a:gd name="T55" fmla="*/ 7 h 667"/>
              <a:gd name="T56" fmla="*/ 394 w 673"/>
              <a:gd name="T57" fmla="*/ 17 h 667"/>
              <a:gd name="T58" fmla="*/ 410 w 673"/>
              <a:gd name="T59" fmla="*/ 32 h 667"/>
              <a:gd name="T60" fmla="*/ 416 w 673"/>
              <a:gd name="T61" fmla="*/ 51 h 667"/>
              <a:gd name="T62" fmla="*/ 410 w 673"/>
              <a:gd name="T63" fmla="*/ 75 h 667"/>
              <a:gd name="T64" fmla="*/ 384 w 673"/>
              <a:gd name="T65" fmla="*/ 112 h 667"/>
              <a:gd name="T66" fmla="*/ 380 w 673"/>
              <a:gd name="T67" fmla="*/ 126 h 667"/>
              <a:gd name="T68" fmla="*/ 388 w 673"/>
              <a:gd name="T69" fmla="*/ 136 h 667"/>
              <a:gd name="T70" fmla="*/ 673 w 673"/>
              <a:gd name="T71" fmla="*/ 142 h 667"/>
              <a:gd name="T72" fmla="*/ 667 w 673"/>
              <a:gd name="T73" fmla="*/ 350 h 667"/>
              <a:gd name="T74" fmla="*/ 657 w 673"/>
              <a:gd name="T75" fmla="*/ 357 h 667"/>
              <a:gd name="T76" fmla="*/ 642 w 673"/>
              <a:gd name="T77" fmla="*/ 353 h 667"/>
              <a:gd name="T78" fmla="*/ 615 w 673"/>
              <a:gd name="T79" fmla="*/ 335 h 667"/>
              <a:gd name="T80" fmla="*/ 591 w 673"/>
              <a:gd name="T81" fmla="*/ 325 h 667"/>
              <a:gd name="T82" fmla="*/ 574 w 673"/>
              <a:gd name="T83" fmla="*/ 327 h 667"/>
              <a:gd name="T84" fmla="*/ 557 w 673"/>
              <a:gd name="T85" fmla="*/ 337 h 667"/>
              <a:gd name="T86" fmla="*/ 540 w 673"/>
              <a:gd name="T87" fmla="*/ 361 h 667"/>
              <a:gd name="T88" fmla="*/ 532 w 673"/>
              <a:gd name="T89" fmla="*/ 392 h 667"/>
              <a:gd name="T90" fmla="*/ 533 w 673"/>
              <a:gd name="T91" fmla="*/ 424 h 667"/>
              <a:gd name="T92" fmla="*/ 543 w 673"/>
              <a:gd name="T93" fmla="*/ 455 h 667"/>
              <a:gd name="T94" fmla="*/ 556 w 673"/>
              <a:gd name="T95" fmla="*/ 471 h 667"/>
              <a:gd name="T96" fmla="*/ 572 w 673"/>
              <a:gd name="T97" fmla="*/ 482 h 667"/>
              <a:gd name="T98" fmla="*/ 589 w 673"/>
              <a:gd name="T99" fmla="*/ 484 h 667"/>
              <a:gd name="T100" fmla="*/ 613 w 673"/>
              <a:gd name="T101" fmla="*/ 473 h 667"/>
              <a:gd name="T102" fmla="*/ 645 w 673"/>
              <a:gd name="T103" fmla="*/ 452 h 667"/>
              <a:gd name="T104" fmla="*/ 657 w 673"/>
              <a:gd name="T105" fmla="*/ 450 h 667"/>
              <a:gd name="T106" fmla="*/ 667 w 673"/>
              <a:gd name="T107" fmla="*/ 457 h 667"/>
              <a:gd name="T108" fmla="*/ 673 w 673"/>
              <a:gd name="T109" fmla="*/ 667 h 66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673"/>
              <a:gd name="T166" fmla="*/ 0 h 667"/>
              <a:gd name="T167" fmla="*/ 673 w 673"/>
              <a:gd name="T168" fmla="*/ 667 h 66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673" h="667">
                <a:moveTo>
                  <a:pt x="0" y="470"/>
                </a:moveTo>
                <a:lnTo>
                  <a:pt x="4" y="460"/>
                </a:lnTo>
                <a:lnTo>
                  <a:pt x="6" y="457"/>
                </a:lnTo>
                <a:lnTo>
                  <a:pt x="9" y="454"/>
                </a:lnTo>
                <a:lnTo>
                  <a:pt x="11" y="452"/>
                </a:lnTo>
                <a:lnTo>
                  <a:pt x="13" y="450"/>
                </a:lnTo>
                <a:lnTo>
                  <a:pt x="16" y="450"/>
                </a:lnTo>
                <a:lnTo>
                  <a:pt x="18" y="449"/>
                </a:lnTo>
                <a:lnTo>
                  <a:pt x="23" y="450"/>
                </a:lnTo>
                <a:lnTo>
                  <a:pt x="26" y="451"/>
                </a:lnTo>
                <a:lnTo>
                  <a:pt x="30" y="453"/>
                </a:lnTo>
                <a:lnTo>
                  <a:pt x="34" y="455"/>
                </a:lnTo>
                <a:lnTo>
                  <a:pt x="42" y="461"/>
                </a:lnTo>
                <a:lnTo>
                  <a:pt x="51" y="467"/>
                </a:lnTo>
                <a:lnTo>
                  <a:pt x="60" y="473"/>
                </a:lnTo>
                <a:lnTo>
                  <a:pt x="65" y="476"/>
                </a:lnTo>
                <a:lnTo>
                  <a:pt x="70" y="479"/>
                </a:lnTo>
                <a:lnTo>
                  <a:pt x="75" y="481"/>
                </a:lnTo>
                <a:lnTo>
                  <a:pt x="80" y="483"/>
                </a:lnTo>
                <a:lnTo>
                  <a:pt x="85" y="484"/>
                </a:lnTo>
                <a:lnTo>
                  <a:pt x="90" y="484"/>
                </a:lnTo>
                <a:lnTo>
                  <a:pt x="95" y="484"/>
                </a:lnTo>
                <a:lnTo>
                  <a:pt x="99" y="483"/>
                </a:lnTo>
                <a:lnTo>
                  <a:pt x="104" y="481"/>
                </a:lnTo>
                <a:lnTo>
                  <a:pt x="109" y="478"/>
                </a:lnTo>
                <a:lnTo>
                  <a:pt x="117" y="471"/>
                </a:lnTo>
                <a:lnTo>
                  <a:pt x="121" y="467"/>
                </a:lnTo>
                <a:lnTo>
                  <a:pt x="124" y="463"/>
                </a:lnTo>
                <a:lnTo>
                  <a:pt x="130" y="455"/>
                </a:lnTo>
                <a:lnTo>
                  <a:pt x="132" y="450"/>
                </a:lnTo>
                <a:lnTo>
                  <a:pt x="134" y="446"/>
                </a:lnTo>
                <a:lnTo>
                  <a:pt x="138" y="435"/>
                </a:lnTo>
                <a:lnTo>
                  <a:pt x="139" y="429"/>
                </a:lnTo>
                <a:lnTo>
                  <a:pt x="140" y="424"/>
                </a:lnTo>
                <a:lnTo>
                  <a:pt x="141" y="414"/>
                </a:lnTo>
                <a:lnTo>
                  <a:pt x="142" y="403"/>
                </a:lnTo>
                <a:lnTo>
                  <a:pt x="141" y="392"/>
                </a:lnTo>
                <a:lnTo>
                  <a:pt x="139" y="382"/>
                </a:lnTo>
                <a:lnTo>
                  <a:pt x="136" y="371"/>
                </a:lnTo>
                <a:lnTo>
                  <a:pt x="135" y="366"/>
                </a:lnTo>
                <a:lnTo>
                  <a:pt x="133" y="361"/>
                </a:lnTo>
                <a:lnTo>
                  <a:pt x="128" y="352"/>
                </a:lnTo>
                <a:lnTo>
                  <a:pt x="125" y="348"/>
                </a:lnTo>
                <a:lnTo>
                  <a:pt x="122" y="344"/>
                </a:lnTo>
                <a:lnTo>
                  <a:pt x="116" y="337"/>
                </a:lnTo>
                <a:lnTo>
                  <a:pt x="112" y="334"/>
                </a:lnTo>
                <a:lnTo>
                  <a:pt x="108" y="332"/>
                </a:lnTo>
                <a:lnTo>
                  <a:pt x="103" y="329"/>
                </a:lnTo>
                <a:lnTo>
                  <a:pt x="97" y="327"/>
                </a:lnTo>
                <a:lnTo>
                  <a:pt x="92" y="325"/>
                </a:lnTo>
                <a:lnTo>
                  <a:pt x="87" y="325"/>
                </a:lnTo>
                <a:lnTo>
                  <a:pt x="82" y="325"/>
                </a:lnTo>
                <a:lnTo>
                  <a:pt x="77" y="326"/>
                </a:lnTo>
                <a:lnTo>
                  <a:pt x="72" y="328"/>
                </a:lnTo>
                <a:lnTo>
                  <a:pt x="67" y="330"/>
                </a:lnTo>
                <a:lnTo>
                  <a:pt x="58" y="335"/>
                </a:lnTo>
                <a:lnTo>
                  <a:pt x="49" y="341"/>
                </a:lnTo>
                <a:lnTo>
                  <a:pt x="41" y="347"/>
                </a:lnTo>
                <a:lnTo>
                  <a:pt x="33" y="352"/>
                </a:lnTo>
                <a:lnTo>
                  <a:pt x="26" y="356"/>
                </a:lnTo>
                <a:lnTo>
                  <a:pt x="23" y="357"/>
                </a:lnTo>
                <a:lnTo>
                  <a:pt x="18" y="357"/>
                </a:lnTo>
                <a:lnTo>
                  <a:pt x="16" y="357"/>
                </a:lnTo>
                <a:lnTo>
                  <a:pt x="13" y="356"/>
                </a:lnTo>
                <a:lnTo>
                  <a:pt x="11" y="354"/>
                </a:lnTo>
                <a:lnTo>
                  <a:pt x="9" y="352"/>
                </a:lnTo>
                <a:lnTo>
                  <a:pt x="6" y="349"/>
                </a:lnTo>
                <a:lnTo>
                  <a:pt x="4" y="346"/>
                </a:lnTo>
                <a:lnTo>
                  <a:pt x="2" y="341"/>
                </a:lnTo>
                <a:lnTo>
                  <a:pt x="0" y="336"/>
                </a:lnTo>
                <a:lnTo>
                  <a:pt x="0" y="142"/>
                </a:lnTo>
                <a:lnTo>
                  <a:pt x="269" y="142"/>
                </a:lnTo>
                <a:lnTo>
                  <a:pt x="275" y="140"/>
                </a:lnTo>
                <a:lnTo>
                  <a:pt x="280" y="138"/>
                </a:lnTo>
                <a:lnTo>
                  <a:pt x="283" y="136"/>
                </a:lnTo>
                <a:lnTo>
                  <a:pt x="286" y="134"/>
                </a:lnTo>
                <a:lnTo>
                  <a:pt x="288" y="131"/>
                </a:lnTo>
                <a:lnTo>
                  <a:pt x="289" y="129"/>
                </a:lnTo>
                <a:lnTo>
                  <a:pt x="290" y="126"/>
                </a:lnTo>
                <a:lnTo>
                  <a:pt x="290" y="124"/>
                </a:lnTo>
                <a:lnTo>
                  <a:pt x="290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8" y="99"/>
                </a:lnTo>
                <a:lnTo>
                  <a:pt x="267" y="85"/>
                </a:lnTo>
                <a:lnTo>
                  <a:pt x="263" y="77"/>
                </a:lnTo>
                <a:lnTo>
                  <a:pt x="261" y="73"/>
                </a:lnTo>
                <a:lnTo>
                  <a:pt x="259" y="69"/>
                </a:lnTo>
                <a:lnTo>
                  <a:pt x="258" y="65"/>
                </a:lnTo>
                <a:lnTo>
                  <a:pt x="257" y="61"/>
                </a:lnTo>
                <a:lnTo>
                  <a:pt x="257" y="57"/>
                </a:lnTo>
                <a:lnTo>
                  <a:pt x="257" y="52"/>
                </a:lnTo>
                <a:lnTo>
                  <a:pt x="258" y="48"/>
                </a:lnTo>
                <a:lnTo>
                  <a:pt x="259" y="43"/>
                </a:lnTo>
                <a:lnTo>
                  <a:pt x="261" y="38"/>
                </a:lnTo>
                <a:lnTo>
                  <a:pt x="264" y="33"/>
                </a:lnTo>
                <a:lnTo>
                  <a:pt x="266" y="29"/>
                </a:lnTo>
                <a:lnTo>
                  <a:pt x="269" y="26"/>
                </a:lnTo>
                <a:lnTo>
                  <a:pt x="274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4" y="1"/>
                </a:lnTo>
                <a:lnTo>
                  <a:pt x="335" y="0"/>
                </a:lnTo>
                <a:lnTo>
                  <a:pt x="346" y="0"/>
                </a:lnTo>
                <a:lnTo>
                  <a:pt x="356" y="1"/>
                </a:lnTo>
                <a:lnTo>
                  <a:pt x="367" y="4"/>
                </a:lnTo>
                <a:lnTo>
                  <a:pt x="377" y="7"/>
                </a:lnTo>
                <a:lnTo>
                  <a:pt x="381" y="9"/>
                </a:lnTo>
                <a:lnTo>
                  <a:pt x="386" y="12"/>
                </a:lnTo>
                <a:lnTo>
                  <a:pt x="390" y="14"/>
                </a:lnTo>
                <a:lnTo>
                  <a:pt x="394" y="17"/>
                </a:lnTo>
                <a:lnTo>
                  <a:pt x="398" y="21"/>
                </a:lnTo>
                <a:lnTo>
                  <a:pt x="403" y="24"/>
                </a:lnTo>
                <a:lnTo>
                  <a:pt x="407" y="28"/>
                </a:lnTo>
                <a:lnTo>
                  <a:pt x="410" y="32"/>
                </a:lnTo>
                <a:lnTo>
                  <a:pt x="412" y="37"/>
                </a:lnTo>
                <a:lnTo>
                  <a:pt x="414" y="41"/>
                </a:lnTo>
                <a:lnTo>
                  <a:pt x="415" y="46"/>
                </a:lnTo>
                <a:lnTo>
                  <a:pt x="416" y="51"/>
                </a:lnTo>
                <a:lnTo>
                  <a:pt x="416" y="55"/>
                </a:lnTo>
                <a:lnTo>
                  <a:pt x="416" y="59"/>
                </a:lnTo>
                <a:lnTo>
                  <a:pt x="413" y="67"/>
                </a:lnTo>
                <a:lnTo>
                  <a:pt x="410" y="75"/>
                </a:lnTo>
                <a:lnTo>
                  <a:pt x="405" y="83"/>
                </a:lnTo>
                <a:lnTo>
                  <a:pt x="393" y="98"/>
                </a:lnTo>
                <a:lnTo>
                  <a:pt x="389" y="104"/>
                </a:lnTo>
                <a:lnTo>
                  <a:pt x="384" y="112"/>
                </a:lnTo>
                <a:lnTo>
                  <a:pt x="382" y="118"/>
                </a:lnTo>
                <a:lnTo>
                  <a:pt x="381" y="121"/>
                </a:lnTo>
                <a:lnTo>
                  <a:pt x="380" y="124"/>
                </a:lnTo>
                <a:lnTo>
                  <a:pt x="380" y="126"/>
                </a:lnTo>
                <a:lnTo>
                  <a:pt x="381" y="129"/>
                </a:lnTo>
                <a:lnTo>
                  <a:pt x="383" y="132"/>
                </a:lnTo>
                <a:lnTo>
                  <a:pt x="385" y="134"/>
                </a:lnTo>
                <a:lnTo>
                  <a:pt x="388" y="136"/>
                </a:lnTo>
                <a:lnTo>
                  <a:pt x="391" y="138"/>
                </a:lnTo>
                <a:lnTo>
                  <a:pt x="396" y="140"/>
                </a:lnTo>
                <a:lnTo>
                  <a:pt x="402" y="142"/>
                </a:lnTo>
                <a:lnTo>
                  <a:pt x="673" y="142"/>
                </a:lnTo>
                <a:lnTo>
                  <a:pt x="673" y="336"/>
                </a:lnTo>
                <a:lnTo>
                  <a:pt x="671" y="342"/>
                </a:lnTo>
                <a:lnTo>
                  <a:pt x="669" y="346"/>
                </a:lnTo>
                <a:lnTo>
                  <a:pt x="667" y="350"/>
                </a:lnTo>
                <a:lnTo>
                  <a:pt x="664" y="352"/>
                </a:lnTo>
                <a:lnTo>
                  <a:pt x="662" y="355"/>
                </a:lnTo>
                <a:lnTo>
                  <a:pt x="660" y="356"/>
                </a:lnTo>
                <a:lnTo>
                  <a:pt x="657" y="357"/>
                </a:lnTo>
                <a:lnTo>
                  <a:pt x="654" y="357"/>
                </a:lnTo>
                <a:lnTo>
                  <a:pt x="651" y="357"/>
                </a:lnTo>
                <a:lnTo>
                  <a:pt x="648" y="356"/>
                </a:lnTo>
                <a:lnTo>
                  <a:pt x="642" y="353"/>
                </a:lnTo>
                <a:lnTo>
                  <a:pt x="636" y="350"/>
                </a:lnTo>
                <a:lnTo>
                  <a:pt x="629" y="345"/>
                </a:lnTo>
                <a:lnTo>
                  <a:pt x="623" y="340"/>
                </a:lnTo>
                <a:lnTo>
                  <a:pt x="615" y="335"/>
                </a:lnTo>
                <a:lnTo>
                  <a:pt x="608" y="331"/>
                </a:lnTo>
                <a:lnTo>
                  <a:pt x="600" y="328"/>
                </a:lnTo>
                <a:lnTo>
                  <a:pt x="596" y="326"/>
                </a:lnTo>
                <a:lnTo>
                  <a:pt x="591" y="325"/>
                </a:lnTo>
                <a:lnTo>
                  <a:pt x="587" y="325"/>
                </a:lnTo>
                <a:lnTo>
                  <a:pt x="583" y="325"/>
                </a:lnTo>
                <a:lnTo>
                  <a:pt x="578" y="326"/>
                </a:lnTo>
                <a:lnTo>
                  <a:pt x="574" y="327"/>
                </a:lnTo>
                <a:lnTo>
                  <a:pt x="569" y="329"/>
                </a:lnTo>
                <a:lnTo>
                  <a:pt x="565" y="332"/>
                </a:lnTo>
                <a:lnTo>
                  <a:pt x="561" y="334"/>
                </a:lnTo>
                <a:lnTo>
                  <a:pt x="557" y="337"/>
                </a:lnTo>
                <a:lnTo>
                  <a:pt x="554" y="341"/>
                </a:lnTo>
                <a:lnTo>
                  <a:pt x="551" y="344"/>
                </a:lnTo>
                <a:lnTo>
                  <a:pt x="545" y="352"/>
                </a:lnTo>
                <a:lnTo>
                  <a:pt x="540" y="361"/>
                </a:lnTo>
                <a:lnTo>
                  <a:pt x="538" y="366"/>
                </a:lnTo>
                <a:lnTo>
                  <a:pt x="537" y="371"/>
                </a:lnTo>
                <a:lnTo>
                  <a:pt x="534" y="382"/>
                </a:lnTo>
                <a:lnTo>
                  <a:pt x="532" y="392"/>
                </a:lnTo>
                <a:lnTo>
                  <a:pt x="531" y="397"/>
                </a:lnTo>
                <a:lnTo>
                  <a:pt x="531" y="403"/>
                </a:lnTo>
                <a:lnTo>
                  <a:pt x="531" y="414"/>
                </a:lnTo>
                <a:lnTo>
                  <a:pt x="533" y="424"/>
                </a:lnTo>
                <a:lnTo>
                  <a:pt x="535" y="435"/>
                </a:lnTo>
                <a:lnTo>
                  <a:pt x="539" y="446"/>
                </a:lnTo>
                <a:lnTo>
                  <a:pt x="541" y="450"/>
                </a:lnTo>
                <a:lnTo>
                  <a:pt x="543" y="455"/>
                </a:lnTo>
                <a:lnTo>
                  <a:pt x="546" y="459"/>
                </a:lnTo>
                <a:lnTo>
                  <a:pt x="549" y="463"/>
                </a:lnTo>
                <a:lnTo>
                  <a:pt x="552" y="467"/>
                </a:lnTo>
                <a:lnTo>
                  <a:pt x="556" y="471"/>
                </a:lnTo>
                <a:lnTo>
                  <a:pt x="560" y="475"/>
                </a:lnTo>
                <a:lnTo>
                  <a:pt x="564" y="478"/>
                </a:lnTo>
                <a:lnTo>
                  <a:pt x="568" y="480"/>
                </a:lnTo>
                <a:lnTo>
                  <a:pt x="572" y="482"/>
                </a:lnTo>
                <a:lnTo>
                  <a:pt x="577" y="483"/>
                </a:lnTo>
                <a:lnTo>
                  <a:pt x="581" y="484"/>
                </a:lnTo>
                <a:lnTo>
                  <a:pt x="585" y="484"/>
                </a:lnTo>
                <a:lnTo>
                  <a:pt x="589" y="484"/>
                </a:lnTo>
                <a:lnTo>
                  <a:pt x="598" y="481"/>
                </a:lnTo>
                <a:lnTo>
                  <a:pt x="602" y="480"/>
                </a:lnTo>
                <a:lnTo>
                  <a:pt x="606" y="477"/>
                </a:lnTo>
                <a:lnTo>
                  <a:pt x="613" y="473"/>
                </a:lnTo>
                <a:lnTo>
                  <a:pt x="628" y="462"/>
                </a:lnTo>
                <a:lnTo>
                  <a:pt x="635" y="457"/>
                </a:lnTo>
                <a:lnTo>
                  <a:pt x="642" y="453"/>
                </a:lnTo>
                <a:lnTo>
                  <a:pt x="645" y="452"/>
                </a:lnTo>
                <a:lnTo>
                  <a:pt x="648" y="450"/>
                </a:lnTo>
                <a:lnTo>
                  <a:pt x="651" y="450"/>
                </a:lnTo>
                <a:lnTo>
                  <a:pt x="654" y="449"/>
                </a:lnTo>
                <a:lnTo>
                  <a:pt x="657" y="450"/>
                </a:lnTo>
                <a:lnTo>
                  <a:pt x="660" y="450"/>
                </a:lnTo>
                <a:lnTo>
                  <a:pt x="662" y="452"/>
                </a:lnTo>
                <a:lnTo>
                  <a:pt x="665" y="454"/>
                </a:lnTo>
                <a:lnTo>
                  <a:pt x="667" y="457"/>
                </a:lnTo>
                <a:lnTo>
                  <a:pt x="669" y="461"/>
                </a:lnTo>
                <a:lnTo>
                  <a:pt x="671" y="465"/>
                </a:lnTo>
                <a:lnTo>
                  <a:pt x="673" y="471"/>
                </a:lnTo>
                <a:lnTo>
                  <a:pt x="673" y="667"/>
                </a:lnTo>
                <a:lnTo>
                  <a:pt x="0" y="667"/>
                </a:lnTo>
                <a:lnTo>
                  <a:pt x="0" y="47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8" name="Freeform 32"/>
          <p:cNvSpPr>
            <a:spLocks/>
          </p:cNvSpPr>
          <p:nvPr/>
        </p:nvSpPr>
        <p:spPr bwMode="auto">
          <a:xfrm rot="5400000">
            <a:off x="1079390" y="1229323"/>
            <a:ext cx="1798557" cy="1642844"/>
          </a:xfrm>
          <a:custGeom>
            <a:avLst/>
            <a:gdLst>
              <a:gd name="T0" fmla="*/ 270 w 818"/>
              <a:gd name="T1" fmla="*/ 143 h 668"/>
              <a:gd name="T2" fmla="*/ 284 w 818"/>
              <a:gd name="T3" fmla="*/ 137 h 668"/>
              <a:gd name="T4" fmla="*/ 290 w 818"/>
              <a:gd name="T5" fmla="*/ 130 h 668"/>
              <a:gd name="T6" fmla="*/ 291 w 818"/>
              <a:gd name="T7" fmla="*/ 122 h 668"/>
              <a:gd name="T8" fmla="*/ 288 w 818"/>
              <a:gd name="T9" fmla="*/ 114 h 668"/>
              <a:gd name="T10" fmla="*/ 274 w 818"/>
              <a:gd name="T11" fmla="*/ 93 h 668"/>
              <a:gd name="T12" fmla="*/ 262 w 818"/>
              <a:gd name="T13" fmla="*/ 70 h 668"/>
              <a:gd name="T14" fmla="*/ 259 w 818"/>
              <a:gd name="T15" fmla="*/ 57 h 668"/>
              <a:gd name="T16" fmla="*/ 261 w 818"/>
              <a:gd name="T17" fmla="*/ 43 h 668"/>
              <a:gd name="T18" fmla="*/ 269 w 818"/>
              <a:gd name="T19" fmla="*/ 30 h 668"/>
              <a:gd name="T20" fmla="*/ 278 w 818"/>
              <a:gd name="T21" fmla="*/ 20 h 668"/>
              <a:gd name="T22" fmla="*/ 300 w 818"/>
              <a:gd name="T23" fmla="*/ 7 h 668"/>
              <a:gd name="T24" fmla="*/ 326 w 818"/>
              <a:gd name="T25" fmla="*/ 1 h 668"/>
              <a:gd name="T26" fmla="*/ 358 w 818"/>
              <a:gd name="T27" fmla="*/ 2 h 668"/>
              <a:gd name="T28" fmla="*/ 384 w 818"/>
              <a:gd name="T29" fmla="*/ 10 h 668"/>
              <a:gd name="T30" fmla="*/ 397 w 818"/>
              <a:gd name="T31" fmla="*/ 18 h 668"/>
              <a:gd name="T32" fmla="*/ 408 w 818"/>
              <a:gd name="T33" fmla="*/ 29 h 668"/>
              <a:gd name="T34" fmla="*/ 415 w 818"/>
              <a:gd name="T35" fmla="*/ 42 h 668"/>
              <a:gd name="T36" fmla="*/ 417 w 818"/>
              <a:gd name="T37" fmla="*/ 56 h 668"/>
              <a:gd name="T38" fmla="*/ 413 w 818"/>
              <a:gd name="T39" fmla="*/ 72 h 668"/>
              <a:gd name="T40" fmla="*/ 395 w 818"/>
              <a:gd name="T41" fmla="*/ 99 h 668"/>
              <a:gd name="T42" fmla="*/ 385 w 818"/>
              <a:gd name="T43" fmla="*/ 116 h 668"/>
              <a:gd name="T44" fmla="*/ 383 w 818"/>
              <a:gd name="T45" fmla="*/ 125 h 668"/>
              <a:gd name="T46" fmla="*/ 385 w 818"/>
              <a:gd name="T47" fmla="*/ 133 h 668"/>
              <a:gd name="T48" fmla="*/ 394 w 818"/>
              <a:gd name="T49" fmla="*/ 139 h 668"/>
              <a:gd name="T50" fmla="*/ 676 w 818"/>
              <a:gd name="T51" fmla="*/ 143 h 668"/>
              <a:gd name="T52" fmla="*/ 681 w 818"/>
              <a:gd name="T53" fmla="*/ 347 h 668"/>
              <a:gd name="T54" fmla="*/ 687 w 818"/>
              <a:gd name="T55" fmla="*/ 356 h 668"/>
              <a:gd name="T56" fmla="*/ 695 w 818"/>
              <a:gd name="T57" fmla="*/ 358 h 668"/>
              <a:gd name="T58" fmla="*/ 707 w 818"/>
              <a:gd name="T59" fmla="*/ 354 h 668"/>
              <a:gd name="T60" fmla="*/ 734 w 818"/>
              <a:gd name="T61" fmla="*/ 336 h 668"/>
              <a:gd name="T62" fmla="*/ 753 w 818"/>
              <a:gd name="T63" fmla="*/ 327 h 668"/>
              <a:gd name="T64" fmla="*/ 766 w 818"/>
              <a:gd name="T65" fmla="*/ 326 h 668"/>
              <a:gd name="T66" fmla="*/ 780 w 818"/>
              <a:gd name="T67" fmla="*/ 330 h 668"/>
              <a:gd name="T68" fmla="*/ 792 w 818"/>
              <a:gd name="T69" fmla="*/ 338 h 668"/>
              <a:gd name="T70" fmla="*/ 804 w 818"/>
              <a:gd name="T71" fmla="*/ 353 h 668"/>
              <a:gd name="T72" fmla="*/ 813 w 818"/>
              <a:gd name="T73" fmla="*/ 372 h 668"/>
              <a:gd name="T74" fmla="*/ 818 w 818"/>
              <a:gd name="T75" fmla="*/ 398 h 668"/>
              <a:gd name="T76" fmla="*/ 816 w 818"/>
              <a:gd name="T77" fmla="*/ 425 h 668"/>
              <a:gd name="T78" fmla="*/ 808 w 818"/>
              <a:gd name="T79" fmla="*/ 451 h 668"/>
              <a:gd name="T80" fmla="*/ 800 w 818"/>
              <a:gd name="T81" fmla="*/ 464 h 668"/>
              <a:gd name="T82" fmla="*/ 790 w 818"/>
              <a:gd name="T83" fmla="*/ 476 h 668"/>
              <a:gd name="T84" fmla="*/ 777 w 818"/>
              <a:gd name="T85" fmla="*/ 483 h 668"/>
              <a:gd name="T86" fmla="*/ 764 w 818"/>
              <a:gd name="T87" fmla="*/ 485 h 668"/>
              <a:gd name="T88" fmla="*/ 743 w 818"/>
              <a:gd name="T89" fmla="*/ 479 h 668"/>
              <a:gd name="T90" fmla="*/ 714 w 818"/>
              <a:gd name="T91" fmla="*/ 458 h 668"/>
              <a:gd name="T92" fmla="*/ 702 w 818"/>
              <a:gd name="T93" fmla="*/ 451 h 668"/>
              <a:gd name="T94" fmla="*/ 692 w 818"/>
              <a:gd name="T95" fmla="*/ 451 h 668"/>
              <a:gd name="T96" fmla="*/ 685 w 818"/>
              <a:gd name="T97" fmla="*/ 455 h 668"/>
              <a:gd name="T98" fmla="*/ 678 w 818"/>
              <a:gd name="T99" fmla="*/ 466 h 668"/>
              <a:gd name="T100" fmla="*/ 0 w 818"/>
              <a:gd name="T101" fmla="*/ 668 h 66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818"/>
              <a:gd name="T154" fmla="*/ 0 h 668"/>
              <a:gd name="T155" fmla="*/ 818 w 818"/>
              <a:gd name="T156" fmla="*/ 668 h 668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818" h="668">
                <a:moveTo>
                  <a:pt x="0" y="668"/>
                </a:moveTo>
                <a:lnTo>
                  <a:pt x="0" y="143"/>
                </a:lnTo>
                <a:lnTo>
                  <a:pt x="270" y="143"/>
                </a:lnTo>
                <a:lnTo>
                  <a:pt x="275" y="141"/>
                </a:lnTo>
                <a:lnTo>
                  <a:pt x="280" y="139"/>
                </a:lnTo>
                <a:lnTo>
                  <a:pt x="284" y="137"/>
                </a:lnTo>
                <a:lnTo>
                  <a:pt x="286" y="135"/>
                </a:lnTo>
                <a:lnTo>
                  <a:pt x="289" y="132"/>
                </a:lnTo>
                <a:lnTo>
                  <a:pt x="290" y="130"/>
                </a:lnTo>
                <a:lnTo>
                  <a:pt x="291" y="127"/>
                </a:lnTo>
                <a:lnTo>
                  <a:pt x="291" y="125"/>
                </a:lnTo>
                <a:lnTo>
                  <a:pt x="291" y="122"/>
                </a:lnTo>
                <a:lnTo>
                  <a:pt x="290" y="119"/>
                </a:lnTo>
                <a:lnTo>
                  <a:pt x="289" y="116"/>
                </a:lnTo>
                <a:lnTo>
                  <a:pt x="288" y="114"/>
                </a:lnTo>
                <a:lnTo>
                  <a:pt x="284" y="106"/>
                </a:lnTo>
                <a:lnTo>
                  <a:pt x="279" y="100"/>
                </a:lnTo>
                <a:lnTo>
                  <a:pt x="274" y="93"/>
                </a:lnTo>
                <a:lnTo>
                  <a:pt x="270" y="86"/>
                </a:lnTo>
                <a:lnTo>
                  <a:pt x="265" y="78"/>
                </a:lnTo>
                <a:lnTo>
                  <a:pt x="262" y="70"/>
                </a:lnTo>
                <a:lnTo>
                  <a:pt x="261" y="66"/>
                </a:lnTo>
                <a:lnTo>
                  <a:pt x="260" y="62"/>
                </a:lnTo>
                <a:lnTo>
                  <a:pt x="259" y="57"/>
                </a:lnTo>
                <a:lnTo>
                  <a:pt x="259" y="53"/>
                </a:lnTo>
                <a:lnTo>
                  <a:pt x="260" y="49"/>
                </a:lnTo>
                <a:lnTo>
                  <a:pt x="261" y="43"/>
                </a:lnTo>
                <a:lnTo>
                  <a:pt x="263" y="39"/>
                </a:lnTo>
                <a:lnTo>
                  <a:pt x="266" y="34"/>
                </a:lnTo>
                <a:lnTo>
                  <a:pt x="269" y="30"/>
                </a:lnTo>
                <a:lnTo>
                  <a:pt x="272" y="26"/>
                </a:lnTo>
                <a:lnTo>
                  <a:pt x="275" y="23"/>
                </a:lnTo>
                <a:lnTo>
                  <a:pt x="278" y="20"/>
                </a:lnTo>
                <a:lnTo>
                  <a:pt x="286" y="14"/>
                </a:lnTo>
                <a:lnTo>
                  <a:pt x="295" y="9"/>
                </a:lnTo>
                <a:lnTo>
                  <a:pt x="300" y="7"/>
                </a:lnTo>
                <a:lnTo>
                  <a:pt x="305" y="6"/>
                </a:lnTo>
                <a:lnTo>
                  <a:pt x="315" y="3"/>
                </a:lnTo>
                <a:lnTo>
                  <a:pt x="326" y="1"/>
                </a:lnTo>
                <a:lnTo>
                  <a:pt x="337" y="0"/>
                </a:lnTo>
                <a:lnTo>
                  <a:pt x="348" y="1"/>
                </a:lnTo>
                <a:lnTo>
                  <a:pt x="358" y="2"/>
                </a:lnTo>
                <a:lnTo>
                  <a:pt x="369" y="4"/>
                </a:lnTo>
                <a:lnTo>
                  <a:pt x="379" y="8"/>
                </a:lnTo>
                <a:lnTo>
                  <a:pt x="384" y="10"/>
                </a:lnTo>
                <a:lnTo>
                  <a:pt x="388" y="12"/>
                </a:lnTo>
                <a:lnTo>
                  <a:pt x="392" y="15"/>
                </a:lnTo>
                <a:lnTo>
                  <a:pt x="397" y="18"/>
                </a:lnTo>
                <a:lnTo>
                  <a:pt x="401" y="21"/>
                </a:lnTo>
                <a:lnTo>
                  <a:pt x="404" y="25"/>
                </a:lnTo>
                <a:lnTo>
                  <a:pt x="408" y="29"/>
                </a:lnTo>
                <a:lnTo>
                  <a:pt x="411" y="33"/>
                </a:lnTo>
                <a:lnTo>
                  <a:pt x="414" y="37"/>
                </a:lnTo>
                <a:lnTo>
                  <a:pt x="415" y="42"/>
                </a:lnTo>
                <a:lnTo>
                  <a:pt x="417" y="47"/>
                </a:lnTo>
                <a:lnTo>
                  <a:pt x="417" y="51"/>
                </a:lnTo>
                <a:lnTo>
                  <a:pt x="417" y="56"/>
                </a:lnTo>
                <a:lnTo>
                  <a:pt x="417" y="60"/>
                </a:lnTo>
                <a:lnTo>
                  <a:pt x="414" y="68"/>
                </a:lnTo>
                <a:lnTo>
                  <a:pt x="413" y="72"/>
                </a:lnTo>
                <a:lnTo>
                  <a:pt x="411" y="76"/>
                </a:lnTo>
                <a:lnTo>
                  <a:pt x="406" y="84"/>
                </a:lnTo>
                <a:lnTo>
                  <a:pt x="395" y="99"/>
                </a:lnTo>
                <a:lnTo>
                  <a:pt x="390" y="105"/>
                </a:lnTo>
                <a:lnTo>
                  <a:pt x="386" y="113"/>
                </a:lnTo>
                <a:lnTo>
                  <a:pt x="385" y="116"/>
                </a:lnTo>
                <a:lnTo>
                  <a:pt x="384" y="119"/>
                </a:lnTo>
                <a:lnTo>
                  <a:pt x="383" y="122"/>
                </a:lnTo>
                <a:lnTo>
                  <a:pt x="383" y="125"/>
                </a:lnTo>
                <a:lnTo>
                  <a:pt x="383" y="128"/>
                </a:lnTo>
                <a:lnTo>
                  <a:pt x="384" y="130"/>
                </a:lnTo>
                <a:lnTo>
                  <a:pt x="385" y="133"/>
                </a:lnTo>
                <a:lnTo>
                  <a:pt x="387" y="135"/>
                </a:lnTo>
                <a:lnTo>
                  <a:pt x="390" y="137"/>
                </a:lnTo>
                <a:lnTo>
                  <a:pt x="394" y="139"/>
                </a:lnTo>
                <a:lnTo>
                  <a:pt x="399" y="141"/>
                </a:lnTo>
                <a:lnTo>
                  <a:pt x="405" y="143"/>
                </a:lnTo>
                <a:lnTo>
                  <a:pt x="676" y="143"/>
                </a:lnTo>
                <a:lnTo>
                  <a:pt x="676" y="338"/>
                </a:lnTo>
                <a:lnTo>
                  <a:pt x="678" y="343"/>
                </a:lnTo>
                <a:lnTo>
                  <a:pt x="681" y="347"/>
                </a:lnTo>
                <a:lnTo>
                  <a:pt x="683" y="351"/>
                </a:lnTo>
                <a:lnTo>
                  <a:pt x="685" y="354"/>
                </a:lnTo>
                <a:lnTo>
                  <a:pt x="687" y="356"/>
                </a:lnTo>
                <a:lnTo>
                  <a:pt x="690" y="357"/>
                </a:lnTo>
                <a:lnTo>
                  <a:pt x="692" y="358"/>
                </a:lnTo>
                <a:lnTo>
                  <a:pt x="695" y="358"/>
                </a:lnTo>
                <a:lnTo>
                  <a:pt x="698" y="358"/>
                </a:lnTo>
                <a:lnTo>
                  <a:pt x="701" y="357"/>
                </a:lnTo>
                <a:lnTo>
                  <a:pt x="707" y="354"/>
                </a:lnTo>
                <a:lnTo>
                  <a:pt x="713" y="350"/>
                </a:lnTo>
                <a:lnTo>
                  <a:pt x="720" y="346"/>
                </a:lnTo>
                <a:lnTo>
                  <a:pt x="734" y="336"/>
                </a:lnTo>
                <a:lnTo>
                  <a:pt x="741" y="332"/>
                </a:lnTo>
                <a:lnTo>
                  <a:pt x="749" y="328"/>
                </a:lnTo>
                <a:lnTo>
                  <a:pt x="753" y="327"/>
                </a:lnTo>
                <a:lnTo>
                  <a:pt x="758" y="326"/>
                </a:lnTo>
                <a:lnTo>
                  <a:pt x="762" y="326"/>
                </a:lnTo>
                <a:lnTo>
                  <a:pt x="766" y="326"/>
                </a:lnTo>
                <a:lnTo>
                  <a:pt x="771" y="327"/>
                </a:lnTo>
                <a:lnTo>
                  <a:pt x="775" y="328"/>
                </a:lnTo>
                <a:lnTo>
                  <a:pt x="780" y="330"/>
                </a:lnTo>
                <a:lnTo>
                  <a:pt x="784" y="333"/>
                </a:lnTo>
                <a:lnTo>
                  <a:pt x="788" y="335"/>
                </a:lnTo>
                <a:lnTo>
                  <a:pt x="792" y="338"/>
                </a:lnTo>
                <a:lnTo>
                  <a:pt x="795" y="342"/>
                </a:lnTo>
                <a:lnTo>
                  <a:pt x="798" y="345"/>
                </a:lnTo>
                <a:lnTo>
                  <a:pt x="804" y="353"/>
                </a:lnTo>
                <a:lnTo>
                  <a:pt x="809" y="362"/>
                </a:lnTo>
                <a:lnTo>
                  <a:pt x="811" y="367"/>
                </a:lnTo>
                <a:lnTo>
                  <a:pt x="813" y="372"/>
                </a:lnTo>
                <a:lnTo>
                  <a:pt x="815" y="383"/>
                </a:lnTo>
                <a:lnTo>
                  <a:pt x="817" y="393"/>
                </a:lnTo>
                <a:lnTo>
                  <a:pt x="818" y="398"/>
                </a:lnTo>
                <a:lnTo>
                  <a:pt x="818" y="404"/>
                </a:lnTo>
                <a:lnTo>
                  <a:pt x="818" y="415"/>
                </a:lnTo>
                <a:lnTo>
                  <a:pt x="816" y="425"/>
                </a:lnTo>
                <a:lnTo>
                  <a:pt x="814" y="436"/>
                </a:lnTo>
                <a:lnTo>
                  <a:pt x="810" y="447"/>
                </a:lnTo>
                <a:lnTo>
                  <a:pt x="808" y="451"/>
                </a:lnTo>
                <a:lnTo>
                  <a:pt x="806" y="456"/>
                </a:lnTo>
                <a:lnTo>
                  <a:pt x="803" y="460"/>
                </a:lnTo>
                <a:lnTo>
                  <a:pt x="800" y="464"/>
                </a:lnTo>
                <a:lnTo>
                  <a:pt x="797" y="468"/>
                </a:lnTo>
                <a:lnTo>
                  <a:pt x="793" y="472"/>
                </a:lnTo>
                <a:lnTo>
                  <a:pt x="790" y="476"/>
                </a:lnTo>
                <a:lnTo>
                  <a:pt x="785" y="479"/>
                </a:lnTo>
                <a:lnTo>
                  <a:pt x="781" y="481"/>
                </a:lnTo>
                <a:lnTo>
                  <a:pt x="777" y="483"/>
                </a:lnTo>
                <a:lnTo>
                  <a:pt x="772" y="484"/>
                </a:lnTo>
                <a:lnTo>
                  <a:pt x="768" y="485"/>
                </a:lnTo>
                <a:lnTo>
                  <a:pt x="764" y="485"/>
                </a:lnTo>
                <a:lnTo>
                  <a:pt x="760" y="485"/>
                </a:lnTo>
                <a:lnTo>
                  <a:pt x="751" y="482"/>
                </a:lnTo>
                <a:lnTo>
                  <a:pt x="743" y="479"/>
                </a:lnTo>
                <a:lnTo>
                  <a:pt x="736" y="474"/>
                </a:lnTo>
                <a:lnTo>
                  <a:pt x="721" y="463"/>
                </a:lnTo>
                <a:lnTo>
                  <a:pt x="714" y="458"/>
                </a:lnTo>
                <a:lnTo>
                  <a:pt x="708" y="454"/>
                </a:lnTo>
                <a:lnTo>
                  <a:pt x="705" y="453"/>
                </a:lnTo>
                <a:lnTo>
                  <a:pt x="702" y="451"/>
                </a:lnTo>
                <a:lnTo>
                  <a:pt x="699" y="451"/>
                </a:lnTo>
                <a:lnTo>
                  <a:pt x="695" y="450"/>
                </a:lnTo>
                <a:lnTo>
                  <a:pt x="692" y="451"/>
                </a:lnTo>
                <a:lnTo>
                  <a:pt x="690" y="451"/>
                </a:lnTo>
                <a:lnTo>
                  <a:pt x="687" y="453"/>
                </a:lnTo>
                <a:lnTo>
                  <a:pt x="685" y="455"/>
                </a:lnTo>
                <a:lnTo>
                  <a:pt x="682" y="458"/>
                </a:lnTo>
                <a:lnTo>
                  <a:pt x="680" y="461"/>
                </a:lnTo>
                <a:lnTo>
                  <a:pt x="678" y="466"/>
                </a:lnTo>
                <a:lnTo>
                  <a:pt x="676" y="471"/>
                </a:lnTo>
                <a:lnTo>
                  <a:pt x="676" y="668"/>
                </a:lnTo>
                <a:lnTo>
                  <a:pt x="0" y="668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9" name="Freeform 33"/>
          <p:cNvSpPr>
            <a:spLocks/>
          </p:cNvSpPr>
          <p:nvPr/>
        </p:nvSpPr>
        <p:spPr bwMode="auto">
          <a:xfrm rot="5400000">
            <a:off x="2351402" y="1248330"/>
            <a:ext cx="1487728" cy="1294000"/>
          </a:xfrm>
          <a:custGeom>
            <a:avLst/>
            <a:gdLst>
              <a:gd name="T0" fmla="*/ 675 w 676"/>
              <a:gd name="T1" fmla="*/ 197 h 525"/>
              <a:gd name="T2" fmla="*/ 669 w 676"/>
              <a:gd name="T3" fmla="*/ 208 h 525"/>
              <a:gd name="T4" fmla="*/ 661 w 676"/>
              <a:gd name="T5" fmla="*/ 214 h 525"/>
              <a:gd name="T6" fmla="*/ 650 w 676"/>
              <a:gd name="T7" fmla="*/ 213 h 525"/>
              <a:gd name="T8" fmla="*/ 634 w 676"/>
              <a:gd name="T9" fmla="*/ 203 h 525"/>
              <a:gd name="T10" fmla="*/ 615 w 676"/>
              <a:gd name="T11" fmla="*/ 190 h 525"/>
              <a:gd name="T12" fmla="*/ 601 w 676"/>
              <a:gd name="T13" fmla="*/ 185 h 525"/>
              <a:gd name="T14" fmla="*/ 589 w 676"/>
              <a:gd name="T15" fmla="*/ 183 h 525"/>
              <a:gd name="T16" fmla="*/ 578 w 676"/>
              <a:gd name="T17" fmla="*/ 185 h 525"/>
              <a:gd name="T18" fmla="*/ 566 w 676"/>
              <a:gd name="T19" fmla="*/ 191 h 525"/>
              <a:gd name="T20" fmla="*/ 556 w 676"/>
              <a:gd name="T21" fmla="*/ 199 h 525"/>
              <a:gd name="T22" fmla="*/ 542 w 676"/>
              <a:gd name="T23" fmla="*/ 223 h 525"/>
              <a:gd name="T24" fmla="*/ 537 w 676"/>
              <a:gd name="T25" fmla="*/ 243 h 525"/>
              <a:gd name="T26" fmla="*/ 535 w 676"/>
              <a:gd name="T27" fmla="*/ 274 h 525"/>
              <a:gd name="T28" fmla="*/ 539 w 676"/>
              <a:gd name="T29" fmla="*/ 295 h 525"/>
              <a:gd name="T30" fmla="*/ 547 w 676"/>
              <a:gd name="T31" fmla="*/ 314 h 525"/>
              <a:gd name="T32" fmla="*/ 562 w 676"/>
              <a:gd name="T33" fmla="*/ 332 h 525"/>
              <a:gd name="T34" fmla="*/ 577 w 676"/>
              <a:gd name="T35" fmla="*/ 340 h 525"/>
              <a:gd name="T36" fmla="*/ 590 w 676"/>
              <a:gd name="T37" fmla="*/ 342 h 525"/>
              <a:gd name="T38" fmla="*/ 603 w 676"/>
              <a:gd name="T39" fmla="*/ 339 h 525"/>
              <a:gd name="T40" fmla="*/ 618 w 676"/>
              <a:gd name="T41" fmla="*/ 331 h 525"/>
              <a:gd name="T42" fmla="*/ 649 w 676"/>
              <a:gd name="T43" fmla="*/ 310 h 525"/>
              <a:gd name="T44" fmla="*/ 658 w 676"/>
              <a:gd name="T45" fmla="*/ 308 h 525"/>
              <a:gd name="T46" fmla="*/ 666 w 676"/>
              <a:gd name="T47" fmla="*/ 310 h 525"/>
              <a:gd name="T48" fmla="*/ 673 w 676"/>
              <a:gd name="T49" fmla="*/ 319 h 525"/>
              <a:gd name="T50" fmla="*/ 405 w 676"/>
              <a:gd name="T51" fmla="*/ 525 h 525"/>
              <a:gd name="T52" fmla="*/ 388 w 676"/>
              <a:gd name="T53" fmla="*/ 516 h 525"/>
              <a:gd name="T54" fmla="*/ 383 w 676"/>
              <a:gd name="T55" fmla="*/ 509 h 525"/>
              <a:gd name="T56" fmla="*/ 385 w 676"/>
              <a:gd name="T57" fmla="*/ 498 h 525"/>
              <a:gd name="T58" fmla="*/ 406 w 676"/>
              <a:gd name="T59" fmla="*/ 465 h 525"/>
              <a:gd name="T60" fmla="*/ 416 w 676"/>
              <a:gd name="T61" fmla="*/ 444 h 525"/>
              <a:gd name="T62" fmla="*/ 417 w 676"/>
              <a:gd name="T63" fmla="*/ 432 h 525"/>
              <a:gd name="T64" fmla="*/ 414 w 676"/>
              <a:gd name="T65" fmla="*/ 420 h 525"/>
              <a:gd name="T66" fmla="*/ 407 w 676"/>
              <a:gd name="T67" fmla="*/ 408 h 525"/>
              <a:gd name="T68" fmla="*/ 392 w 676"/>
              <a:gd name="T69" fmla="*/ 395 h 525"/>
              <a:gd name="T70" fmla="*/ 377 w 676"/>
              <a:gd name="T71" fmla="*/ 388 h 525"/>
              <a:gd name="T72" fmla="*/ 355 w 676"/>
              <a:gd name="T73" fmla="*/ 383 h 525"/>
              <a:gd name="T74" fmla="*/ 325 w 676"/>
              <a:gd name="T75" fmla="*/ 383 h 525"/>
              <a:gd name="T76" fmla="*/ 296 w 676"/>
              <a:gd name="T77" fmla="*/ 390 h 525"/>
              <a:gd name="T78" fmla="*/ 281 w 676"/>
              <a:gd name="T79" fmla="*/ 399 h 525"/>
              <a:gd name="T80" fmla="*/ 269 w 676"/>
              <a:gd name="T81" fmla="*/ 411 h 525"/>
              <a:gd name="T82" fmla="*/ 261 w 676"/>
              <a:gd name="T83" fmla="*/ 425 h 525"/>
              <a:gd name="T84" fmla="*/ 259 w 676"/>
              <a:gd name="T85" fmla="*/ 439 h 525"/>
              <a:gd name="T86" fmla="*/ 262 w 676"/>
              <a:gd name="T87" fmla="*/ 451 h 525"/>
              <a:gd name="T88" fmla="*/ 274 w 676"/>
              <a:gd name="T89" fmla="*/ 474 h 525"/>
              <a:gd name="T90" fmla="*/ 287 w 676"/>
              <a:gd name="T91" fmla="*/ 495 h 525"/>
              <a:gd name="T92" fmla="*/ 291 w 676"/>
              <a:gd name="T93" fmla="*/ 506 h 525"/>
              <a:gd name="T94" fmla="*/ 288 w 676"/>
              <a:gd name="T95" fmla="*/ 514 h 525"/>
              <a:gd name="T96" fmla="*/ 280 w 676"/>
              <a:gd name="T97" fmla="*/ 520 h 525"/>
              <a:gd name="T98" fmla="*/ 0 w 676"/>
              <a:gd name="T99" fmla="*/ 525 h 52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525"/>
              <a:gd name="T152" fmla="*/ 676 w 676"/>
              <a:gd name="T153" fmla="*/ 525 h 52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525">
                <a:moveTo>
                  <a:pt x="676" y="0"/>
                </a:moveTo>
                <a:lnTo>
                  <a:pt x="676" y="194"/>
                </a:lnTo>
                <a:lnTo>
                  <a:pt x="675" y="197"/>
                </a:lnTo>
                <a:lnTo>
                  <a:pt x="674" y="201"/>
                </a:lnTo>
                <a:lnTo>
                  <a:pt x="671" y="206"/>
                </a:lnTo>
                <a:lnTo>
                  <a:pt x="669" y="208"/>
                </a:lnTo>
                <a:lnTo>
                  <a:pt x="668" y="210"/>
                </a:lnTo>
                <a:lnTo>
                  <a:pt x="664" y="213"/>
                </a:lnTo>
                <a:lnTo>
                  <a:pt x="661" y="214"/>
                </a:lnTo>
                <a:lnTo>
                  <a:pt x="657" y="215"/>
                </a:lnTo>
                <a:lnTo>
                  <a:pt x="654" y="214"/>
                </a:lnTo>
                <a:lnTo>
                  <a:pt x="650" y="213"/>
                </a:lnTo>
                <a:lnTo>
                  <a:pt x="646" y="211"/>
                </a:lnTo>
                <a:lnTo>
                  <a:pt x="642" y="209"/>
                </a:lnTo>
                <a:lnTo>
                  <a:pt x="634" y="203"/>
                </a:lnTo>
                <a:lnTo>
                  <a:pt x="627" y="198"/>
                </a:lnTo>
                <a:lnTo>
                  <a:pt x="620" y="193"/>
                </a:lnTo>
                <a:lnTo>
                  <a:pt x="615" y="190"/>
                </a:lnTo>
                <a:lnTo>
                  <a:pt x="610" y="188"/>
                </a:lnTo>
                <a:lnTo>
                  <a:pt x="605" y="186"/>
                </a:lnTo>
                <a:lnTo>
                  <a:pt x="601" y="185"/>
                </a:lnTo>
                <a:lnTo>
                  <a:pt x="597" y="184"/>
                </a:lnTo>
                <a:lnTo>
                  <a:pt x="593" y="183"/>
                </a:lnTo>
                <a:lnTo>
                  <a:pt x="589" y="183"/>
                </a:lnTo>
                <a:lnTo>
                  <a:pt x="586" y="184"/>
                </a:lnTo>
                <a:lnTo>
                  <a:pt x="582" y="184"/>
                </a:lnTo>
                <a:lnTo>
                  <a:pt x="578" y="185"/>
                </a:lnTo>
                <a:lnTo>
                  <a:pt x="574" y="187"/>
                </a:lnTo>
                <a:lnTo>
                  <a:pt x="570" y="189"/>
                </a:lnTo>
                <a:lnTo>
                  <a:pt x="566" y="191"/>
                </a:lnTo>
                <a:lnTo>
                  <a:pt x="562" y="193"/>
                </a:lnTo>
                <a:lnTo>
                  <a:pt x="559" y="196"/>
                </a:lnTo>
                <a:lnTo>
                  <a:pt x="556" y="199"/>
                </a:lnTo>
                <a:lnTo>
                  <a:pt x="551" y="206"/>
                </a:lnTo>
                <a:lnTo>
                  <a:pt x="546" y="214"/>
                </a:lnTo>
                <a:lnTo>
                  <a:pt x="542" y="223"/>
                </a:lnTo>
                <a:lnTo>
                  <a:pt x="539" y="233"/>
                </a:lnTo>
                <a:lnTo>
                  <a:pt x="538" y="238"/>
                </a:lnTo>
                <a:lnTo>
                  <a:pt x="537" y="243"/>
                </a:lnTo>
                <a:lnTo>
                  <a:pt x="535" y="254"/>
                </a:lnTo>
                <a:lnTo>
                  <a:pt x="535" y="264"/>
                </a:lnTo>
                <a:lnTo>
                  <a:pt x="535" y="274"/>
                </a:lnTo>
                <a:lnTo>
                  <a:pt x="536" y="280"/>
                </a:lnTo>
                <a:lnTo>
                  <a:pt x="537" y="285"/>
                </a:lnTo>
                <a:lnTo>
                  <a:pt x="539" y="295"/>
                </a:lnTo>
                <a:lnTo>
                  <a:pt x="543" y="305"/>
                </a:lnTo>
                <a:lnTo>
                  <a:pt x="545" y="310"/>
                </a:lnTo>
                <a:lnTo>
                  <a:pt x="547" y="314"/>
                </a:lnTo>
                <a:lnTo>
                  <a:pt x="552" y="321"/>
                </a:lnTo>
                <a:lnTo>
                  <a:pt x="556" y="327"/>
                </a:lnTo>
                <a:lnTo>
                  <a:pt x="562" y="332"/>
                </a:lnTo>
                <a:lnTo>
                  <a:pt x="568" y="336"/>
                </a:lnTo>
                <a:lnTo>
                  <a:pt x="573" y="339"/>
                </a:lnTo>
                <a:lnTo>
                  <a:pt x="577" y="340"/>
                </a:lnTo>
                <a:lnTo>
                  <a:pt x="582" y="342"/>
                </a:lnTo>
                <a:lnTo>
                  <a:pt x="586" y="342"/>
                </a:lnTo>
                <a:lnTo>
                  <a:pt x="590" y="342"/>
                </a:lnTo>
                <a:lnTo>
                  <a:pt x="594" y="342"/>
                </a:lnTo>
                <a:lnTo>
                  <a:pt x="598" y="341"/>
                </a:lnTo>
                <a:lnTo>
                  <a:pt x="603" y="339"/>
                </a:lnTo>
                <a:lnTo>
                  <a:pt x="607" y="338"/>
                </a:lnTo>
                <a:lnTo>
                  <a:pt x="611" y="336"/>
                </a:lnTo>
                <a:lnTo>
                  <a:pt x="618" y="331"/>
                </a:lnTo>
                <a:lnTo>
                  <a:pt x="633" y="320"/>
                </a:lnTo>
                <a:lnTo>
                  <a:pt x="646" y="311"/>
                </a:lnTo>
                <a:lnTo>
                  <a:pt x="649" y="310"/>
                </a:lnTo>
                <a:lnTo>
                  <a:pt x="653" y="309"/>
                </a:lnTo>
                <a:lnTo>
                  <a:pt x="655" y="308"/>
                </a:lnTo>
                <a:lnTo>
                  <a:pt x="658" y="308"/>
                </a:lnTo>
                <a:lnTo>
                  <a:pt x="661" y="308"/>
                </a:lnTo>
                <a:lnTo>
                  <a:pt x="663" y="309"/>
                </a:lnTo>
                <a:lnTo>
                  <a:pt x="666" y="310"/>
                </a:lnTo>
                <a:lnTo>
                  <a:pt x="668" y="312"/>
                </a:lnTo>
                <a:lnTo>
                  <a:pt x="670" y="315"/>
                </a:lnTo>
                <a:lnTo>
                  <a:pt x="673" y="319"/>
                </a:lnTo>
                <a:lnTo>
                  <a:pt x="676" y="330"/>
                </a:lnTo>
                <a:lnTo>
                  <a:pt x="676" y="525"/>
                </a:lnTo>
                <a:lnTo>
                  <a:pt x="405" y="525"/>
                </a:lnTo>
                <a:lnTo>
                  <a:pt x="398" y="522"/>
                </a:lnTo>
                <a:lnTo>
                  <a:pt x="392" y="519"/>
                </a:lnTo>
                <a:lnTo>
                  <a:pt x="388" y="516"/>
                </a:lnTo>
                <a:lnTo>
                  <a:pt x="386" y="514"/>
                </a:lnTo>
                <a:lnTo>
                  <a:pt x="385" y="513"/>
                </a:lnTo>
                <a:lnTo>
                  <a:pt x="383" y="509"/>
                </a:lnTo>
                <a:lnTo>
                  <a:pt x="383" y="505"/>
                </a:lnTo>
                <a:lnTo>
                  <a:pt x="383" y="502"/>
                </a:lnTo>
                <a:lnTo>
                  <a:pt x="385" y="498"/>
                </a:lnTo>
                <a:lnTo>
                  <a:pt x="389" y="488"/>
                </a:lnTo>
                <a:lnTo>
                  <a:pt x="396" y="479"/>
                </a:lnTo>
                <a:lnTo>
                  <a:pt x="406" y="465"/>
                </a:lnTo>
                <a:lnTo>
                  <a:pt x="411" y="458"/>
                </a:lnTo>
                <a:lnTo>
                  <a:pt x="414" y="450"/>
                </a:lnTo>
                <a:lnTo>
                  <a:pt x="416" y="444"/>
                </a:lnTo>
                <a:lnTo>
                  <a:pt x="417" y="441"/>
                </a:lnTo>
                <a:lnTo>
                  <a:pt x="417" y="438"/>
                </a:lnTo>
                <a:lnTo>
                  <a:pt x="417" y="432"/>
                </a:lnTo>
                <a:lnTo>
                  <a:pt x="416" y="424"/>
                </a:lnTo>
                <a:lnTo>
                  <a:pt x="415" y="422"/>
                </a:lnTo>
                <a:lnTo>
                  <a:pt x="414" y="420"/>
                </a:lnTo>
                <a:lnTo>
                  <a:pt x="412" y="416"/>
                </a:lnTo>
                <a:lnTo>
                  <a:pt x="410" y="412"/>
                </a:lnTo>
                <a:lnTo>
                  <a:pt x="407" y="408"/>
                </a:lnTo>
                <a:lnTo>
                  <a:pt x="404" y="404"/>
                </a:lnTo>
                <a:lnTo>
                  <a:pt x="400" y="401"/>
                </a:lnTo>
                <a:lnTo>
                  <a:pt x="392" y="395"/>
                </a:lnTo>
                <a:lnTo>
                  <a:pt x="387" y="393"/>
                </a:lnTo>
                <a:lnTo>
                  <a:pt x="382" y="390"/>
                </a:lnTo>
                <a:lnTo>
                  <a:pt x="377" y="388"/>
                </a:lnTo>
                <a:lnTo>
                  <a:pt x="372" y="387"/>
                </a:lnTo>
                <a:lnTo>
                  <a:pt x="361" y="384"/>
                </a:lnTo>
                <a:lnTo>
                  <a:pt x="355" y="383"/>
                </a:lnTo>
                <a:lnTo>
                  <a:pt x="349" y="382"/>
                </a:lnTo>
                <a:lnTo>
                  <a:pt x="337" y="382"/>
                </a:lnTo>
                <a:lnTo>
                  <a:pt x="325" y="383"/>
                </a:lnTo>
                <a:lnTo>
                  <a:pt x="312" y="385"/>
                </a:lnTo>
                <a:lnTo>
                  <a:pt x="301" y="388"/>
                </a:lnTo>
                <a:lnTo>
                  <a:pt x="296" y="390"/>
                </a:lnTo>
                <a:lnTo>
                  <a:pt x="291" y="393"/>
                </a:lnTo>
                <a:lnTo>
                  <a:pt x="286" y="396"/>
                </a:lnTo>
                <a:lnTo>
                  <a:pt x="281" y="399"/>
                </a:lnTo>
                <a:lnTo>
                  <a:pt x="277" y="402"/>
                </a:lnTo>
                <a:lnTo>
                  <a:pt x="273" y="406"/>
                </a:lnTo>
                <a:lnTo>
                  <a:pt x="269" y="411"/>
                </a:lnTo>
                <a:lnTo>
                  <a:pt x="266" y="415"/>
                </a:lnTo>
                <a:lnTo>
                  <a:pt x="263" y="420"/>
                </a:lnTo>
                <a:lnTo>
                  <a:pt x="261" y="425"/>
                </a:lnTo>
                <a:lnTo>
                  <a:pt x="260" y="430"/>
                </a:lnTo>
                <a:lnTo>
                  <a:pt x="259" y="435"/>
                </a:lnTo>
                <a:lnTo>
                  <a:pt x="259" y="439"/>
                </a:lnTo>
                <a:lnTo>
                  <a:pt x="259" y="443"/>
                </a:lnTo>
                <a:lnTo>
                  <a:pt x="260" y="447"/>
                </a:lnTo>
                <a:lnTo>
                  <a:pt x="262" y="451"/>
                </a:lnTo>
                <a:lnTo>
                  <a:pt x="265" y="459"/>
                </a:lnTo>
                <a:lnTo>
                  <a:pt x="269" y="467"/>
                </a:lnTo>
                <a:lnTo>
                  <a:pt x="274" y="474"/>
                </a:lnTo>
                <a:lnTo>
                  <a:pt x="279" y="481"/>
                </a:lnTo>
                <a:lnTo>
                  <a:pt x="284" y="488"/>
                </a:lnTo>
                <a:lnTo>
                  <a:pt x="287" y="495"/>
                </a:lnTo>
                <a:lnTo>
                  <a:pt x="290" y="501"/>
                </a:lnTo>
                <a:lnTo>
                  <a:pt x="291" y="504"/>
                </a:lnTo>
                <a:lnTo>
                  <a:pt x="291" y="506"/>
                </a:lnTo>
                <a:lnTo>
                  <a:pt x="291" y="509"/>
                </a:lnTo>
                <a:lnTo>
                  <a:pt x="290" y="511"/>
                </a:lnTo>
                <a:lnTo>
                  <a:pt x="288" y="514"/>
                </a:lnTo>
                <a:lnTo>
                  <a:pt x="286" y="516"/>
                </a:lnTo>
                <a:lnTo>
                  <a:pt x="283" y="518"/>
                </a:lnTo>
                <a:lnTo>
                  <a:pt x="280" y="520"/>
                </a:lnTo>
                <a:lnTo>
                  <a:pt x="275" y="522"/>
                </a:lnTo>
                <a:lnTo>
                  <a:pt x="270" y="524"/>
                </a:lnTo>
                <a:lnTo>
                  <a:pt x="0" y="525"/>
                </a:lnTo>
                <a:lnTo>
                  <a:pt x="0" y="0"/>
                </a:lnTo>
                <a:lnTo>
                  <a:pt x="676" y="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Управляющая кнопка: домой 11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04147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7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7000" r="59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-55240"/>
            <a:ext cx="9144000" cy="6858000"/>
          </a:xfrm>
          <a:prstGeom prst="rect">
            <a:avLst/>
          </a:prstGeom>
          <a:blipFill>
            <a:blip r:embed="rId7">
              <a:lum bright="70000" contrast="-7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П.А.Ойуунускай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Дьулуруйар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Ньургун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Боотур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олоҥхотун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кэпсээн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киэбинэн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уларытан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ким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суруйбутай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К.М.Оросин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Эллэй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Болот Боотур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6" name="Freeform 30"/>
          <p:cNvSpPr>
            <a:spLocks/>
          </p:cNvSpPr>
          <p:nvPr/>
        </p:nvSpPr>
        <p:spPr bwMode="auto">
          <a:xfrm rot="5400000">
            <a:off x="1080719" y="3879337"/>
            <a:ext cx="1795900" cy="1642844"/>
          </a:xfrm>
          <a:custGeom>
            <a:avLst/>
            <a:gdLst>
              <a:gd name="T0" fmla="*/ 42 w 817"/>
              <a:gd name="T1" fmla="*/ 327 h 667"/>
              <a:gd name="T2" fmla="*/ 56 w 817"/>
              <a:gd name="T3" fmla="*/ 325 h 667"/>
              <a:gd name="T4" fmla="*/ 68 w 817"/>
              <a:gd name="T5" fmla="*/ 327 h 667"/>
              <a:gd name="T6" fmla="*/ 91 w 817"/>
              <a:gd name="T7" fmla="*/ 340 h 667"/>
              <a:gd name="T8" fmla="*/ 110 w 817"/>
              <a:gd name="T9" fmla="*/ 353 h 667"/>
              <a:gd name="T10" fmla="*/ 122 w 817"/>
              <a:gd name="T11" fmla="*/ 357 h 667"/>
              <a:gd name="T12" fmla="*/ 132 w 817"/>
              <a:gd name="T13" fmla="*/ 353 h 667"/>
              <a:gd name="T14" fmla="*/ 139 w 817"/>
              <a:gd name="T15" fmla="*/ 343 h 667"/>
              <a:gd name="T16" fmla="*/ 411 w 817"/>
              <a:gd name="T17" fmla="*/ 142 h 667"/>
              <a:gd name="T18" fmla="*/ 427 w 817"/>
              <a:gd name="T19" fmla="*/ 134 h 667"/>
              <a:gd name="T20" fmla="*/ 432 w 817"/>
              <a:gd name="T21" fmla="*/ 123 h 667"/>
              <a:gd name="T22" fmla="*/ 427 w 817"/>
              <a:gd name="T23" fmla="*/ 108 h 667"/>
              <a:gd name="T24" fmla="*/ 410 w 817"/>
              <a:gd name="T25" fmla="*/ 84 h 667"/>
              <a:gd name="T26" fmla="*/ 402 w 817"/>
              <a:gd name="T27" fmla="*/ 67 h 667"/>
              <a:gd name="T28" fmla="*/ 401 w 817"/>
              <a:gd name="T29" fmla="*/ 52 h 667"/>
              <a:gd name="T30" fmla="*/ 406 w 817"/>
              <a:gd name="T31" fmla="*/ 34 h 667"/>
              <a:gd name="T32" fmla="*/ 417 w 817"/>
              <a:gd name="T33" fmla="*/ 21 h 667"/>
              <a:gd name="T34" fmla="*/ 433 w 817"/>
              <a:gd name="T35" fmla="*/ 10 h 667"/>
              <a:gd name="T36" fmla="*/ 452 w 817"/>
              <a:gd name="T37" fmla="*/ 3 h 667"/>
              <a:gd name="T38" fmla="*/ 474 w 817"/>
              <a:gd name="T39" fmla="*/ 0 h 667"/>
              <a:gd name="T40" fmla="*/ 496 w 817"/>
              <a:gd name="T41" fmla="*/ 1 h 667"/>
              <a:gd name="T42" fmla="*/ 518 w 817"/>
              <a:gd name="T43" fmla="*/ 6 h 667"/>
              <a:gd name="T44" fmla="*/ 530 w 817"/>
              <a:gd name="T45" fmla="*/ 13 h 667"/>
              <a:gd name="T46" fmla="*/ 544 w 817"/>
              <a:gd name="T47" fmla="*/ 24 h 667"/>
              <a:gd name="T48" fmla="*/ 554 w 817"/>
              <a:gd name="T49" fmla="*/ 37 h 667"/>
              <a:gd name="T50" fmla="*/ 557 w 817"/>
              <a:gd name="T51" fmla="*/ 55 h 667"/>
              <a:gd name="T52" fmla="*/ 554 w 817"/>
              <a:gd name="T53" fmla="*/ 68 h 667"/>
              <a:gd name="T54" fmla="*/ 546 w 817"/>
              <a:gd name="T55" fmla="*/ 83 h 667"/>
              <a:gd name="T56" fmla="*/ 527 w 817"/>
              <a:gd name="T57" fmla="*/ 111 h 667"/>
              <a:gd name="T58" fmla="*/ 523 w 817"/>
              <a:gd name="T59" fmla="*/ 123 h 667"/>
              <a:gd name="T60" fmla="*/ 525 w 817"/>
              <a:gd name="T61" fmla="*/ 130 h 667"/>
              <a:gd name="T62" fmla="*/ 532 w 817"/>
              <a:gd name="T63" fmla="*/ 137 h 667"/>
              <a:gd name="T64" fmla="*/ 545 w 817"/>
              <a:gd name="T65" fmla="*/ 142 h 667"/>
              <a:gd name="T66" fmla="*/ 141 w 817"/>
              <a:gd name="T67" fmla="*/ 667 h 667"/>
              <a:gd name="T68" fmla="*/ 135 w 817"/>
              <a:gd name="T69" fmla="*/ 456 h 667"/>
              <a:gd name="T70" fmla="*/ 128 w 817"/>
              <a:gd name="T71" fmla="*/ 450 h 667"/>
              <a:gd name="T72" fmla="*/ 119 w 817"/>
              <a:gd name="T73" fmla="*/ 450 h 667"/>
              <a:gd name="T74" fmla="*/ 103 w 817"/>
              <a:gd name="T75" fmla="*/ 458 h 667"/>
              <a:gd name="T76" fmla="*/ 74 w 817"/>
              <a:gd name="T77" fmla="*/ 478 h 667"/>
              <a:gd name="T78" fmla="*/ 58 w 817"/>
              <a:gd name="T79" fmla="*/ 484 h 667"/>
              <a:gd name="T80" fmla="*/ 45 w 817"/>
              <a:gd name="T81" fmla="*/ 483 h 667"/>
              <a:gd name="T82" fmla="*/ 32 w 817"/>
              <a:gd name="T83" fmla="*/ 478 h 667"/>
              <a:gd name="T84" fmla="*/ 17 w 817"/>
              <a:gd name="T85" fmla="*/ 463 h 667"/>
              <a:gd name="T86" fmla="*/ 7 w 817"/>
              <a:gd name="T87" fmla="*/ 446 h 667"/>
              <a:gd name="T88" fmla="*/ 1 w 817"/>
              <a:gd name="T89" fmla="*/ 424 h 667"/>
              <a:gd name="T90" fmla="*/ 0 w 817"/>
              <a:gd name="T91" fmla="*/ 392 h 667"/>
              <a:gd name="T92" fmla="*/ 7 w 817"/>
              <a:gd name="T93" fmla="*/ 366 h 667"/>
              <a:gd name="T94" fmla="*/ 16 w 817"/>
              <a:gd name="T95" fmla="*/ 348 h 667"/>
              <a:gd name="T96" fmla="*/ 29 w 817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667"/>
              <a:gd name="T149" fmla="*/ 817 w 817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667">
                <a:moveTo>
                  <a:pt x="33" y="332"/>
                </a:moveTo>
                <a:lnTo>
                  <a:pt x="38" y="329"/>
                </a:lnTo>
                <a:lnTo>
                  <a:pt x="42" y="327"/>
                </a:lnTo>
                <a:lnTo>
                  <a:pt x="47" y="326"/>
                </a:lnTo>
                <a:lnTo>
                  <a:pt x="51" y="325"/>
                </a:lnTo>
                <a:lnTo>
                  <a:pt x="56" y="325"/>
                </a:lnTo>
                <a:lnTo>
                  <a:pt x="60" y="325"/>
                </a:lnTo>
                <a:lnTo>
                  <a:pt x="64" y="326"/>
                </a:lnTo>
                <a:lnTo>
                  <a:pt x="68" y="327"/>
                </a:lnTo>
                <a:lnTo>
                  <a:pt x="76" y="331"/>
                </a:lnTo>
                <a:lnTo>
                  <a:pt x="83" y="335"/>
                </a:lnTo>
                <a:lnTo>
                  <a:pt x="91" y="340"/>
                </a:lnTo>
                <a:lnTo>
                  <a:pt x="97" y="345"/>
                </a:lnTo>
                <a:lnTo>
                  <a:pt x="104" y="349"/>
                </a:lnTo>
                <a:lnTo>
                  <a:pt x="110" y="353"/>
                </a:lnTo>
                <a:lnTo>
                  <a:pt x="116" y="356"/>
                </a:lnTo>
                <a:lnTo>
                  <a:pt x="119" y="357"/>
                </a:lnTo>
                <a:lnTo>
                  <a:pt x="122" y="357"/>
                </a:lnTo>
                <a:lnTo>
                  <a:pt x="128" y="356"/>
                </a:lnTo>
                <a:lnTo>
                  <a:pt x="130" y="355"/>
                </a:lnTo>
                <a:lnTo>
                  <a:pt x="132" y="353"/>
                </a:lnTo>
                <a:lnTo>
                  <a:pt x="135" y="350"/>
                </a:lnTo>
                <a:lnTo>
                  <a:pt x="137" y="347"/>
                </a:lnTo>
                <a:lnTo>
                  <a:pt x="139" y="343"/>
                </a:lnTo>
                <a:lnTo>
                  <a:pt x="141" y="338"/>
                </a:lnTo>
                <a:lnTo>
                  <a:pt x="141" y="142"/>
                </a:lnTo>
                <a:lnTo>
                  <a:pt x="411" y="142"/>
                </a:lnTo>
                <a:lnTo>
                  <a:pt x="418" y="139"/>
                </a:lnTo>
                <a:lnTo>
                  <a:pt x="423" y="137"/>
                </a:lnTo>
                <a:lnTo>
                  <a:pt x="427" y="134"/>
                </a:lnTo>
                <a:lnTo>
                  <a:pt x="430" y="130"/>
                </a:lnTo>
                <a:lnTo>
                  <a:pt x="431" y="127"/>
                </a:lnTo>
                <a:lnTo>
                  <a:pt x="432" y="123"/>
                </a:lnTo>
                <a:lnTo>
                  <a:pt x="432" y="120"/>
                </a:lnTo>
                <a:lnTo>
                  <a:pt x="431" y="116"/>
                </a:lnTo>
                <a:lnTo>
                  <a:pt x="427" y="108"/>
                </a:lnTo>
                <a:lnTo>
                  <a:pt x="421" y="100"/>
                </a:lnTo>
                <a:lnTo>
                  <a:pt x="416" y="92"/>
                </a:lnTo>
                <a:lnTo>
                  <a:pt x="410" y="84"/>
                </a:lnTo>
                <a:lnTo>
                  <a:pt x="406" y="77"/>
                </a:lnTo>
                <a:lnTo>
                  <a:pt x="403" y="71"/>
                </a:lnTo>
                <a:lnTo>
                  <a:pt x="402" y="67"/>
                </a:lnTo>
                <a:lnTo>
                  <a:pt x="402" y="64"/>
                </a:lnTo>
                <a:lnTo>
                  <a:pt x="401" y="58"/>
                </a:lnTo>
                <a:lnTo>
                  <a:pt x="401" y="52"/>
                </a:lnTo>
                <a:lnTo>
                  <a:pt x="402" y="46"/>
                </a:lnTo>
                <a:lnTo>
                  <a:pt x="403" y="39"/>
                </a:lnTo>
                <a:lnTo>
                  <a:pt x="406" y="34"/>
                </a:lnTo>
                <a:lnTo>
                  <a:pt x="409" y="29"/>
                </a:lnTo>
                <a:lnTo>
                  <a:pt x="413" y="25"/>
                </a:lnTo>
                <a:lnTo>
                  <a:pt x="417" y="21"/>
                </a:lnTo>
                <a:lnTo>
                  <a:pt x="422" y="17"/>
                </a:lnTo>
                <a:lnTo>
                  <a:pt x="427" y="13"/>
                </a:lnTo>
                <a:lnTo>
                  <a:pt x="433" y="10"/>
                </a:lnTo>
                <a:lnTo>
                  <a:pt x="439" y="7"/>
                </a:lnTo>
                <a:lnTo>
                  <a:pt x="446" y="5"/>
                </a:lnTo>
                <a:lnTo>
                  <a:pt x="452" y="3"/>
                </a:lnTo>
                <a:lnTo>
                  <a:pt x="459" y="1"/>
                </a:lnTo>
                <a:lnTo>
                  <a:pt x="466" y="0"/>
                </a:lnTo>
                <a:lnTo>
                  <a:pt x="474" y="0"/>
                </a:lnTo>
                <a:lnTo>
                  <a:pt x="481" y="0"/>
                </a:lnTo>
                <a:lnTo>
                  <a:pt x="488" y="0"/>
                </a:lnTo>
                <a:lnTo>
                  <a:pt x="496" y="1"/>
                </a:lnTo>
                <a:lnTo>
                  <a:pt x="504" y="2"/>
                </a:lnTo>
                <a:lnTo>
                  <a:pt x="511" y="4"/>
                </a:lnTo>
                <a:lnTo>
                  <a:pt x="518" y="6"/>
                </a:lnTo>
                <a:lnTo>
                  <a:pt x="521" y="8"/>
                </a:lnTo>
                <a:lnTo>
                  <a:pt x="524" y="9"/>
                </a:lnTo>
                <a:lnTo>
                  <a:pt x="530" y="13"/>
                </a:lnTo>
                <a:lnTo>
                  <a:pt x="536" y="17"/>
                </a:lnTo>
                <a:lnTo>
                  <a:pt x="542" y="21"/>
                </a:lnTo>
                <a:lnTo>
                  <a:pt x="544" y="24"/>
                </a:lnTo>
                <a:lnTo>
                  <a:pt x="547" y="26"/>
                </a:lnTo>
                <a:lnTo>
                  <a:pt x="551" y="32"/>
                </a:lnTo>
                <a:lnTo>
                  <a:pt x="554" y="37"/>
                </a:lnTo>
                <a:lnTo>
                  <a:pt x="556" y="42"/>
                </a:lnTo>
                <a:lnTo>
                  <a:pt x="557" y="48"/>
                </a:lnTo>
                <a:lnTo>
                  <a:pt x="557" y="55"/>
                </a:lnTo>
                <a:lnTo>
                  <a:pt x="556" y="61"/>
                </a:lnTo>
                <a:lnTo>
                  <a:pt x="556" y="64"/>
                </a:lnTo>
                <a:lnTo>
                  <a:pt x="554" y="68"/>
                </a:lnTo>
                <a:lnTo>
                  <a:pt x="551" y="75"/>
                </a:lnTo>
                <a:lnTo>
                  <a:pt x="549" y="79"/>
                </a:lnTo>
                <a:lnTo>
                  <a:pt x="546" y="83"/>
                </a:lnTo>
                <a:lnTo>
                  <a:pt x="537" y="96"/>
                </a:lnTo>
                <a:lnTo>
                  <a:pt x="530" y="106"/>
                </a:lnTo>
                <a:lnTo>
                  <a:pt x="527" y="111"/>
                </a:lnTo>
                <a:lnTo>
                  <a:pt x="525" y="115"/>
                </a:lnTo>
                <a:lnTo>
                  <a:pt x="524" y="119"/>
                </a:lnTo>
                <a:lnTo>
                  <a:pt x="523" y="123"/>
                </a:lnTo>
                <a:lnTo>
                  <a:pt x="523" y="127"/>
                </a:lnTo>
                <a:lnTo>
                  <a:pt x="524" y="129"/>
                </a:lnTo>
                <a:lnTo>
                  <a:pt x="525" y="130"/>
                </a:lnTo>
                <a:lnTo>
                  <a:pt x="526" y="132"/>
                </a:lnTo>
                <a:lnTo>
                  <a:pt x="527" y="134"/>
                </a:lnTo>
                <a:lnTo>
                  <a:pt x="532" y="137"/>
                </a:lnTo>
                <a:lnTo>
                  <a:pt x="534" y="138"/>
                </a:lnTo>
                <a:lnTo>
                  <a:pt x="537" y="140"/>
                </a:lnTo>
                <a:lnTo>
                  <a:pt x="545" y="142"/>
                </a:lnTo>
                <a:lnTo>
                  <a:pt x="817" y="142"/>
                </a:lnTo>
                <a:lnTo>
                  <a:pt x="817" y="667"/>
                </a:lnTo>
                <a:lnTo>
                  <a:pt x="141" y="667"/>
                </a:lnTo>
                <a:lnTo>
                  <a:pt x="141" y="470"/>
                </a:lnTo>
                <a:lnTo>
                  <a:pt x="137" y="460"/>
                </a:lnTo>
                <a:lnTo>
                  <a:pt x="135" y="456"/>
                </a:lnTo>
                <a:lnTo>
                  <a:pt x="132" y="454"/>
                </a:lnTo>
                <a:lnTo>
                  <a:pt x="130" y="451"/>
                </a:lnTo>
                <a:lnTo>
                  <a:pt x="128" y="450"/>
                </a:lnTo>
                <a:lnTo>
                  <a:pt x="125" y="449"/>
                </a:lnTo>
                <a:lnTo>
                  <a:pt x="122" y="449"/>
                </a:lnTo>
                <a:lnTo>
                  <a:pt x="119" y="450"/>
                </a:lnTo>
                <a:lnTo>
                  <a:pt x="116" y="451"/>
                </a:lnTo>
                <a:lnTo>
                  <a:pt x="110" y="454"/>
                </a:lnTo>
                <a:lnTo>
                  <a:pt x="103" y="458"/>
                </a:lnTo>
                <a:lnTo>
                  <a:pt x="96" y="463"/>
                </a:lnTo>
                <a:lnTo>
                  <a:pt x="82" y="473"/>
                </a:lnTo>
                <a:lnTo>
                  <a:pt x="74" y="478"/>
                </a:lnTo>
                <a:lnTo>
                  <a:pt x="70" y="480"/>
                </a:lnTo>
                <a:lnTo>
                  <a:pt x="66" y="481"/>
                </a:lnTo>
                <a:lnTo>
                  <a:pt x="58" y="484"/>
                </a:lnTo>
                <a:lnTo>
                  <a:pt x="54" y="484"/>
                </a:lnTo>
                <a:lnTo>
                  <a:pt x="49" y="484"/>
                </a:lnTo>
                <a:lnTo>
                  <a:pt x="45" y="483"/>
                </a:lnTo>
                <a:lnTo>
                  <a:pt x="41" y="482"/>
                </a:lnTo>
                <a:lnTo>
                  <a:pt x="36" y="480"/>
                </a:lnTo>
                <a:lnTo>
                  <a:pt x="32" y="478"/>
                </a:lnTo>
                <a:lnTo>
                  <a:pt x="24" y="471"/>
                </a:lnTo>
                <a:lnTo>
                  <a:pt x="21" y="467"/>
                </a:lnTo>
                <a:lnTo>
                  <a:pt x="17" y="463"/>
                </a:lnTo>
                <a:lnTo>
                  <a:pt x="12" y="455"/>
                </a:lnTo>
                <a:lnTo>
                  <a:pt x="9" y="450"/>
                </a:lnTo>
                <a:lnTo>
                  <a:pt x="7" y="446"/>
                </a:lnTo>
                <a:lnTo>
                  <a:pt x="4" y="435"/>
                </a:lnTo>
                <a:lnTo>
                  <a:pt x="2" y="429"/>
                </a:lnTo>
                <a:lnTo>
                  <a:pt x="1" y="424"/>
                </a:lnTo>
                <a:lnTo>
                  <a:pt x="0" y="414"/>
                </a:lnTo>
                <a:lnTo>
                  <a:pt x="0" y="403"/>
                </a:lnTo>
                <a:lnTo>
                  <a:pt x="0" y="392"/>
                </a:lnTo>
                <a:lnTo>
                  <a:pt x="2" y="382"/>
                </a:lnTo>
                <a:lnTo>
                  <a:pt x="5" y="371"/>
                </a:lnTo>
                <a:lnTo>
                  <a:pt x="7" y="366"/>
                </a:lnTo>
                <a:lnTo>
                  <a:pt x="9" y="361"/>
                </a:lnTo>
                <a:lnTo>
                  <a:pt x="13" y="352"/>
                </a:lnTo>
                <a:lnTo>
                  <a:pt x="16" y="348"/>
                </a:lnTo>
                <a:lnTo>
                  <a:pt x="19" y="344"/>
                </a:lnTo>
                <a:lnTo>
                  <a:pt x="26" y="337"/>
                </a:lnTo>
                <a:lnTo>
                  <a:pt x="29" y="334"/>
                </a:lnTo>
                <a:lnTo>
                  <a:pt x="33" y="332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7" name="Freeform 31"/>
          <p:cNvSpPr>
            <a:spLocks/>
          </p:cNvSpPr>
          <p:nvPr/>
        </p:nvSpPr>
        <p:spPr bwMode="auto">
          <a:xfrm rot="5400000">
            <a:off x="1241447" y="2552338"/>
            <a:ext cx="1474444" cy="1642844"/>
          </a:xfrm>
          <a:custGeom>
            <a:avLst/>
            <a:gdLst>
              <a:gd name="T0" fmla="*/ 9 w 673"/>
              <a:gd name="T1" fmla="*/ 454 h 667"/>
              <a:gd name="T2" fmla="*/ 18 w 673"/>
              <a:gd name="T3" fmla="*/ 449 h 667"/>
              <a:gd name="T4" fmla="*/ 34 w 673"/>
              <a:gd name="T5" fmla="*/ 455 h 667"/>
              <a:gd name="T6" fmla="*/ 65 w 673"/>
              <a:gd name="T7" fmla="*/ 476 h 667"/>
              <a:gd name="T8" fmla="*/ 85 w 673"/>
              <a:gd name="T9" fmla="*/ 484 h 667"/>
              <a:gd name="T10" fmla="*/ 104 w 673"/>
              <a:gd name="T11" fmla="*/ 481 h 667"/>
              <a:gd name="T12" fmla="*/ 124 w 673"/>
              <a:gd name="T13" fmla="*/ 463 h 667"/>
              <a:gd name="T14" fmla="*/ 138 w 673"/>
              <a:gd name="T15" fmla="*/ 435 h 667"/>
              <a:gd name="T16" fmla="*/ 142 w 673"/>
              <a:gd name="T17" fmla="*/ 403 h 667"/>
              <a:gd name="T18" fmla="*/ 135 w 673"/>
              <a:gd name="T19" fmla="*/ 366 h 667"/>
              <a:gd name="T20" fmla="*/ 122 w 673"/>
              <a:gd name="T21" fmla="*/ 344 h 667"/>
              <a:gd name="T22" fmla="*/ 103 w 673"/>
              <a:gd name="T23" fmla="*/ 329 h 667"/>
              <a:gd name="T24" fmla="*/ 82 w 673"/>
              <a:gd name="T25" fmla="*/ 325 h 667"/>
              <a:gd name="T26" fmla="*/ 58 w 673"/>
              <a:gd name="T27" fmla="*/ 335 h 667"/>
              <a:gd name="T28" fmla="*/ 26 w 673"/>
              <a:gd name="T29" fmla="*/ 356 h 667"/>
              <a:gd name="T30" fmla="*/ 13 w 673"/>
              <a:gd name="T31" fmla="*/ 356 h 667"/>
              <a:gd name="T32" fmla="*/ 4 w 673"/>
              <a:gd name="T33" fmla="*/ 346 h 667"/>
              <a:gd name="T34" fmla="*/ 269 w 673"/>
              <a:gd name="T35" fmla="*/ 142 h 667"/>
              <a:gd name="T36" fmla="*/ 286 w 673"/>
              <a:gd name="T37" fmla="*/ 134 h 667"/>
              <a:gd name="T38" fmla="*/ 290 w 673"/>
              <a:gd name="T39" fmla="*/ 124 h 667"/>
              <a:gd name="T40" fmla="*/ 282 w 673"/>
              <a:gd name="T41" fmla="*/ 105 h 667"/>
              <a:gd name="T42" fmla="*/ 261 w 673"/>
              <a:gd name="T43" fmla="*/ 73 h 667"/>
              <a:gd name="T44" fmla="*/ 257 w 673"/>
              <a:gd name="T45" fmla="*/ 57 h 667"/>
              <a:gd name="T46" fmla="*/ 261 w 673"/>
              <a:gd name="T47" fmla="*/ 38 h 667"/>
              <a:gd name="T48" fmla="*/ 274 w 673"/>
              <a:gd name="T49" fmla="*/ 22 h 667"/>
              <a:gd name="T50" fmla="*/ 299 w 673"/>
              <a:gd name="T51" fmla="*/ 7 h 667"/>
              <a:gd name="T52" fmla="*/ 335 w 673"/>
              <a:gd name="T53" fmla="*/ 0 h 667"/>
              <a:gd name="T54" fmla="*/ 377 w 673"/>
              <a:gd name="T55" fmla="*/ 7 h 667"/>
              <a:gd name="T56" fmla="*/ 394 w 673"/>
              <a:gd name="T57" fmla="*/ 17 h 667"/>
              <a:gd name="T58" fmla="*/ 410 w 673"/>
              <a:gd name="T59" fmla="*/ 32 h 667"/>
              <a:gd name="T60" fmla="*/ 416 w 673"/>
              <a:gd name="T61" fmla="*/ 51 h 667"/>
              <a:gd name="T62" fmla="*/ 410 w 673"/>
              <a:gd name="T63" fmla="*/ 75 h 667"/>
              <a:gd name="T64" fmla="*/ 384 w 673"/>
              <a:gd name="T65" fmla="*/ 112 h 667"/>
              <a:gd name="T66" fmla="*/ 380 w 673"/>
              <a:gd name="T67" fmla="*/ 126 h 667"/>
              <a:gd name="T68" fmla="*/ 388 w 673"/>
              <a:gd name="T69" fmla="*/ 136 h 667"/>
              <a:gd name="T70" fmla="*/ 673 w 673"/>
              <a:gd name="T71" fmla="*/ 142 h 667"/>
              <a:gd name="T72" fmla="*/ 667 w 673"/>
              <a:gd name="T73" fmla="*/ 350 h 667"/>
              <a:gd name="T74" fmla="*/ 657 w 673"/>
              <a:gd name="T75" fmla="*/ 357 h 667"/>
              <a:gd name="T76" fmla="*/ 642 w 673"/>
              <a:gd name="T77" fmla="*/ 353 h 667"/>
              <a:gd name="T78" fmla="*/ 615 w 673"/>
              <a:gd name="T79" fmla="*/ 335 h 667"/>
              <a:gd name="T80" fmla="*/ 591 w 673"/>
              <a:gd name="T81" fmla="*/ 325 h 667"/>
              <a:gd name="T82" fmla="*/ 574 w 673"/>
              <a:gd name="T83" fmla="*/ 327 h 667"/>
              <a:gd name="T84" fmla="*/ 557 w 673"/>
              <a:gd name="T85" fmla="*/ 337 h 667"/>
              <a:gd name="T86" fmla="*/ 540 w 673"/>
              <a:gd name="T87" fmla="*/ 361 h 667"/>
              <a:gd name="T88" fmla="*/ 532 w 673"/>
              <a:gd name="T89" fmla="*/ 392 h 667"/>
              <a:gd name="T90" fmla="*/ 533 w 673"/>
              <a:gd name="T91" fmla="*/ 424 h 667"/>
              <a:gd name="T92" fmla="*/ 543 w 673"/>
              <a:gd name="T93" fmla="*/ 455 h 667"/>
              <a:gd name="T94" fmla="*/ 556 w 673"/>
              <a:gd name="T95" fmla="*/ 471 h 667"/>
              <a:gd name="T96" fmla="*/ 572 w 673"/>
              <a:gd name="T97" fmla="*/ 482 h 667"/>
              <a:gd name="T98" fmla="*/ 589 w 673"/>
              <a:gd name="T99" fmla="*/ 484 h 667"/>
              <a:gd name="T100" fmla="*/ 613 w 673"/>
              <a:gd name="T101" fmla="*/ 473 h 667"/>
              <a:gd name="T102" fmla="*/ 645 w 673"/>
              <a:gd name="T103" fmla="*/ 452 h 667"/>
              <a:gd name="T104" fmla="*/ 657 w 673"/>
              <a:gd name="T105" fmla="*/ 450 h 667"/>
              <a:gd name="T106" fmla="*/ 667 w 673"/>
              <a:gd name="T107" fmla="*/ 457 h 667"/>
              <a:gd name="T108" fmla="*/ 673 w 673"/>
              <a:gd name="T109" fmla="*/ 667 h 66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673"/>
              <a:gd name="T166" fmla="*/ 0 h 667"/>
              <a:gd name="T167" fmla="*/ 673 w 673"/>
              <a:gd name="T168" fmla="*/ 667 h 66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673" h="667">
                <a:moveTo>
                  <a:pt x="0" y="470"/>
                </a:moveTo>
                <a:lnTo>
                  <a:pt x="4" y="460"/>
                </a:lnTo>
                <a:lnTo>
                  <a:pt x="6" y="457"/>
                </a:lnTo>
                <a:lnTo>
                  <a:pt x="9" y="454"/>
                </a:lnTo>
                <a:lnTo>
                  <a:pt x="11" y="452"/>
                </a:lnTo>
                <a:lnTo>
                  <a:pt x="13" y="450"/>
                </a:lnTo>
                <a:lnTo>
                  <a:pt x="16" y="450"/>
                </a:lnTo>
                <a:lnTo>
                  <a:pt x="18" y="449"/>
                </a:lnTo>
                <a:lnTo>
                  <a:pt x="23" y="450"/>
                </a:lnTo>
                <a:lnTo>
                  <a:pt x="26" y="451"/>
                </a:lnTo>
                <a:lnTo>
                  <a:pt x="30" y="453"/>
                </a:lnTo>
                <a:lnTo>
                  <a:pt x="34" y="455"/>
                </a:lnTo>
                <a:lnTo>
                  <a:pt x="42" y="461"/>
                </a:lnTo>
                <a:lnTo>
                  <a:pt x="51" y="467"/>
                </a:lnTo>
                <a:lnTo>
                  <a:pt x="60" y="473"/>
                </a:lnTo>
                <a:lnTo>
                  <a:pt x="65" y="476"/>
                </a:lnTo>
                <a:lnTo>
                  <a:pt x="70" y="479"/>
                </a:lnTo>
                <a:lnTo>
                  <a:pt x="75" y="481"/>
                </a:lnTo>
                <a:lnTo>
                  <a:pt x="80" y="483"/>
                </a:lnTo>
                <a:lnTo>
                  <a:pt x="85" y="484"/>
                </a:lnTo>
                <a:lnTo>
                  <a:pt x="90" y="484"/>
                </a:lnTo>
                <a:lnTo>
                  <a:pt x="95" y="484"/>
                </a:lnTo>
                <a:lnTo>
                  <a:pt x="99" y="483"/>
                </a:lnTo>
                <a:lnTo>
                  <a:pt x="104" y="481"/>
                </a:lnTo>
                <a:lnTo>
                  <a:pt x="109" y="478"/>
                </a:lnTo>
                <a:lnTo>
                  <a:pt x="117" y="471"/>
                </a:lnTo>
                <a:lnTo>
                  <a:pt x="121" y="467"/>
                </a:lnTo>
                <a:lnTo>
                  <a:pt x="124" y="463"/>
                </a:lnTo>
                <a:lnTo>
                  <a:pt x="130" y="455"/>
                </a:lnTo>
                <a:lnTo>
                  <a:pt x="132" y="450"/>
                </a:lnTo>
                <a:lnTo>
                  <a:pt x="134" y="446"/>
                </a:lnTo>
                <a:lnTo>
                  <a:pt x="138" y="435"/>
                </a:lnTo>
                <a:lnTo>
                  <a:pt x="139" y="429"/>
                </a:lnTo>
                <a:lnTo>
                  <a:pt x="140" y="424"/>
                </a:lnTo>
                <a:lnTo>
                  <a:pt x="141" y="414"/>
                </a:lnTo>
                <a:lnTo>
                  <a:pt x="142" y="403"/>
                </a:lnTo>
                <a:lnTo>
                  <a:pt x="141" y="392"/>
                </a:lnTo>
                <a:lnTo>
                  <a:pt x="139" y="382"/>
                </a:lnTo>
                <a:lnTo>
                  <a:pt x="136" y="371"/>
                </a:lnTo>
                <a:lnTo>
                  <a:pt x="135" y="366"/>
                </a:lnTo>
                <a:lnTo>
                  <a:pt x="133" y="361"/>
                </a:lnTo>
                <a:lnTo>
                  <a:pt x="128" y="352"/>
                </a:lnTo>
                <a:lnTo>
                  <a:pt x="125" y="348"/>
                </a:lnTo>
                <a:lnTo>
                  <a:pt x="122" y="344"/>
                </a:lnTo>
                <a:lnTo>
                  <a:pt x="116" y="337"/>
                </a:lnTo>
                <a:lnTo>
                  <a:pt x="112" y="334"/>
                </a:lnTo>
                <a:lnTo>
                  <a:pt x="108" y="332"/>
                </a:lnTo>
                <a:lnTo>
                  <a:pt x="103" y="329"/>
                </a:lnTo>
                <a:lnTo>
                  <a:pt x="97" y="327"/>
                </a:lnTo>
                <a:lnTo>
                  <a:pt x="92" y="325"/>
                </a:lnTo>
                <a:lnTo>
                  <a:pt x="87" y="325"/>
                </a:lnTo>
                <a:lnTo>
                  <a:pt x="82" y="325"/>
                </a:lnTo>
                <a:lnTo>
                  <a:pt x="77" y="326"/>
                </a:lnTo>
                <a:lnTo>
                  <a:pt x="72" y="328"/>
                </a:lnTo>
                <a:lnTo>
                  <a:pt x="67" y="330"/>
                </a:lnTo>
                <a:lnTo>
                  <a:pt x="58" y="335"/>
                </a:lnTo>
                <a:lnTo>
                  <a:pt x="49" y="341"/>
                </a:lnTo>
                <a:lnTo>
                  <a:pt x="41" y="347"/>
                </a:lnTo>
                <a:lnTo>
                  <a:pt x="33" y="352"/>
                </a:lnTo>
                <a:lnTo>
                  <a:pt x="26" y="356"/>
                </a:lnTo>
                <a:lnTo>
                  <a:pt x="23" y="357"/>
                </a:lnTo>
                <a:lnTo>
                  <a:pt x="18" y="357"/>
                </a:lnTo>
                <a:lnTo>
                  <a:pt x="16" y="357"/>
                </a:lnTo>
                <a:lnTo>
                  <a:pt x="13" y="356"/>
                </a:lnTo>
                <a:lnTo>
                  <a:pt x="11" y="354"/>
                </a:lnTo>
                <a:lnTo>
                  <a:pt x="9" y="352"/>
                </a:lnTo>
                <a:lnTo>
                  <a:pt x="6" y="349"/>
                </a:lnTo>
                <a:lnTo>
                  <a:pt x="4" y="346"/>
                </a:lnTo>
                <a:lnTo>
                  <a:pt x="2" y="341"/>
                </a:lnTo>
                <a:lnTo>
                  <a:pt x="0" y="336"/>
                </a:lnTo>
                <a:lnTo>
                  <a:pt x="0" y="142"/>
                </a:lnTo>
                <a:lnTo>
                  <a:pt x="269" y="142"/>
                </a:lnTo>
                <a:lnTo>
                  <a:pt x="275" y="140"/>
                </a:lnTo>
                <a:lnTo>
                  <a:pt x="280" y="138"/>
                </a:lnTo>
                <a:lnTo>
                  <a:pt x="283" y="136"/>
                </a:lnTo>
                <a:lnTo>
                  <a:pt x="286" y="134"/>
                </a:lnTo>
                <a:lnTo>
                  <a:pt x="288" y="131"/>
                </a:lnTo>
                <a:lnTo>
                  <a:pt x="289" y="129"/>
                </a:lnTo>
                <a:lnTo>
                  <a:pt x="290" y="126"/>
                </a:lnTo>
                <a:lnTo>
                  <a:pt x="290" y="124"/>
                </a:lnTo>
                <a:lnTo>
                  <a:pt x="290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8" y="99"/>
                </a:lnTo>
                <a:lnTo>
                  <a:pt x="267" y="85"/>
                </a:lnTo>
                <a:lnTo>
                  <a:pt x="263" y="77"/>
                </a:lnTo>
                <a:lnTo>
                  <a:pt x="261" y="73"/>
                </a:lnTo>
                <a:lnTo>
                  <a:pt x="259" y="69"/>
                </a:lnTo>
                <a:lnTo>
                  <a:pt x="258" y="65"/>
                </a:lnTo>
                <a:lnTo>
                  <a:pt x="257" y="61"/>
                </a:lnTo>
                <a:lnTo>
                  <a:pt x="257" y="57"/>
                </a:lnTo>
                <a:lnTo>
                  <a:pt x="257" y="52"/>
                </a:lnTo>
                <a:lnTo>
                  <a:pt x="258" y="48"/>
                </a:lnTo>
                <a:lnTo>
                  <a:pt x="259" y="43"/>
                </a:lnTo>
                <a:lnTo>
                  <a:pt x="261" y="38"/>
                </a:lnTo>
                <a:lnTo>
                  <a:pt x="264" y="33"/>
                </a:lnTo>
                <a:lnTo>
                  <a:pt x="266" y="29"/>
                </a:lnTo>
                <a:lnTo>
                  <a:pt x="269" y="26"/>
                </a:lnTo>
                <a:lnTo>
                  <a:pt x="274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4" y="1"/>
                </a:lnTo>
                <a:lnTo>
                  <a:pt x="335" y="0"/>
                </a:lnTo>
                <a:lnTo>
                  <a:pt x="346" y="0"/>
                </a:lnTo>
                <a:lnTo>
                  <a:pt x="356" y="1"/>
                </a:lnTo>
                <a:lnTo>
                  <a:pt x="367" y="4"/>
                </a:lnTo>
                <a:lnTo>
                  <a:pt x="377" y="7"/>
                </a:lnTo>
                <a:lnTo>
                  <a:pt x="381" y="9"/>
                </a:lnTo>
                <a:lnTo>
                  <a:pt x="386" y="12"/>
                </a:lnTo>
                <a:lnTo>
                  <a:pt x="390" y="14"/>
                </a:lnTo>
                <a:lnTo>
                  <a:pt x="394" y="17"/>
                </a:lnTo>
                <a:lnTo>
                  <a:pt x="398" y="21"/>
                </a:lnTo>
                <a:lnTo>
                  <a:pt x="403" y="24"/>
                </a:lnTo>
                <a:lnTo>
                  <a:pt x="407" y="28"/>
                </a:lnTo>
                <a:lnTo>
                  <a:pt x="410" y="32"/>
                </a:lnTo>
                <a:lnTo>
                  <a:pt x="412" y="37"/>
                </a:lnTo>
                <a:lnTo>
                  <a:pt x="414" y="41"/>
                </a:lnTo>
                <a:lnTo>
                  <a:pt x="415" y="46"/>
                </a:lnTo>
                <a:lnTo>
                  <a:pt x="416" y="51"/>
                </a:lnTo>
                <a:lnTo>
                  <a:pt x="416" y="55"/>
                </a:lnTo>
                <a:lnTo>
                  <a:pt x="416" y="59"/>
                </a:lnTo>
                <a:lnTo>
                  <a:pt x="413" y="67"/>
                </a:lnTo>
                <a:lnTo>
                  <a:pt x="410" y="75"/>
                </a:lnTo>
                <a:lnTo>
                  <a:pt x="405" y="83"/>
                </a:lnTo>
                <a:lnTo>
                  <a:pt x="393" y="98"/>
                </a:lnTo>
                <a:lnTo>
                  <a:pt x="389" y="104"/>
                </a:lnTo>
                <a:lnTo>
                  <a:pt x="384" y="112"/>
                </a:lnTo>
                <a:lnTo>
                  <a:pt x="382" y="118"/>
                </a:lnTo>
                <a:lnTo>
                  <a:pt x="381" y="121"/>
                </a:lnTo>
                <a:lnTo>
                  <a:pt x="380" y="124"/>
                </a:lnTo>
                <a:lnTo>
                  <a:pt x="380" y="126"/>
                </a:lnTo>
                <a:lnTo>
                  <a:pt x="381" y="129"/>
                </a:lnTo>
                <a:lnTo>
                  <a:pt x="383" y="132"/>
                </a:lnTo>
                <a:lnTo>
                  <a:pt x="385" y="134"/>
                </a:lnTo>
                <a:lnTo>
                  <a:pt x="388" y="136"/>
                </a:lnTo>
                <a:lnTo>
                  <a:pt x="391" y="138"/>
                </a:lnTo>
                <a:lnTo>
                  <a:pt x="396" y="140"/>
                </a:lnTo>
                <a:lnTo>
                  <a:pt x="402" y="142"/>
                </a:lnTo>
                <a:lnTo>
                  <a:pt x="673" y="142"/>
                </a:lnTo>
                <a:lnTo>
                  <a:pt x="673" y="336"/>
                </a:lnTo>
                <a:lnTo>
                  <a:pt x="671" y="342"/>
                </a:lnTo>
                <a:lnTo>
                  <a:pt x="669" y="346"/>
                </a:lnTo>
                <a:lnTo>
                  <a:pt x="667" y="350"/>
                </a:lnTo>
                <a:lnTo>
                  <a:pt x="664" y="352"/>
                </a:lnTo>
                <a:lnTo>
                  <a:pt x="662" y="355"/>
                </a:lnTo>
                <a:lnTo>
                  <a:pt x="660" y="356"/>
                </a:lnTo>
                <a:lnTo>
                  <a:pt x="657" y="357"/>
                </a:lnTo>
                <a:lnTo>
                  <a:pt x="654" y="357"/>
                </a:lnTo>
                <a:lnTo>
                  <a:pt x="651" y="357"/>
                </a:lnTo>
                <a:lnTo>
                  <a:pt x="648" y="356"/>
                </a:lnTo>
                <a:lnTo>
                  <a:pt x="642" y="353"/>
                </a:lnTo>
                <a:lnTo>
                  <a:pt x="636" y="350"/>
                </a:lnTo>
                <a:lnTo>
                  <a:pt x="629" y="345"/>
                </a:lnTo>
                <a:lnTo>
                  <a:pt x="623" y="340"/>
                </a:lnTo>
                <a:lnTo>
                  <a:pt x="615" y="335"/>
                </a:lnTo>
                <a:lnTo>
                  <a:pt x="608" y="331"/>
                </a:lnTo>
                <a:lnTo>
                  <a:pt x="600" y="328"/>
                </a:lnTo>
                <a:lnTo>
                  <a:pt x="596" y="326"/>
                </a:lnTo>
                <a:lnTo>
                  <a:pt x="591" y="325"/>
                </a:lnTo>
                <a:lnTo>
                  <a:pt x="587" y="325"/>
                </a:lnTo>
                <a:lnTo>
                  <a:pt x="583" y="325"/>
                </a:lnTo>
                <a:lnTo>
                  <a:pt x="578" y="326"/>
                </a:lnTo>
                <a:lnTo>
                  <a:pt x="574" y="327"/>
                </a:lnTo>
                <a:lnTo>
                  <a:pt x="569" y="329"/>
                </a:lnTo>
                <a:lnTo>
                  <a:pt x="565" y="332"/>
                </a:lnTo>
                <a:lnTo>
                  <a:pt x="561" y="334"/>
                </a:lnTo>
                <a:lnTo>
                  <a:pt x="557" y="337"/>
                </a:lnTo>
                <a:lnTo>
                  <a:pt x="554" y="341"/>
                </a:lnTo>
                <a:lnTo>
                  <a:pt x="551" y="344"/>
                </a:lnTo>
                <a:lnTo>
                  <a:pt x="545" y="352"/>
                </a:lnTo>
                <a:lnTo>
                  <a:pt x="540" y="361"/>
                </a:lnTo>
                <a:lnTo>
                  <a:pt x="538" y="366"/>
                </a:lnTo>
                <a:lnTo>
                  <a:pt x="537" y="371"/>
                </a:lnTo>
                <a:lnTo>
                  <a:pt x="534" y="382"/>
                </a:lnTo>
                <a:lnTo>
                  <a:pt x="532" y="392"/>
                </a:lnTo>
                <a:lnTo>
                  <a:pt x="531" y="397"/>
                </a:lnTo>
                <a:lnTo>
                  <a:pt x="531" y="403"/>
                </a:lnTo>
                <a:lnTo>
                  <a:pt x="531" y="414"/>
                </a:lnTo>
                <a:lnTo>
                  <a:pt x="533" y="424"/>
                </a:lnTo>
                <a:lnTo>
                  <a:pt x="535" y="435"/>
                </a:lnTo>
                <a:lnTo>
                  <a:pt x="539" y="446"/>
                </a:lnTo>
                <a:lnTo>
                  <a:pt x="541" y="450"/>
                </a:lnTo>
                <a:lnTo>
                  <a:pt x="543" y="455"/>
                </a:lnTo>
                <a:lnTo>
                  <a:pt x="546" y="459"/>
                </a:lnTo>
                <a:lnTo>
                  <a:pt x="549" y="463"/>
                </a:lnTo>
                <a:lnTo>
                  <a:pt x="552" y="467"/>
                </a:lnTo>
                <a:lnTo>
                  <a:pt x="556" y="471"/>
                </a:lnTo>
                <a:lnTo>
                  <a:pt x="560" y="475"/>
                </a:lnTo>
                <a:lnTo>
                  <a:pt x="564" y="478"/>
                </a:lnTo>
                <a:lnTo>
                  <a:pt x="568" y="480"/>
                </a:lnTo>
                <a:lnTo>
                  <a:pt x="572" y="482"/>
                </a:lnTo>
                <a:lnTo>
                  <a:pt x="577" y="483"/>
                </a:lnTo>
                <a:lnTo>
                  <a:pt x="581" y="484"/>
                </a:lnTo>
                <a:lnTo>
                  <a:pt x="585" y="484"/>
                </a:lnTo>
                <a:lnTo>
                  <a:pt x="589" y="484"/>
                </a:lnTo>
                <a:lnTo>
                  <a:pt x="598" y="481"/>
                </a:lnTo>
                <a:lnTo>
                  <a:pt x="602" y="480"/>
                </a:lnTo>
                <a:lnTo>
                  <a:pt x="606" y="477"/>
                </a:lnTo>
                <a:lnTo>
                  <a:pt x="613" y="473"/>
                </a:lnTo>
                <a:lnTo>
                  <a:pt x="628" y="462"/>
                </a:lnTo>
                <a:lnTo>
                  <a:pt x="635" y="457"/>
                </a:lnTo>
                <a:lnTo>
                  <a:pt x="642" y="453"/>
                </a:lnTo>
                <a:lnTo>
                  <a:pt x="645" y="452"/>
                </a:lnTo>
                <a:lnTo>
                  <a:pt x="648" y="450"/>
                </a:lnTo>
                <a:lnTo>
                  <a:pt x="651" y="450"/>
                </a:lnTo>
                <a:lnTo>
                  <a:pt x="654" y="449"/>
                </a:lnTo>
                <a:lnTo>
                  <a:pt x="657" y="450"/>
                </a:lnTo>
                <a:lnTo>
                  <a:pt x="660" y="450"/>
                </a:lnTo>
                <a:lnTo>
                  <a:pt x="662" y="452"/>
                </a:lnTo>
                <a:lnTo>
                  <a:pt x="665" y="454"/>
                </a:lnTo>
                <a:lnTo>
                  <a:pt x="667" y="457"/>
                </a:lnTo>
                <a:lnTo>
                  <a:pt x="669" y="461"/>
                </a:lnTo>
                <a:lnTo>
                  <a:pt x="671" y="465"/>
                </a:lnTo>
                <a:lnTo>
                  <a:pt x="673" y="471"/>
                </a:lnTo>
                <a:lnTo>
                  <a:pt x="673" y="667"/>
                </a:lnTo>
                <a:lnTo>
                  <a:pt x="0" y="667"/>
                </a:lnTo>
                <a:lnTo>
                  <a:pt x="0" y="47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8" name="Freeform 32"/>
          <p:cNvSpPr>
            <a:spLocks/>
          </p:cNvSpPr>
          <p:nvPr/>
        </p:nvSpPr>
        <p:spPr bwMode="auto">
          <a:xfrm rot="5400000">
            <a:off x="1079390" y="1229323"/>
            <a:ext cx="1798557" cy="1642844"/>
          </a:xfrm>
          <a:custGeom>
            <a:avLst/>
            <a:gdLst>
              <a:gd name="T0" fmla="*/ 270 w 818"/>
              <a:gd name="T1" fmla="*/ 143 h 668"/>
              <a:gd name="T2" fmla="*/ 284 w 818"/>
              <a:gd name="T3" fmla="*/ 137 h 668"/>
              <a:gd name="T4" fmla="*/ 290 w 818"/>
              <a:gd name="T5" fmla="*/ 130 h 668"/>
              <a:gd name="T6" fmla="*/ 291 w 818"/>
              <a:gd name="T7" fmla="*/ 122 h 668"/>
              <a:gd name="T8" fmla="*/ 288 w 818"/>
              <a:gd name="T9" fmla="*/ 114 h 668"/>
              <a:gd name="T10" fmla="*/ 274 w 818"/>
              <a:gd name="T11" fmla="*/ 93 h 668"/>
              <a:gd name="T12" fmla="*/ 262 w 818"/>
              <a:gd name="T13" fmla="*/ 70 h 668"/>
              <a:gd name="T14" fmla="*/ 259 w 818"/>
              <a:gd name="T15" fmla="*/ 57 h 668"/>
              <a:gd name="T16" fmla="*/ 261 w 818"/>
              <a:gd name="T17" fmla="*/ 43 h 668"/>
              <a:gd name="T18" fmla="*/ 269 w 818"/>
              <a:gd name="T19" fmla="*/ 30 h 668"/>
              <a:gd name="T20" fmla="*/ 278 w 818"/>
              <a:gd name="T21" fmla="*/ 20 h 668"/>
              <a:gd name="T22" fmla="*/ 300 w 818"/>
              <a:gd name="T23" fmla="*/ 7 h 668"/>
              <a:gd name="T24" fmla="*/ 326 w 818"/>
              <a:gd name="T25" fmla="*/ 1 h 668"/>
              <a:gd name="T26" fmla="*/ 358 w 818"/>
              <a:gd name="T27" fmla="*/ 2 h 668"/>
              <a:gd name="T28" fmla="*/ 384 w 818"/>
              <a:gd name="T29" fmla="*/ 10 h 668"/>
              <a:gd name="T30" fmla="*/ 397 w 818"/>
              <a:gd name="T31" fmla="*/ 18 h 668"/>
              <a:gd name="T32" fmla="*/ 408 w 818"/>
              <a:gd name="T33" fmla="*/ 29 h 668"/>
              <a:gd name="T34" fmla="*/ 415 w 818"/>
              <a:gd name="T35" fmla="*/ 42 h 668"/>
              <a:gd name="T36" fmla="*/ 417 w 818"/>
              <a:gd name="T37" fmla="*/ 56 h 668"/>
              <a:gd name="T38" fmla="*/ 413 w 818"/>
              <a:gd name="T39" fmla="*/ 72 h 668"/>
              <a:gd name="T40" fmla="*/ 395 w 818"/>
              <a:gd name="T41" fmla="*/ 99 h 668"/>
              <a:gd name="T42" fmla="*/ 385 w 818"/>
              <a:gd name="T43" fmla="*/ 116 h 668"/>
              <a:gd name="T44" fmla="*/ 383 w 818"/>
              <a:gd name="T45" fmla="*/ 125 h 668"/>
              <a:gd name="T46" fmla="*/ 385 w 818"/>
              <a:gd name="T47" fmla="*/ 133 h 668"/>
              <a:gd name="T48" fmla="*/ 394 w 818"/>
              <a:gd name="T49" fmla="*/ 139 h 668"/>
              <a:gd name="T50" fmla="*/ 676 w 818"/>
              <a:gd name="T51" fmla="*/ 143 h 668"/>
              <a:gd name="T52" fmla="*/ 681 w 818"/>
              <a:gd name="T53" fmla="*/ 347 h 668"/>
              <a:gd name="T54" fmla="*/ 687 w 818"/>
              <a:gd name="T55" fmla="*/ 356 h 668"/>
              <a:gd name="T56" fmla="*/ 695 w 818"/>
              <a:gd name="T57" fmla="*/ 358 h 668"/>
              <a:gd name="T58" fmla="*/ 707 w 818"/>
              <a:gd name="T59" fmla="*/ 354 h 668"/>
              <a:gd name="T60" fmla="*/ 734 w 818"/>
              <a:gd name="T61" fmla="*/ 336 h 668"/>
              <a:gd name="T62" fmla="*/ 753 w 818"/>
              <a:gd name="T63" fmla="*/ 327 h 668"/>
              <a:gd name="T64" fmla="*/ 766 w 818"/>
              <a:gd name="T65" fmla="*/ 326 h 668"/>
              <a:gd name="T66" fmla="*/ 780 w 818"/>
              <a:gd name="T67" fmla="*/ 330 h 668"/>
              <a:gd name="T68" fmla="*/ 792 w 818"/>
              <a:gd name="T69" fmla="*/ 338 h 668"/>
              <a:gd name="T70" fmla="*/ 804 w 818"/>
              <a:gd name="T71" fmla="*/ 353 h 668"/>
              <a:gd name="T72" fmla="*/ 813 w 818"/>
              <a:gd name="T73" fmla="*/ 372 h 668"/>
              <a:gd name="T74" fmla="*/ 818 w 818"/>
              <a:gd name="T75" fmla="*/ 398 h 668"/>
              <a:gd name="T76" fmla="*/ 816 w 818"/>
              <a:gd name="T77" fmla="*/ 425 h 668"/>
              <a:gd name="T78" fmla="*/ 808 w 818"/>
              <a:gd name="T79" fmla="*/ 451 h 668"/>
              <a:gd name="T80" fmla="*/ 800 w 818"/>
              <a:gd name="T81" fmla="*/ 464 h 668"/>
              <a:gd name="T82" fmla="*/ 790 w 818"/>
              <a:gd name="T83" fmla="*/ 476 h 668"/>
              <a:gd name="T84" fmla="*/ 777 w 818"/>
              <a:gd name="T85" fmla="*/ 483 h 668"/>
              <a:gd name="T86" fmla="*/ 764 w 818"/>
              <a:gd name="T87" fmla="*/ 485 h 668"/>
              <a:gd name="T88" fmla="*/ 743 w 818"/>
              <a:gd name="T89" fmla="*/ 479 h 668"/>
              <a:gd name="T90" fmla="*/ 714 w 818"/>
              <a:gd name="T91" fmla="*/ 458 h 668"/>
              <a:gd name="T92" fmla="*/ 702 w 818"/>
              <a:gd name="T93" fmla="*/ 451 h 668"/>
              <a:gd name="T94" fmla="*/ 692 w 818"/>
              <a:gd name="T95" fmla="*/ 451 h 668"/>
              <a:gd name="T96" fmla="*/ 685 w 818"/>
              <a:gd name="T97" fmla="*/ 455 h 668"/>
              <a:gd name="T98" fmla="*/ 678 w 818"/>
              <a:gd name="T99" fmla="*/ 466 h 668"/>
              <a:gd name="T100" fmla="*/ 0 w 818"/>
              <a:gd name="T101" fmla="*/ 668 h 66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818"/>
              <a:gd name="T154" fmla="*/ 0 h 668"/>
              <a:gd name="T155" fmla="*/ 818 w 818"/>
              <a:gd name="T156" fmla="*/ 668 h 668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818" h="668">
                <a:moveTo>
                  <a:pt x="0" y="668"/>
                </a:moveTo>
                <a:lnTo>
                  <a:pt x="0" y="143"/>
                </a:lnTo>
                <a:lnTo>
                  <a:pt x="270" y="143"/>
                </a:lnTo>
                <a:lnTo>
                  <a:pt x="275" y="141"/>
                </a:lnTo>
                <a:lnTo>
                  <a:pt x="280" y="139"/>
                </a:lnTo>
                <a:lnTo>
                  <a:pt x="284" y="137"/>
                </a:lnTo>
                <a:lnTo>
                  <a:pt x="286" y="135"/>
                </a:lnTo>
                <a:lnTo>
                  <a:pt x="289" y="132"/>
                </a:lnTo>
                <a:lnTo>
                  <a:pt x="290" y="130"/>
                </a:lnTo>
                <a:lnTo>
                  <a:pt x="291" y="127"/>
                </a:lnTo>
                <a:lnTo>
                  <a:pt x="291" y="125"/>
                </a:lnTo>
                <a:lnTo>
                  <a:pt x="291" y="122"/>
                </a:lnTo>
                <a:lnTo>
                  <a:pt x="290" y="119"/>
                </a:lnTo>
                <a:lnTo>
                  <a:pt x="289" y="116"/>
                </a:lnTo>
                <a:lnTo>
                  <a:pt x="288" y="114"/>
                </a:lnTo>
                <a:lnTo>
                  <a:pt x="284" y="106"/>
                </a:lnTo>
                <a:lnTo>
                  <a:pt x="279" y="100"/>
                </a:lnTo>
                <a:lnTo>
                  <a:pt x="274" y="93"/>
                </a:lnTo>
                <a:lnTo>
                  <a:pt x="270" y="86"/>
                </a:lnTo>
                <a:lnTo>
                  <a:pt x="265" y="78"/>
                </a:lnTo>
                <a:lnTo>
                  <a:pt x="262" y="70"/>
                </a:lnTo>
                <a:lnTo>
                  <a:pt x="261" y="66"/>
                </a:lnTo>
                <a:lnTo>
                  <a:pt x="260" y="62"/>
                </a:lnTo>
                <a:lnTo>
                  <a:pt x="259" y="57"/>
                </a:lnTo>
                <a:lnTo>
                  <a:pt x="259" y="53"/>
                </a:lnTo>
                <a:lnTo>
                  <a:pt x="260" y="49"/>
                </a:lnTo>
                <a:lnTo>
                  <a:pt x="261" y="43"/>
                </a:lnTo>
                <a:lnTo>
                  <a:pt x="263" y="39"/>
                </a:lnTo>
                <a:lnTo>
                  <a:pt x="266" y="34"/>
                </a:lnTo>
                <a:lnTo>
                  <a:pt x="269" y="30"/>
                </a:lnTo>
                <a:lnTo>
                  <a:pt x="272" y="26"/>
                </a:lnTo>
                <a:lnTo>
                  <a:pt x="275" y="23"/>
                </a:lnTo>
                <a:lnTo>
                  <a:pt x="278" y="20"/>
                </a:lnTo>
                <a:lnTo>
                  <a:pt x="286" y="14"/>
                </a:lnTo>
                <a:lnTo>
                  <a:pt x="295" y="9"/>
                </a:lnTo>
                <a:lnTo>
                  <a:pt x="300" y="7"/>
                </a:lnTo>
                <a:lnTo>
                  <a:pt x="305" y="6"/>
                </a:lnTo>
                <a:lnTo>
                  <a:pt x="315" y="3"/>
                </a:lnTo>
                <a:lnTo>
                  <a:pt x="326" y="1"/>
                </a:lnTo>
                <a:lnTo>
                  <a:pt x="337" y="0"/>
                </a:lnTo>
                <a:lnTo>
                  <a:pt x="348" y="1"/>
                </a:lnTo>
                <a:lnTo>
                  <a:pt x="358" y="2"/>
                </a:lnTo>
                <a:lnTo>
                  <a:pt x="369" y="4"/>
                </a:lnTo>
                <a:lnTo>
                  <a:pt x="379" y="8"/>
                </a:lnTo>
                <a:lnTo>
                  <a:pt x="384" y="10"/>
                </a:lnTo>
                <a:lnTo>
                  <a:pt x="388" y="12"/>
                </a:lnTo>
                <a:lnTo>
                  <a:pt x="392" y="15"/>
                </a:lnTo>
                <a:lnTo>
                  <a:pt x="397" y="18"/>
                </a:lnTo>
                <a:lnTo>
                  <a:pt x="401" y="21"/>
                </a:lnTo>
                <a:lnTo>
                  <a:pt x="404" y="25"/>
                </a:lnTo>
                <a:lnTo>
                  <a:pt x="408" y="29"/>
                </a:lnTo>
                <a:lnTo>
                  <a:pt x="411" y="33"/>
                </a:lnTo>
                <a:lnTo>
                  <a:pt x="414" y="37"/>
                </a:lnTo>
                <a:lnTo>
                  <a:pt x="415" y="42"/>
                </a:lnTo>
                <a:lnTo>
                  <a:pt x="417" y="47"/>
                </a:lnTo>
                <a:lnTo>
                  <a:pt x="417" y="51"/>
                </a:lnTo>
                <a:lnTo>
                  <a:pt x="417" y="56"/>
                </a:lnTo>
                <a:lnTo>
                  <a:pt x="417" y="60"/>
                </a:lnTo>
                <a:lnTo>
                  <a:pt x="414" y="68"/>
                </a:lnTo>
                <a:lnTo>
                  <a:pt x="413" y="72"/>
                </a:lnTo>
                <a:lnTo>
                  <a:pt x="411" y="76"/>
                </a:lnTo>
                <a:lnTo>
                  <a:pt x="406" y="84"/>
                </a:lnTo>
                <a:lnTo>
                  <a:pt x="395" y="99"/>
                </a:lnTo>
                <a:lnTo>
                  <a:pt x="390" y="105"/>
                </a:lnTo>
                <a:lnTo>
                  <a:pt x="386" y="113"/>
                </a:lnTo>
                <a:lnTo>
                  <a:pt x="385" y="116"/>
                </a:lnTo>
                <a:lnTo>
                  <a:pt x="384" y="119"/>
                </a:lnTo>
                <a:lnTo>
                  <a:pt x="383" y="122"/>
                </a:lnTo>
                <a:lnTo>
                  <a:pt x="383" y="125"/>
                </a:lnTo>
                <a:lnTo>
                  <a:pt x="383" y="128"/>
                </a:lnTo>
                <a:lnTo>
                  <a:pt x="384" y="130"/>
                </a:lnTo>
                <a:lnTo>
                  <a:pt x="385" y="133"/>
                </a:lnTo>
                <a:lnTo>
                  <a:pt x="387" y="135"/>
                </a:lnTo>
                <a:lnTo>
                  <a:pt x="390" y="137"/>
                </a:lnTo>
                <a:lnTo>
                  <a:pt x="394" y="139"/>
                </a:lnTo>
                <a:lnTo>
                  <a:pt x="399" y="141"/>
                </a:lnTo>
                <a:lnTo>
                  <a:pt x="405" y="143"/>
                </a:lnTo>
                <a:lnTo>
                  <a:pt x="676" y="143"/>
                </a:lnTo>
                <a:lnTo>
                  <a:pt x="676" y="338"/>
                </a:lnTo>
                <a:lnTo>
                  <a:pt x="678" y="343"/>
                </a:lnTo>
                <a:lnTo>
                  <a:pt x="681" y="347"/>
                </a:lnTo>
                <a:lnTo>
                  <a:pt x="683" y="351"/>
                </a:lnTo>
                <a:lnTo>
                  <a:pt x="685" y="354"/>
                </a:lnTo>
                <a:lnTo>
                  <a:pt x="687" y="356"/>
                </a:lnTo>
                <a:lnTo>
                  <a:pt x="690" y="357"/>
                </a:lnTo>
                <a:lnTo>
                  <a:pt x="692" y="358"/>
                </a:lnTo>
                <a:lnTo>
                  <a:pt x="695" y="358"/>
                </a:lnTo>
                <a:lnTo>
                  <a:pt x="698" y="358"/>
                </a:lnTo>
                <a:lnTo>
                  <a:pt x="701" y="357"/>
                </a:lnTo>
                <a:lnTo>
                  <a:pt x="707" y="354"/>
                </a:lnTo>
                <a:lnTo>
                  <a:pt x="713" y="350"/>
                </a:lnTo>
                <a:lnTo>
                  <a:pt x="720" y="346"/>
                </a:lnTo>
                <a:lnTo>
                  <a:pt x="734" y="336"/>
                </a:lnTo>
                <a:lnTo>
                  <a:pt x="741" y="332"/>
                </a:lnTo>
                <a:lnTo>
                  <a:pt x="749" y="328"/>
                </a:lnTo>
                <a:lnTo>
                  <a:pt x="753" y="327"/>
                </a:lnTo>
                <a:lnTo>
                  <a:pt x="758" y="326"/>
                </a:lnTo>
                <a:lnTo>
                  <a:pt x="762" y="326"/>
                </a:lnTo>
                <a:lnTo>
                  <a:pt x="766" y="326"/>
                </a:lnTo>
                <a:lnTo>
                  <a:pt x="771" y="327"/>
                </a:lnTo>
                <a:lnTo>
                  <a:pt x="775" y="328"/>
                </a:lnTo>
                <a:lnTo>
                  <a:pt x="780" y="330"/>
                </a:lnTo>
                <a:lnTo>
                  <a:pt x="784" y="333"/>
                </a:lnTo>
                <a:lnTo>
                  <a:pt x="788" y="335"/>
                </a:lnTo>
                <a:lnTo>
                  <a:pt x="792" y="338"/>
                </a:lnTo>
                <a:lnTo>
                  <a:pt x="795" y="342"/>
                </a:lnTo>
                <a:lnTo>
                  <a:pt x="798" y="345"/>
                </a:lnTo>
                <a:lnTo>
                  <a:pt x="804" y="353"/>
                </a:lnTo>
                <a:lnTo>
                  <a:pt x="809" y="362"/>
                </a:lnTo>
                <a:lnTo>
                  <a:pt x="811" y="367"/>
                </a:lnTo>
                <a:lnTo>
                  <a:pt x="813" y="372"/>
                </a:lnTo>
                <a:lnTo>
                  <a:pt x="815" y="383"/>
                </a:lnTo>
                <a:lnTo>
                  <a:pt x="817" y="393"/>
                </a:lnTo>
                <a:lnTo>
                  <a:pt x="818" y="398"/>
                </a:lnTo>
                <a:lnTo>
                  <a:pt x="818" y="404"/>
                </a:lnTo>
                <a:lnTo>
                  <a:pt x="818" y="415"/>
                </a:lnTo>
                <a:lnTo>
                  <a:pt x="816" y="425"/>
                </a:lnTo>
                <a:lnTo>
                  <a:pt x="814" y="436"/>
                </a:lnTo>
                <a:lnTo>
                  <a:pt x="810" y="447"/>
                </a:lnTo>
                <a:lnTo>
                  <a:pt x="808" y="451"/>
                </a:lnTo>
                <a:lnTo>
                  <a:pt x="806" y="456"/>
                </a:lnTo>
                <a:lnTo>
                  <a:pt x="803" y="460"/>
                </a:lnTo>
                <a:lnTo>
                  <a:pt x="800" y="464"/>
                </a:lnTo>
                <a:lnTo>
                  <a:pt x="797" y="468"/>
                </a:lnTo>
                <a:lnTo>
                  <a:pt x="793" y="472"/>
                </a:lnTo>
                <a:lnTo>
                  <a:pt x="790" y="476"/>
                </a:lnTo>
                <a:lnTo>
                  <a:pt x="785" y="479"/>
                </a:lnTo>
                <a:lnTo>
                  <a:pt x="781" y="481"/>
                </a:lnTo>
                <a:lnTo>
                  <a:pt x="777" y="483"/>
                </a:lnTo>
                <a:lnTo>
                  <a:pt x="772" y="484"/>
                </a:lnTo>
                <a:lnTo>
                  <a:pt x="768" y="485"/>
                </a:lnTo>
                <a:lnTo>
                  <a:pt x="764" y="485"/>
                </a:lnTo>
                <a:lnTo>
                  <a:pt x="760" y="485"/>
                </a:lnTo>
                <a:lnTo>
                  <a:pt x="751" y="482"/>
                </a:lnTo>
                <a:lnTo>
                  <a:pt x="743" y="479"/>
                </a:lnTo>
                <a:lnTo>
                  <a:pt x="736" y="474"/>
                </a:lnTo>
                <a:lnTo>
                  <a:pt x="721" y="463"/>
                </a:lnTo>
                <a:lnTo>
                  <a:pt x="714" y="458"/>
                </a:lnTo>
                <a:lnTo>
                  <a:pt x="708" y="454"/>
                </a:lnTo>
                <a:lnTo>
                  <a:pt x="705" y="453"/>
                </a:lnTo>
                <a:lnTo>
                  <a:pt x="702" y="451"/>
                </a:lnTo>
                <a:lnTo>
                  <a:pt x="699" y="451"/>
                </a:lnTo>
                <a:lnTo>
                  <a:pt x="695" y="450"/>
                </a:lnTo>
                <a:lnTo>
                  <a:pt x="692" y="451"/>
                </a:lnTo>
                <a:lnTo>
                  <a:pt x="690" y="451"/>
                </a:lnTo>
                <a:lnTo>
                  <a:pt x="687" y="453"/>
                </a:lnTo>
                <a:lnTo>
                  <a:pt x="685" y="455"/>
                </a:lnTo>
                <a:lnTo>
                  <a:pt x="682" y="458"/>
                </a:lnTo>
                <a:lnTo>
                  <a:pt x="680" y="461"/>
                </a:lnTo>
                <a:lnTo>
                  <a:pt x="678" y="466"/>
                </a:lnTo>
                <a:lnTo>
                  <a:pt x="676" y="471"/>
                </a:lnTo>
                <a:lnTo>
                  <a:pt x="676" y="668"/>
                </a:lnTo>
                <a:lnTo>
                  <a:pt x="0" y="668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9" name="Freeform 33"/>
          <p:cNvSpPr>
            <a:spLocks/>
          </p:cNvSpPr>
          <p:nvPr/>
        </p:nvSpPr>
        <p:spPr bwMode="auto">
          <a:xfrm rot="5400000">
            <a:off x="2351402" y="1248330"/>
            <a:ext cx="1487728" cy="1294000"/>
          </a:xfrm>
          <a:custGeom>
            <a:avLst/>
            <a:gdLst>
              <a:gd name="T0" fmla="*/ 675 w 676"/>
              <a:gd name="T1" fmla="*/ 197 h 525"/>
              <a:gd name="T2" fmla="*/ 669 w 676"/>
              <a:gd name="T3" fmla="*/ 208 h 525"/>
              <a:gd name="T4" fmla="*/ 661 w 676"/>
              <a:gd name="T5" fmla="*/ 214 h 525"/>
              <a:gd name="T6" fmla="*/ 650 w 676"/>
              <a:gd name="T7" fmla="*/ 213 h 525"/>
              <a:gd name="T8" fmla="*/ 634 w 676"/>
              <a:gd name="T9" fmla="*/ 203 h 525"/>
              <a:gd name="T10" fmla="*/ 615 w 676"/>
              <a:gd name="T11" fmla="*/ 190 h 525"/>
              <a:gd name="T12" fmla="*/ 601 w 676"/>
              <a:gd name="T13" fmla="*/ 185 h 525"/>
              <a:gd name="T14" fmla="*/ 589 w 676"/>
              <a:gd name="T15" fmla="*/ 183 h 525"/>
              <a:gd name="T16" fmla="*/ 578 w 676"/>
              <a:gd name="T17" fmla="*/ 185 h 525"/>
              <a:gd name="T18" fmla="*/ 566 w 676"/>
              <a:gd name="T19" fmla="*/ 191 h 525"/>
              <a:gd name="T20" fmla="*/ 556 w 676"/>
              <a:gd name="T21" fmla="*/ 199 h 525"/>
              <a:gd name="T22" fmla="*/ 542 w 676"/>
              <a:gd name="T23" fmla="*/ 223 h 525"/>
              <a:gd name="T24" fmla="*/ 537 w 676"/>
              <a:gd name="T25" fmla="*/ 243 h 525"/>
              <a:gd name="T26" fmla="*/ 535 w 676"/>
              <a:gd name="T27" fmla="*/ 274 h 525"/>
              <a:gd name="T28" fmla="*/ 539 w 676"/>
              <a:gd name="T29" fmla="*/ 295 h 525"/>
              <a:gd name="T30" fmla="*/ 547 w 676"/>
              <a:gd name="T31" fmla="*/ 314 h 525"/>
              <a:gd name="T32" fmla="*/ 562 w 676"/>
              <a:gd name="T33" fmla="*/ 332 h 525"/>
              <a:gd name="T34" fmla="*/ 577 w 676"/>
              <a:gd name="T35" fmla="*/ 340 h 525"/>
              <a:gd name="T36" fmla="*/ 590 w 676"/>
              <a:gd name="T37" fmla="*/ 342 h 525"/>
              <a:gd name="T38" fmla="*/ 603 w 676"/>
              <a:gd name="T39" fmla="*/ 339 h 525"/>
              <a:gd name="T40" fmla="*/ 618 w 676"/>
              <a:gd name="T41" fmla="*/ 331 h 525"/>
              <a:gd name="T42" fmla="*/ 649 w 676"/>
              <a:gd name="T43" fmla="*/ 310 h 525"/>
              <a:gd name="T44" fmla="*/ 658 w 676"/>
              <a:gd name="T45" fmla="*/ 308 h 525"/>
              <a:gd name="T46" fmla="*/ 666 w 676"/>
              <a:gd name="T47" fmla="*/ 310 h 525"/>
              <a:gd name="T48" fmla="*/ 673 w 676"/>
              <a:gd name="T49" fmla="*/ 319 h 525"/>
              <a:gd name="T50" fmla="*/ 405 w 676"/>
              <a:gd name="T51" fmla="*/ 525 h 525"/>
              <a:gd name="T52" fmla="*/ 388 w 676"/>
              <a:gd name="T53" fmla="*/ 516 h 525"/>
              <a:gd name="T54" fmla="*/ 383 w 676"/>
              <a:gd name="T55" fmla="*/ 509 h 525"/>
              <a:gd name="T56" fmla="*/ 385 w 676"/>
              <a:gd name="T57" fmla="*/ 498 h 525"/>
              <a:gd name="T58" fmla="*/ 406 w 676"/>
              <a:gd name="T59" fmla="*/ 465 h 525"/>
              <a:gd name="T60" fmla="*/ 416 w 676"/>
              <a:gd name="T61" fmla="*/ 444 h 525"/>
              <a:gd name="T62" fmla="*/ 417 w 676"/>
              <a:gd name="T63" fmla="*/ 432 h 525"/>
              <a:gd name="T64" fmla="*/ 414 w 676"/>
              <a:gd name="T65" fmla="*/ 420 h 525"/>
              <a:gd name="T66" fmla="*/ 407 w 676"/>
              <a:gd name="T67" fmla="*/ 408 h 525"/>
              <a:gd name="T68" fmla="*/ 392 w 676"/>
              <a:gd name="T69" fmla="*/ 395 h 525"/>
              <a:gd name="T70" fmla="*/ 377 w 676"/>
              <a:gd name="T71" fmla="*/ 388 h 525"/>
              <a:gd name="T72" fmla="*/ 355 w 676"/>
              <a:gd name="T73" fmla="*/ 383 h 525"/>
              <a:gd name="T74" fmla="*/ 325 w 676"/>
              <a:gd name="T75" fmla="*/ 383 h 525"/>
              <a:gd name="T76" fmla="*/ 296 w 676"/>
              <a:gd name="T77" fmla="*/ 390 h 525"/>
              <a:gd name="T78" fmla="*/ 281 w 676"/>
              <a:gd name="T79" fmla="*/ 399 h 525"/>
              <a:gd name="T80" fmla="*/ 269 w 676"/>
              <a:gd name="T81" fmla="*/ 411 h 525"/>
              <a:gd name="T82" fmla="*/ 261 w 676"/>
              <a:gd name="T83" fmla="*/ 425 h 525"/>
              <a:gd name="T84" fmla="*/ 259 w 676"/>
              <a:gd name="T85" fmla="*/ 439 h 525"/>
              <a:gd name="T86" fmla="*/ 262 w 676"/>
              <a:gd name="T87" fmla="*/ 451 h 525"/>
              <a:gd name="T88" fmla="*/ 274 w 676"/>
              <a:gd name="T89" fmla="*/ 474 h 525"/>
              <a:gd name="T90" fmla="*/ 287 w 676"/>
              <a:gd name="T91" fmla="*/ 495 h 525"/>
              <a:gd name="T92" fmla="*/ 291 w 676"/>
              <a:gd name="T93" fmla="*/ 506 h 525"/>
              <a:gd name="T94" fmla="*/ 288 w 676"/>
              <a:gd name="T95" fmla="*/ 514 h 525"/>
              <a:gd name="T96" fmla="*/ 280 w 676"/>
              <a:gd name="T97" fmla="*/ 520 h 525"/>
              <a:gd name="T98" fmla="*/ 0 w 676"/>
              <a:gd name="T99" fmla="*/ 525 h 52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525"/>
              <a:gd name="T152" fmla="*/ 676 w 676"/>
              <a:gd name="T153" fmla="*/ 525 h 52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525">
                <a:moveTo>
                  <a:pt x="676" y="0"/>
                </a:moveTo>
                <a:lnTo>
                  <a:pt x="676" y="194"/>
                </a:lnTo>
                <a:lnTo>
                  <a:pt x="675" y="197"/>
                </a:lnTo>
                <a:lnTo>
                  <a:pt x="674" y="201"/>
                </a:lnTo>
                <a:lnTo>
                  <a:pt x="671" y="206"/>
                </a:lnTo>
                <a:lnTo>
                  <a:pt x="669" y="208"/>
                </a:lnTo>
                <a:lnTo>
                  <a:pt x="668" y="210"/>
                </a:lnTo>
                <a:lnTo>
                  <a:pt x="664" y="213"/>
                </a:lnTo>
                <a:lnTo>
                  <a:pt x="661" y="214"/>
                </a:lnTo>
                <a:lnTo>
                  <a:pt x="657" y="215"/>
                </a:lnTo>
                <a:lnTo>
                  <a:pt x="654" y="214"/>
                </a:lnTo>
                <a:lnTo>
                  <a:pt x="650" y="213"/>
                </a:lnTo>
                <a:lnTo>
                  <a:pt x="646" y="211"/>
                </a:lnTo>
                <a:lnTo>
                  <a:pt x="642" y="209"/>
                </a:lnTo>
                <a:lnTo>
                  <a:pt x="634" y="203"/>
                </a:lnTo>
                <a:lnTo>
                  <a:pt x="627" y="198"/>
                </a:lnTo>
                <a:lnTo>
                  <a:pt x="620" y="193"/>
                </a:lnTo>
                <a:lnTo>
                  <a:pt x="615" y="190"/>
                </a:lnTo>
                <a:lnTo>
                  <a:pt x="610" y="188"/>
                </a:lnTo>
                <a:lnTo>
                  <a:pt x="605" y="186"/>
                </a:lnTo>
                <a:lnTo>
                  <a:pt x="601" y="185"/>
                </a:lnTo>
                <a:lnTo>
                  <a:pt x="597" y="184"/>
                </a:lnTo>
                <a:lnTo>
                  <a:pt x="593" y="183"/>
                </a:lnTo>
                <a:lnTo>
                  <a:pt x="589" y="183"/>
                </a:lnTo>
                <a:lnTo>
                  <a:pt x="586" y="184"/>
                </a:lnTo>
                <a:lnTo>
                  <a:pt x="582" y="184"/>
                </a:lnTo>
                <a:lnTo>
                  <a:pt x="578" y="185"/>
                </a:lnTo>
                <a:lnTo>
                  <a:pt x="574" y="187"/>
                </a:lnTo>
                <a:lnTo>
                  <a:pt x="570" y="189"/>
                </a:lnTo>
                <a:lnTo>
                  <a:pt x="566" y="191"/>
                </a:lnTo>
                <a:lnTo>
                  <a:pt x="562" y="193"/>
                </a:lnTo>
                <a:lnTo>
                  <a:pt x="559" y="196"/>
                </a:lnTo>
                <a:lnTo>
                  <a:pt x="556" y="199"/>
                </a:lnTo>
                <a:lnTo>
                  <a:pt x="551" y="206"/>
                </a:lnTo>
                <a:lnTo>
                  <a:pt x="546" y="214"/>
                </a:lnTo>
                <a:lnTo>
                  <a:pt x="542" y="223"/>
                </a:lnTo>
                <a:lnTo>
                  <a:pt x="539" y="233"/>
                </a:lnTo>
                <a:lnTo>
                  <a:pt x="538" y="238"/>
                </a:lnTo>
                <a:lnTo>
                  <a:pt x="537" y="243"/>
                </a:lnTo>
                <a:lnTo>
                  <a:pt x="535" y="254"/>
                </a:lnTo>
                <a:lnTo>
                  <a:pt x="535" y="264"/>
                </a:lnTo>
                <a:lnTo>
                  <a:pt x="535" y="274"/>
                </a:lnTo>
                <a:lnTo>
                  <a:pt x="536" y="280"/>
                </a:lnTo>
                <a:lnTo>
                  <a:pt x="537" y="285"/>
                </a:lnTo>
                <a:lnTo>
                  <a:pt x="539" y="295"/>
                </a:lnTo>
                <a:lnTo>
                  <a:pt x="543" y="305"/>
                </a:lnTo>
                <a:lnTo>
                  <a:pt x="545" y="310"/>
                </a:lnTo>
                <a:lnTo>
                  <a:pt x="547" y="314"/>
                </a:lnTo>
                <a:lnTo>
                  <a:pt x="552" y="321"/>
                </a:lnTo>
                <a:lnTo>
                  <a:pt x="556" y="327"/>
                </a:lnTo>
                <a:lnTo>
                  <a:pt x="562" y="332"/>
                </a:lnTo>
                <a:lnTo>
                  <a:pt x="568" y="336"/>
                </a:lnTo>
                <a:lnTo>
                  <a:pt x="573" y="339"/>
                </a:lnTo>
                <a:lnTo>
                  <a:pt x="577" y="340"/>
                </a:lnTo>
                <a:lnTo>
                  <a:pt x="582" y="342"/>
                </a:lnTo>
                <a:lnTo>
                  <a:pt x="586" y="342"/>
                </a:lnTo>
                <a:lnTo>
                  <a:pt x="590" y="342"/>
                </a:lnTo>
                <a:lnTo>
                  <a:pt x="594" y="342"/>
                </a:lnTo>
                <a:lnTo>
                  <a:pt x="598" y="341"/>
                </a:lnTo>
                <a:lnTo>
                  <a:pt x="603" y="339"/>
                </a:lnTo>
                <a:lnTo>
                  <a:pt x="607" y="338"/>
                </a:lnTo>
                <a:lnTo>
                  <a:pt x="611" y="336"/>
                </a:lnTo>
                <a:lnTo>
                  <a:pt x="618" y="331"/>
                </a:lnTo>
                <a:lnTo>
                  <a:pt x="633" y="320"/>
                </a:lnTo>
                <a:lnTo>
                  <a:pt x="646" y="311"/>
                </a:lnTo>
                <a:lnTo>
                  <a:pt x="649" y="310"/>
                </a:lnTo>
                <a:lnTo>
                  <a:pt x="653" y="309"/>
                </a:lnTo>
                <a:lnTo>
                  <a:pt x="655" y="308"/>
                </a:lnTo>
                <a:lnTo>
                  <a:pt x="658" y="308"/>
                </a:lnTo>
                <a:lnTo>
                  <a:pt x="661" y="308"/>
                </a:lnTo>
                <a:lnTo>
                  <a:pt x="663" y="309"/>
                </a:lnTo>
                <a:lnTo>
                  <a:pt x="666" y="310"/>
                </a:lnTo>
                <a:lnTo>
                  <a:pt x="668" y="312"/>
                </a:lnTo>
                <a:lnTo>
                  <a:pt x="670" y="315"/>
                </a:lnTo>
                <a:lnTo>
                  <a:pt x="673" y="319"/>
                </a:lnTo>
                <a:lnTo>
                  <a:pt x="676" y="330"/>
                </a:lnTo>
                <a:lnTo>
                  <a:pt x="676" y="525"/>
                </a:lnTo>
                <a:lnTo>
                  <a:pt x="405" y="525"/>
                </a:lnTo>
                <a:lnTo>
                  <a:pt x="398" y="522"/>
                </a:lnTo>
                <a:lnTo>
                  <a:pt x="392" y="519"/>
                </a:lnTo>
                <a:lnTo>
                  <a:pt x="388" y="516"/>
                </a:lnTo>
                <a:lnTo>
                  <a:pt x="386" y="514"/>
                </a:lnTo>
                <a:lnTo>
                  <a:pt x="385" y="513"/>
                </a:lnTo>
                <a:lnTo>
                  <a:pt x="383" y="509"/>
                </a:lnTo>
                <a:lnTo>
                  <a:pt x="383" y="505"/>
                </a:lnTo>
                <a:lnTo>
                  <a:pt x="383" y="502"/>
                </a:lnTo>
                <a:lnTo>
                  <a:pt x="385" y="498"/>
                </a:lnTo>
                <a:lnTo>
                  <a:pt x="389" y="488"/>
                </a:lnTo>
                <a:lnTo>
                  <a:pt x="396" y="479"/>
                </a:lnTo>
                <a:lnTo>
                  <a:pt x="406" y="465"/>
                </a:lnTo>
                <a:lnTo>
                  <a:pt x="411" y="458"/>
                </a:lnTo>
                <a:lnTo>
                  <a:pt x="414" y="450"/>
                </a:lnTo>
                <a:lnTo>
                  <a:pt x="416" y="444"/>
                </a:lnTo>
                <a:lnTo>
                  <a:pt x="417" y="441"/>
                </a:lnTo>
                <a:lnTo>
                  <a:pt x="417" y="438"/>
                </a:lnTo>
                <a:lnTo>
                  <a:pt x="417" y="432"/>
                </a:lnTo>
                <a:lnTo>
                  <a:pt x="416" y="424"/>
                </a:lnTo>
                <a:lnTo>
                  <a:pt x="415" y="422"/>
                </a:lnTo>
                <a:lnTo>
                  <a:pt x="414" y="420"/>
                </a:lnTo>
                <a:lnTo>
                  <a:pt x="412" y="416"/>
                </a:lnTo>
                <a:lnTo>
                  <a:pt x="410" y="412"/>
                </a:lnTo>
                <a:lnTo>
                  <a:pt x="407" y="408"/>
                </a:lnTo>
                <a:lnTo>
                  <a:pt x="404" y="404"/>
                </a:lnTo>
                <a:lnTo>
                  <a:pt x="400" y="401"/>
                </a:lnTo>
                <a:lnTo>
                  <a:pt x="392" y="395"/>
                </a:lnTo>
                <a:lnTo>
                  <a:pt x="387" y="393"/>
                </a:lnTo>
                <a:lnTo>
                  <a:pt x="382" y="390"/>
                </a:lnTo>
                <a:lnTo>
                  <a:pt x="377" y="388"/>
                </a:lnTo>
                <a:lnTo>
                  <a:pt x="372" y="387"/>
                </a:lnTo>
                <a:lnTo>
                  <a:pt x="361" y="384"/>
                </a:lnTo>
                <a:lnTo>
                  <a:pt x="355" y="383"/>
                </a:lnTo>
                <a:lnTo>
                  <a:pt x="349" y="382"/>
                </a:lnTo>
                <a:lnTo>
                  <a:pt x="337" y="382"/>
                </a:lnTo>
                <a:lnTo>
                  <a:pt x="325" y="383"/>
                </a:lnTo>
                <a:lnTo>
                  <a:pt x="312" y="385"/>
                </a:lnTo>
                <a:lnTo>
                  <a:pt x="301" y="388"/>
                </a:lnTo>
                <a:lnTo>
                  <a:pt x="296" y="390"/>
                </a:lnTo>
                <a:lnTo>
                  <a:pt x="291" y="393"/>
                </a:lnTo>
                <a:lnTo>
                  <a:pt x="286" y="396"/>
                </a:lnTo>
                <a:lnTo>
                  <a:pt x="281" y="399"/>
                </a:lnTo>
                <a:lnTo>
                  <a:pt x="277" y="402"/>
                </a:lnTo>
                <a:lnTo>
                  <a:pt x="273" y="406"/>
                </a:lnTo>
                <a:lnTo>
                  <a:pt x="269" y="411"/>
                </a:lnTo>
                <a:lnTo>
                  <a:pt x="266" y="415"/>
                </a:lnTo>
                <a:lnTo>
                  <a:pt x="263" y="420"/>
                </a:lnTo>
                <a:lnTo>
                  <a:pt x="261" y="425"/>
                </a:lnTo>
                <a:lnTo>
                  <a:pt x="260" y="430"/>
                </a:lnTo>
                <a:lnTo>
                  <a:pt x="259" y="435"/>
                </a:lnTo>
                <a:lnTo>
                  <a:pt x="259" y="439"/>
                </a:lnTo>
                <a:lnTo>
                  <a:pt x="259" y="443"/>
                </a:lnTo>
                <a:lnTo>
                  <a:pt x="260" y="447"/>
                </a:lnTo>
                <a:lnTo>
                  <a:pt x="262" y="451"/>
                </a:lnTo>
                <a:lnTo>
                  <a:pt x="265" y="459"/>
                </a:lnTo>
                <a:lnTo>
                  <a:pt x="269" y="467"/>
                </a:lnTo>
                <a:lnTo>
                  <a:pt x="274" y="474"/>
                </a:lnTo>
                <a:lnTo>
                  <a:pt x="279" y="481"/>
                </a:lnTo>
                <a:lnTo>
                  <a:pt x="284" y="488"/>
                </a:lnTo>
                <a:lnTo>
                  <a:pt x="287" y="495"/>
                </a:lnTo>
                <a:lnTo>
                  <a:pt x="290" y="501"/>
                </a:lnTo>
                <a:lnTo>
                  <a:pt x="291" y="504"/>
                </a:lnTo>
                <a:lnTo>
                  <a:pt x="291" y="506"/>
                </a:lnTo>
                <a:lnTo>
                  <a:pt x="291" y="509"/>
                </a:lnTo>
                <a:lnTo>
                  <a:pt x="290" y="511"/>
                </a:lnTo>
                <a:lnTo>
                  <a:pt x="288" y="514"/>
                </a:lnTo>
                <a:lnTo>
                  <a:pt x="286" y="516"/>
                </a:lnTo>
                <a:lnTo>
                  <a:pt x="283" y="518"/>
                </a:lnTo>
                <a:lnTo>
                  <a:pt x="280" y="520"/>
                </a:lnTo>
                <a:lnTo>
                  <a:pt x="275" y="522"/>
                </a:lnTo>
                <a:lnTo>
                  <a:pt x="270" y="524"/>
                </a:lnTo>
                <a:lnTo>
                  <a:pt x="0" y="525"/>
                </a:lnTo>
                <a:lnTo>
                  <a:pt x="0" y="0"/>
                </a:lnTo>
                <a:lnTo>
                  <a:pt x="676" y="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Управляющая кнопка: домой 12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039646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6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7000" r="59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-55240"/>
            <a:ext cx="9144000" cy="6858000"/>
          </a:xfrm>
          <a:prstGeom prst="rect">
            <a:avLst/>
          </a:prstGeom>
          <a:blipFill>
            <a:blip r:embed="rId7">
              <a:lum bright="70000" contrast="-7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Былатыан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Ойуунускай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чугас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доҕоругар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Максим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Аммосовка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суруйбут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хоһооно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308339" y="3006175"/>
            <a:ext cx="3344342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 биир буолбаат?!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308979" y="2200776"/>
            <a:ext cx="3336723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Ө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рүөл кэриэһэ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308979" y="3802809"/>
            <a:ext cx="3336723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Алгыс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6" name="Freeform 30"/>
          <p:cNvSpPr>
            <a:spLocks/>
          </p:cNvSpPr>
          <p:nvPr/>
        </p:nvSpPr>
        <p:spPr bwMode="auto">
          <a:xfrm rot="5400000">
            <a:off x="1080719" y="3879337"/>
            <a:ext cx="1795900" cy="1642844"/>
          </a:xfrm>
          <a:custGeom>
            <a:avLst/>
            <a:gdLst>
              <a:gd name="T0" fmla="*/ 42 w 817"/>
              <a:gd name="T1" fmla="*/ 327 h 667"/>
              <a:gd name="T2" fmla="*/ 56 w 817"/>
              <a:gd name="T3" fmla="*/ 325 h 667"/>
              <a:gd name="T4" fmla="*/ 68 w 817"/>
              <a:gd name="T5" fmla="*/ 327 h 667"/>
              <a:gd name="T6" fmla="*/ 91 w 817"/>
              <a:gd name="T7" fmla="*/ 340 h 667"/>
              <a:gd name="T8" fmla="*/ 110 w 817"/>
              <a:gd name="T9" fmla="*/ 353 h 667"/>
              <a:gd name="T10" fmla="*/ 122 w 817"/>
              <a:gd name="T11" fmla="*/ 357 h 667"/>
              <a:gd name="T12" fmla="*/ 132 w 817"/>
              <a:gd name="T13" fmla="*/ 353 h 667"/>
              <a:gd name="T14" fmla="*/ 139 w 817"/>
              <a:gd name="T15" fmla="*/ 343 h 667"/>
              <a:gd name="T16" fmla="*/ 411 w 817"/>
              <a:gd name="T17" fmla="*/ 142 h 667"/>
              <a:gd name="T18" fmla="*/ 427 w 817"/>
              <a:gd name="T19" fmla="*/ 134 h 667"/>
              <a:gd name="T20" fmla="*/ 432 w 817"/>
              <a:gd name="T21" fmla="*/ 123 h 667"/>
              <a:gd name="T22" fmla="*/ 427 w 817"/>
              <a:gd name="T23" fmla="*/ 108 h 667"/>
              <a:gd name="T24" fmla="*/ 410 w 817"/>
              <a:gd name="T25" fmla="*/ 84 h 667"/>
              <a:gd name="T26" fmla="*/ 402 w 817"/>
              <a:gd name="T27" fmla="*/ 67 h 667"/>
              <a:gd name="T28" fmla="*/ 401 w 817"/>
              <a:gd name="T29" fmla="*/ 52 h 667"/>
              <a:gd name="T30" fmla="*/ 406 w 817"/>
              <a:gd name="T31" fmla="*/ 34 h 667"/>
              <a:gd name="T32" fmla="*/ 417 w 817"/>
              <a:gd name="T33" fmla="*/ 21 h 667"/>
              <a:gd name="T34" fmla="*/ 433 w 817"/>
              <a:gd name="T35" fmla="*/ 10 h 667"/>
              <a:gd name="T36" fmla="*/ 452 w 817"/>
              <a:gd name="T37" fmla="*/ 3 h 667"/>
              <a:gd name="T38" fmla="*/ 474 w 817"/>
              <a:gd name="T39" fmla="*/ 0 h 667"/>
              <a:gd name="T40" fmla="*/ 496 w 817"/>
              <a:gd name="T41" fmla="*/ 1 h 667"/>
              <a:gd name="T42" fmla="*/ 518 w 817"/>
              <a:gd name="T43" fmla="*/ 6 h 667"/>
              <a:gd name="T44" fmla="*/ 530 w 817"/>
              <a:gd name="T45" fmla="*/ 13 h 667"/>
              <a:gd name="T46" fmla="*/ 544 w 817"/>
              <a:gd name="T47" fmla="*/ 24 h 667"/>
              <a:gd name="T48" fmla="*/ 554 w 817"/>
              <a:gd name="T49" fmla="*/ 37 h 667"/>
              <a:gd name="T50" fmla="*/ 557 w 817"/>
              <a:gd name="T51" fmla="*/ 55 h 667"/>
              <a:gd name="T52" fmla="*/ 554 w 817"/>
              <a:gd name="T53" fmla="*/ 68 h 667"/>
              <a:gd name="T54" fmla="*/ 546 w 817"/>
              <a:gd name="T55" fmla="*/ 83 h 667"/>
              <a:gd name="T56" fmla="*/ 527 w 817"/>
              <a:gd name="T57" fmla="*/ 111 h 667"/>
              <a:gd name="T58" fmla="*/ 523 w 817"/>
              <a:gd name="T59" fmla="*/ 123 h 667"/>
              <a:gd name="T60" fmla="*/ 525 w 817"/>
              <a:gd name="T61" fmla="*/ 130 h 667"/>
              <a:gd name="T62" fmla="*/ 532 w 817"/>
              <a:gd name="T63" fmla="*/ 137 h 667"/>
              <a:gd name="T64" fmla="*/ 545 w 817"/>
              <a:gd name="T65" fmla="*/ 142 h 667"/>
              <a:gd name="T66" fmla="*/ 141 w 817"/>
              <a:gd name="T67" fmla="*/ 667 h 667"/>
              <a:gd name="T68" fmla="*/ 135 w 817"/>
              <a:gd name="T69" fmla="*/ 456 h 667"/>
              <a:gd name="T70" fmla="*/ 128 w 817"/>
              <a:gd name="T71" fmla="*/ 450 h 667"/>
              <a:gd name="T72" fmla="*/ 119 w 817"/>
              <a:gd name="T73" fmla="*/ 450 h 667"/>
              <a:gd name="T74" fmla="*/ 103 w 817"/>
              <a:gd name="T75" fmla="*/ 458 h 667"/>
              <a:gd name="T76" fmla="*/ 74 w 817"/>
              <a:gd name="T77" fmla="*/ 478 h 667"/>
              <a:gd name="T78" fmla="*/ 58 w 817"/>
              <a:gd name="T79" fmla="*/ 484 h 667"/>
              <a:gd name="T80" fmla="*/ 45 w 817"/>
              <a:gd name="T81" fmla="*/ 483 h 667"/>
              <a:gd name="T82" fmla="*/ 32 w 817"/>
              <a:gd name="T83" fmla="*/ 478 h 667"/>
              <a:gd name="T84" fmla="*/ 17 w 817"/>
              <a:gd name="T85" fmla="*/ 463 h 667"/>
              <a:gd name="T86" fmla="*/ 7 w 817"/>
              <a:gd name="T87" fmla="*/ 446 h 667"/>
              <a:gd name="T88" fmla="*/ 1 w 817"/>
              <a:gd name="T89" fmla="*/ 424 h 667"/>
              <a:gd name="T90" fmla="*/ 0 w 817"/>
              <a:gd name="T91" fmla="*/ 392 h 667"/>
              <a:gd name="T92" fmla="*/ 7 w 817"/>
              <a:gd name="T93" fmla="*/ 366 h 667"/>
              <a:gd name="T94" fmla="*/ 16 w 817"/>
              <a:gd name="T95" fmla="*/ 348 h 667"/>
              <a:gd name="T96" fmla="*/ 29 w 817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667"/>
              <a:gd name="T149" fmla="*/ 817 w 817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667">
                <a:moveTo>
                  <a:pt x="33" y="332"/>
                </a:moveTo>
                <a:lnTo>
                  <a:pt x="38" y="329"/>
                </a:lnTo>
                <a:lnTo>
                  <a:pt x="42" y="327"/>
                </a:lnTo>
                <a:lnTo>
                  <a:pt x="47" y="326"/>
                </a:lnTo>
                <a:lnTo>
                  <a:pt x="51" y="325"/>
                </a:lnTo>
                <a:lnTo>
                  <a:pt x="56" y="325"/>
                </a:lnTo>
                <a:lnTo>
                  <a:pt x="60" y="325"/>
                </a:lnTo>
                <a:lnTo>
                  <a:pt x="64" y="326"/>
                </a:lnTo>
                <a:lnTo>
                  <a:pt x="68" y="327"/>
                </a:lnTo>
                <a:lnTo>
                  <a:pt x="76" y="331"/>
                </a:lnTo>
                <a:lnTo>
                  <a:pt x="83" y="335"/>
                </a:lnTo>
                <a:lnTo>
                  <a:pt x="91" y="340"/>
                </a:lnTo>
                <a:lnTo>
                  <a:pt x="97" y="345"/>
                </a:lnTo>
                <a:lnTo>
                  <a:pt x="104" y="349"/>
                </a:lnTo>
                <a:lnTo>
                  <a:pt x="110" y="353"/>
                </a:lnTo>
                <a:lnTo>
                  <a:pt x="116" y="356"/>
                </a:lnTo>
                <a:lnTo>
                  <a:pt x="119" y="357"/>
                </a:lnTo>
                <a:lnTo>
                  <a:pt x="122" y="357"/>
                </a:lnTo>
                <a:lnTo>
                  <a:pt x="128" y="356"/>
                </a:lnTo>
                <a:lnTo>
                  <a:pt x="130" y="355"/>
                </a:lnTo>
                <a:lnTo>
                  <a:pt x="132" y="353"/>
                </a:lnTo>
                <a:lnTo>
                  <a:pt x="135" y="350"/>
                </a:lnTo>
                <a:lnTo>
                  <a:pt x="137" y="347"/>
                </a:lnTo>
                <a:lnTo>
                  <a:pt x="139" y="343"/>
                </a:lnTo>
                <a:lnTo>
                  <a:pt x="141" y="338"/>
                </a:lnTo>
                <a:lnTo>
                  <a:pt x="141" y="142"/>
                </a:lnTo>
                <a:lnTo>
                  <a:pt x="411" y="142"/>
                </a:lnTo>
                <a:lnTo>
                  <a:pt x="418" y="139"/>
                </a:lnTo>
                <a:lnTo>
                  <a:pt x="423" y="137"/>
                </a:lnTo>
                <a:lnTo>
                  <a:pt x="427" y="134"/>
                </a:lnTo>
                <a:lnTo>
                  <a:pt x="430" y="130"/>
                </a:lnTo>
                <a:lnTo>
                  <a:pt x="431" y="127"/>
                </a:lnTo>
                <a:lnTo>
                  <a:pt x="432" y="123"/>
                </a:lnTo>
                <a:lnTo>
                  <a:pt x="432" y="120"/>
                </a:lnTo>
                <a:lnTo>
                  <a:pt x="431" y="116"/>
                </a:lnTo>
                <a:lnTo>
                  <a:pt x="427" y="108"/>
                </a:lnTo>
                <a:lnTo>
                  <a:pt x="421" y="100"/>
                </a:lnTo>
                <a:lnTo>
                  <a:pt x="416" y="92"/>
                </a:lnTo>
                <a:lnTo>
                  <a:pt x="410" y="84"/>
                </a:lnTo>
                <a:lnTo>
                  <a:pt x="406" y="77"/>
                </a:lnTo>
                <a:lnTo>
                  <a:pt x="403" y="71"/>
                </a:lnTo>
                <a:lnTo>
                  <a:pt x="402" y="67"/>
                </a:lnTo>
                <a:lnTo>
                  <a:pt x="402" y="64"/>
                </a:lnTo>
                <a:lnTo>
                  <a:pt x="401" y="58"/>
                </a:lnTo>
                <a:lnTo>
                  <a:pt x="401" y="52"/>
                </a:lnTo>
                <a:lnTo>
                  <a:pt x="402" y="46"/>
                </a:lnTo>
                <a:lnTo>
                  <a:pt x="403" y="39"/>
                </a:lnTo>
                <a:lnTo>
                  <a:pt x="406" y="34"/>
                </a:lnTo>
                <a:lnTo>
                  <a:pt x="409" y="29"/>
                </a:lnTo>
                <a:lnTo>
                  <a:pt x="413" y="25"/>
                </a:lnTo>
                <a:lnTo>
                  <a:pt x="417" y="21"/>
                </a:lnTo>
                <a:lnTo>
                  <a:pt x="422" y="17"/>
                </a:lnTo>
                <a:lnTo>
                  <a:pt x="427" y="13"/>
                </a:lnTo>
                <a:lnTo>
                  <a:pt x="433" y="10"/>
                </a:lnTo>
                <a:lnTo>
                  <a:pt x="439" y="7"/>
                </a:lnTo>
                <a:lnTo>
                  <a:pt x="446" y="5"/>
                </a:lnTo>
                <a:lnTo>
                  <a:pt x="452" y="3"/>
                </a:lnTo>
                <a:lnTo>
                  <a:pt x="459" y="1"/>
                </a:lnTo>
                <a:lnTo>
                  <a:pt x="466" y="0"/>
                </a:lnTo>
                <a:lnTo>
                  <a:pt x="474" y="0"/>
                </a:lnTo>
                <a:lnTo>
                  <a:pt x="481" y="0"/>
                </a:lnTo>
                <a:lnTo>
                  <a:pt x="488" y="0"/>
                </a:lnTo>
                <a:lnTo>
                  <a:pt x="496" y="1"/>
                </a:lnTo>
                <a:lnTo>
                  <a:pt x="504" y="2"/>
                </a:lnTo>
                <a:lnTo>
                  <a:pt x="511" y="4"/>
                </a:lnTo>
                <a:lnTo>
                  <a:pt x="518" y="6"/>
                </a:lnTo>
                <a:lnTo>
                  <a:pt x="521" y="8"/>
                </a:lnTo>
                <a:lnTo>
                  <a:pt x="524" y="9"/>
                </a:lnTo>
                <a:lnTo>
                  <a:pt x="530" y="13"/>
                </a:lnTo>
                <a:lnTo>
                  <a:pt x="536" y="17"/>
                </a:lnTo>
                <a:lnTo>
                  <a:pt x="542" y="21"/>
                </a:lnTo>
                <a:lnTo>
                  <a:pt x="544" y="24"/>
                </a:lnTo>
                <a:lnTo>
                  <a:pt x="547" y="26"/>
                </a:lnTo>
                <a:lnTo>
                  <a:pt x="551" y="32"/>
                </a:lnTo>
                <a:lnTo>
                  <a:pt x="554" y="37"/>
                </a:lnTo>
                <a:lnTo>
                  <a:pt x="556" y="42"/>
                </a:lnTo>
                <a:lnTo>
                  <a:pt x="557" y="48"/>
                </a:lnTo>
                <a:lnTo>
                  <a:pt x="557" y="55"/>
                </a:lnTo>
                <a:lnTo>
                  <a:pt x="556" y="61"/>
                </a:lnTo>
                <a:lnTo>
                  <a:pt x="556" y="64"/>
                </a:lnTo>
                <a:lnTo>
                  <a:pt x="554" y="68"/>
                </a:lnTo>
                <a:lnTo>
                  <a:pt x="551" y="75"/>
                </a:lnTo>
                <a:lnTo>
                  <a:pt x="549" y="79"/>
                </a:lnTo>
                <a:lnTo>
                  <a:pt x="546" y="83"/>
                </a:lnTo>
                <a:lnTo>
                  <a:pt x="537" y="96"/>
                </a:lnTo>
                <a:lnTo>
                  <a:pt x="530" y="106"/>
                </a:lnTo>
                <a:lnTo>
                  <a:pt x="527" y="111"/>
                </a:lnTo>
                <a:lnTo>
                  <a:pt x="525" y="115"/>
                </a:lnTo>
                <a:lnTo>
                  <a:pt x="524" y="119"/>
                </a:lnTo>
                <a:lnTo>
                  <a:pt x="523" y="123"/>
                </a:lnTo>
                <a:lnTo>
                  <a:pt x="523" y="127"/>
                </a:lnTo>
                <a:lnTo>
                  <a:pt x="524" y="129"/>
                </a:lnTo>
                <a:lnTo>
                  <a:pt x="525" y="130"/>
                </a:lnTo>
                <a:lnTo>
                  <a:pt x="526" y="132"/>
                </a:lnTo>
                <a:lnTo>
                  <a:pt x="527" y="134"/>
                </a:lnTo>
                <a:lnTo>
                  <a:pt x="532" y="137"/>
                </a:lnTo>
                <a:lnTo>
                  <a:pt x="534" y="138"/>
                </a:lnTo>
                <a:lnTo>
                  <a:pt x="537" y="140"/>
                </a:lnTo>
                <a:lnTo>
                  <a:pt x="545" y="142"/>
                </a:lnTo>
                <a:lnTo>
                  <a:pt x="817" y="142"/>
                </a:lnTo>
                <a:lnTo>
                  <a:pt x="817" y="667"/>
                </a:lnTo>
                <a:lnTo>
                  <a:pt x="141" y="667"/>
                </a:lnTo>
                <a:lnTo>
                  <a:pt x="141" y="470"/>
                </a:lnTo>
                <a:lnTo>
                  <a:pt x="137" y="460"/>
                </a:lnTo>
                <a:lnTo>
                  <a:pt x="135" y="456"/>
                </a:lnTo>
                <a:lnTo>
                  <a:pt x="132" y="454"/>
                </a:lnTo>
                <a:lnTo>
                  <a:pt x="130" y="451"/>
                </a:lnTo>
                <a:lnTo>
                  <a:pt x="128" y="450"/>
                </a:lnTo>
                <a:lnTo>
                  <a:pt x="125" y="449"/>
                </a:lnTo>
                <a:lnTo>
                  <a:pt x="122" y="449"/>
                </a:lnTo>
                <a:lnTo>
                  <a:pt x="119" y="450"/>
                </a:lnTo>
                <a:lnTo>
                  <a:pt x="116" y="451"/>
                </a:lnTo>
                <a:lnTo>
                  <a:pt x="110" y="454"/>
                </a:lnTo>
                <a:lnTo>
                  <a:pt x="103" y="458"/>
                </a:lnTo>
                <a:lnTo>
                  <a:pt x="96" y="463"/>
                </a:lnTo>
                <a:lnTo>
                  <a:pt x="82" y="473"/>
                </a:lnTo>
                <a:lnTo>
                  <a:pt x="74" y="478"/>
                </a:lnTo>
                <a:lnTo>
                  <a:pt x="70" y="480"/>
                </a:lnTo>
                <a:lnTo>
                  <a:pt x="66" y="481"/>
                </a:lnTo>
                <a:lnTo>
                  <a:pt x="58" y="484"/>
                </a:lnTo>
                <a:lnTo>
                  <a:pt x="54" y="484"/>
                </a:lnTo>
                <a:lnTo>
                  <a:pt x="49" y="484"/>
                </a:lnTo>
                <a:lnTo>
                  <a:pt x="45" y="483"/>
                </a:lnTo>
                <a:lnTo>
                  <a:pt x="41" y="482"/>
                </a:lnTo>
                <a:lnTo>
                  <a:pt x="36" y="480"/>
                </a:lnTo>
                <a:lnTo>
                  <a:pt x="32" y="478"/>
                </a:lnTo>
                <a:lnTo>
                  <a:pt x="24" y="471"/>
                </a:lnTo>
                <a:lnTo>
                  <a:pt x="21" y="467"/>
                </a:lnTo>
                <a:lnTo>
                  <a:pt x="17" y="463"/>
                </a:lnTo>
                <a:lnTo>
                  <a:pt x="12" y="455"/>
                </a:lnTo>
                <a:lnTo>
                  <a:pt x="9" y="450"/>
                </a:lnTo>
                <a:lnTo>
                  <a:pt x="7" y="446"/>
                </a:lnTo>
                <a:lnTo>
                  <a:pt x="4" y="435"/>
                </a:lnTo>
                <a:lnTo>
                  <a:pt x="2" y="429"/>
                </a:lnTo>
                <a:lnTo>
                  <a:pt x="1" y="424"/>
                </a:lnTo>
                <a:lnTo>
                  <a:pt x="0" y="414"/>
                </a:lnTo>
                <a:lnTo>
                  <a:pt x="0" y="403"/>
                </a:lnTo>
                <a:lnTo>
                  <a:pt x="0" y="392"/>
                </a:lnTo>
                <a:lnTo>
                  <a:pt x="2" y="382"/>
                </a:lnTo>
                <a:lnTo>
                  <a:pt x="5" y="371"/>
                </a:lnTo>
                <a:lnTo>
                  <a:pt x="7" y="366"/>
                </a:lnTo>
                <a:lnTo>
                  <a:pt x="9" y="361"/>
                </a:lnTo>
                <a:lnTo>
                  <a:pt x="13" y="352"/>
                </a:lnTo>
                <a:lnTo>
                  <a:pt x="16" y="348"/>
                </a:lnTo>
                <a:lnTo>
                  <a:pt x="19" y="344"/>
                </a:lnTo>
                <a:lnTo>
                  <a:pt x="26" y="337"/>
                </a:lnTo>
                <a:lnTo>
                  <a:pt x="29" y="334"/>
                </a:lnTo>
                <a:lnTo>
                  <a:pt x="33" y="332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7" name="Freeform 31"/>
          <p:cNvSpPr>
            <a:spLocks/>
          </p:cNvSpPr>
          <p:nvPr/>
        </p:nvSpPr>
        <p:spPr bwMode="auto">
          <a:xfrm rot="5400000">
            <a:off x="1241447" y="2552338"/>
            <a:ext cx="1474444" cy="1642844"/>
          </a:xfrm>
          <a:custGeom>
            <a:avLst/>
            <a:gdLst>
              <a:gd name="T0" fmla="*/ 9 w 673"/>
              <a:gd name="T1" fmla="*/ 454 h 667"/>
              <a:gd name="T2" fmla="*/ 18 w 673"/>
              <a:gd name="T3" fmla="*/ 449 h 667"/>
              <a:gd name="T4" fmla="*/ 34 w 673"/>
              <a:gd name="T5" fmla="*/ 455 h 667"/>
              <a:gd name="T6" fmla="*/ 65 w 673"/>
              <a:gd name="T7" fmla="*/ 476 h 667"/>
              <a:gd name="T8" fmla="*/ 85 w 673"/>
              <a:gd name="T9" fmla="*/ 484 h 667"/>
              <a:gd name="T10" fmla="*/ 104 w 673"/>
              <a:gd name="T11" fmla="*/ 481 h 667"/>
              <a:gd name="T12" fmla="*/ 124 w 673"/>
              <a:gd name="T13" fmla="*/ 463 h 667"/>
              <a:gd name="T14" fmla="*/ 138 w 673"/>
              <a:gd name="T15" fmla="*/ 435 h 667"/>
              <a:gd name="T16" fmla="*/ 142 w 673"/>
              <a:gd name="T17" fmla="*/ 403 h 667"/>
              <a:gd name="T18" fmla="*/ 135 w 673"/>
              <a:gd name="T19" fmla="*/ 366 h 667"/>
              <a:gd name="T20" fmla="*/ 122 w 673"/>
              <a:gd name="T21" fmla="*/ 344 h 667"/>
              <a:gd name="T22" fmla="*/ 103 w 673"/>
              <a:gd name="T23" fmla="*/ 329 h 667"/>
              <a:gd name="T24" fmla="*/ 82 w 673"/>
              <a:gd name="T25" fmla="*/ 325 h 667"/>
              <a:gd name="T26" fmla="*/ 58 w 673"/>
              <a:gd name="T27" fmla="*/ 335 h 667"/>
              <a:gd name="T28" fmla="*/ 26 w 673"/>
              <a:gd name="T29" fmla="*/ 356 h 667"/>
              <a:gd name="T30" fmla="*/ 13 w 673"/>
              <a:gd name="T31" fmla="*/ 356 h 667"/>
              <a:gd name="T32" fmla="*/ 4 w 673"/>
              <a:gd name="T33" fmla="*/ 346 h 667"/>
              <a:gd name="T34" fmla="*/ 269 w 673"/>
              <a:gd name="T35" fmla="*/ 142 h 667"/>
              <a:gd name="T36" fmla="*/ 286 w 673"/>
              <a:gd name="T37" fmla="*/ 134 h 667"/>
              <a:gd name="T38" fmla="*/ 290 w 673"/>
              <a:gd name="T39" fmla="*/ 124 h 667"/>
              <a:gd name="T40" fmla="*/ 282 w 673"/>
              <a:gd name="T41" fmla="*/ 105 h 667"/>
              <a:gd name="T42" fmla="*/ 261 w 673"/>
              <a:gd name="T43" fmla="*/ 73 h 667"/>
              <a:gd name="T44" fmla="*/ 257 w 673"/>
              <a:gd name="T45" fmla="*/ 57 h 667"/>
              <a:gd name="T46" fmla="*/ 261 w 673"/>
              <a:gd name="T47" fmla="*/ 38 h 667"/>
              <a:gd name="T48" fmla="*/ 274 w 673"/>
              <a:gd name="T49" fmla="*/ 22 h 667"/>
              <a:gd name="T50" fmla="*/ 299 w 673"/>
              <a:gd name="T51" fmla="*/ 7 h 667"/>
              <a:gd name="T52" fmla="*/ 335 w 673"/>
              <a:gd name="T53" fmla="*/ 0 h 667"/>
              <a:gd name="T54" fmla="*/ 377 w 673"/>
              <a:gd name="T55" fmla="*/ 7 h 667"/>
              <a:gd name="T56" fmla="*/ 394 w 673"/>
              <a:gd name="T57" fmla="*/ 17 h 667"/>
              <a:gd name="T58" fmla="*/ 410 w 673"/>
              <a:gd name="T59" fmla="*/ 32 h 667"/>
              <a:gd name="T60" fmla="*/ 416 w 673"/>
              <a:gd name="T61" fmla="*/ 51 h 667"/>
              <a:gd name="T62" fmla="*/ 410 w 673"/>
              <a:gd name="T63" fmla="*/ 75 h 667"/>
              <a:gd name="T64" fmla="*/ 384 w 673"/>
              <a:gd name="T65" fmla="*/ 112 h 667"/>
              <a:gd name="T66" fmla="*/ 380 w 673"/>
              <a:gd name="T67" fmla="*/ 126 h 667"/>
              <a:gd name="T68" fmla="*/ 388 w 673"/>
              <a:gd name="T69" fmla="*/ 136 h 667"/>
              <a:gd name="T70" fmla="*/ 673 w 673"/>
              <a:gd name="T71" fmla="*/ 142 h 667"/>
              <a:gd name="T72" fmla="*/ 667 w 673"/>
              <a:gd name="T73" fmla="*/ 350 h 667"/>
              <a:gd name="T74" fmla="*/ 657 w 673"/>
              <a:gd name="T75" fmla="*/ 357 h 667"/>
              <a:gd name="T76" fmla="*/ 642 w 673"/>
              <a:gd name="T77" fmla="*/ 353 h 667"/>
              <a:gd name="T78" fmla="*/ 615 w 673"/>
              <a:gd name="T79" fmla="*/ 335 h 667"/>
              <a:gd name="T80" fmla="*/ 591 w 673"/>
              <a:gd name="T81" fmla="*/ 325 h 667"/>
              <a:gd name="T82" fmla="*/ 574 w 673"/>
              <a:gd name="T83" fmla="*/ 327 h 667"/>
              <a:gd name="T84" fmla="*/ 557 w 673"/>
              <a:gd name="T85" fmla="*/ 337 h 667"/>
              <a:gd name="T86" fmla="*/ 540 w 673"/>
              <a:gd name="T87" fmla="*/ 361 h 667"/>
              <a:gd name="T88" fmla="*/ 532 w 673"/>
              <a:gd name="T89" fmla="*/ 392 h 667"/>
              <a:gd name="T90" fmla="*/ 533 w 673"/>
              <a:gd name="T91" fmla="*/ 424 h 667"/>
              <a:gd name="T92" fmla="*/ 543 w 673"/>
              <a:gd name="T93" fmla="*/ 455 h 667"/>
              <a:gd name="T94" fmla="*/ 556 w 673"/>
              <a:gd name="T95" fmla="*/ 471 h 667"/>
              <a:gd name="T96" fmla="*/ 572 w 673"/>
              <a:gd name="T97" fmla="*/ 482 h 667"/>
              <a:gd name="T98" fmla="*/ 589 w 673"/>
              <a:gd name="T99" fmla="*/ 484 h 667"/>
              <a:gd name="T100" fmla="*/ 613 w 673"/>
              <a:gd name="T101" fmla="*/ 473 h 667"/>
              <a:gd name="T102" fmla="*/ 645 w 673"/>
              <a:gd name="T103" fmla="*/ 452 h 667"/>
              <a:gd name="T104" fmla="*/ 657 w 673"/>
              <a:gd name="T105" fmla="*/ 450 h 667"/>
              <a:gd name="T106" fmla="*/ 667 w 673"/>
              <a:gd name="T107" fmla="*/ 457 h 667"/>
              <a:gd name="T108" fmla="*/ 673 w 673"/>
              <a:gd name="T109" fmla="*/ 667 h 66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673"/>
              <a:gd name="T166" fmla="*/ 0 h 667"/>
              <a:gd name="T167" fmla="*/ 673 w 673"/>
              <a:gd name="T168" fmla="*/ 667 h 66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673" h="667">
                <a:moveTo>
                  <a:pt x="0" y="470"/>
                </a:moveTo>
                <a:lnTo>
                  <a:pt x="4" y="460"/>
                </a:lnTo>
                <a:lnTo>
                  <a:pt x="6" y="457"/>
                </a:lnTo>
                <a:lnTo>
                  <a:pt x="9" y="454"/>
                </a:lnTo>
                <a:lnTo>
                  <a:pt x="11" y="452"/>
                </a:lnTo>
                <a:lnTo>
                  <a:pt x="13" y="450"/>
                </a:lnTo>
                <a:lnTo>
                  <a:pt x="16" y="450"/>
                </a:lnTo>
                <a:lnTo>
                  <a:pt x="18" y="449"/>
                </a:lnTo>
                <a:lnTo>
                  <a:pt x="23" y="450"/>
                </a:lnTo>
                <a:lnTo>
                  <a:pt x="26" y="451"/>
                </a:lnTo>
                <a:lnTo>
                  <a:pt x="30" y="453"/>
                </a:lnTo>
                <a:lnTo>
                  <a:pt x="34" y="455"/>
                </a:lnTo>
                <a:lnTo>
                  <a:pt x="42" y="461"/>
                </a:lnTo>
                <a:lnTo>
                  <a:pt x="51" y="467"/>
                </a:lnTo>
                <a:lnTo>
                  <a:pt x="60" y="473"/>
                </a:lnTo>
                <a:lnTo>
                  <a:pt x="65" y="476"/>
                </a:lnTo>
                <a:lnTo>
                  <a:pt x="70" y="479"/>
                </a:lnTo>
                <a:lnTo>
                  <a:pt x="75" y="481"/>
                </a:lnTo>
                <a:lnTo>
                  <a:pt x="80" y="483"/>
                </a:lnTo>
                <a:lnTo>
                  <a:pt x="85" y="484"/>
                </a:lnTo>
                <a:lnTo>
                  <a:pt x="90" y="484"/>
                </a:lnTo>
                <a:lnTo>
                  <a:pt x="95" y="484"/>
                </a:lnTo>
                <a:lnTo>
                  <a:pt x="99" y="483"/>
                </a:lnTo>
                <a:lnTo>
                  <a:pt x="104" y="481"/>
                </a:lnTo>
                <a:lnTo>
                  <a:pt x="109" y="478"/>
                </a:lnTo>
                <a:lnTo>
                  <a:pt x="117" y="471"/>
                </a:lnTo>
                <a:lnTo>
                  <a:pt x="121" y="467"/>
                </a:lnTo>
                <a:lnTo>
                  <a:pt x="124" y="463"/>
                </a:lnTo>
                <a:lnTo>
                  <a:pt x="130" y="455"/>
                </a:lnTo>
                <a:lnTo>
                  <a:pt x="132" y="450"/>
                </a:lnTo>
                <a:lnTo>
                  <a:pt x="134" y="446"/>
                </a:lnTo>
                <a:lnTo>
                  <a:pt x="138" y="435"/>
                </a:lnTo>
                <a:lnTo>
                  <a:pt x="139" y="429"/>
                </a:lnTo>
                <a:lnTo>
                  <a:pt x="140" y="424"/>
                </a:lnTo>
                <a:lnTo>
                  <a:pt x="141" y="414"/>
                </a:lnTo>
                <a:lnTo>
                  <a:pt x="142" y="403"/>
                </a:lnTo>
                <a:lnTo>
                  <a:pt x="141" y="392"/>
                </a:lnTo>
                <a:lnTo>
                  <a:pt x="139" y="382"/>
                </a:lnTo>
                <a:lnTo>
                  <a:pt x="136" y="371"/>
                </a:lnTo>
                <a:lnTo>
                  <a:pt x="135" y="366"/>
                </a:lnTo>
                <a:lnTo>
                  <a:pt x="133" y="361"/>
                </a:lnTo>
                <a:lnTo>
                  <a:pt x="128" y="352"/>
                </a:lnTo>
                <a:lnTo>
                  <a:pt x="125" y="348"/>
                </a:lnTo>
                <a:lnTo>
                  <a:pt x="122" y="344"/>
                </a:lnTo>
                <a:lnTo>
                  <a:pt x="116" y="337"/>
                </a:lnTo>
                <a:lnTo>
                  <a:pt x="112" y="334"/>
                </a:lnTo>
                <a:lnTo>
                  <a:pt x="108" y="332"/>
                </a:lnTo>
                <a:lnTo>
                  <a:pt x="103" y="329"/>
                </a:lnTo>
                <a:lnTo>
                  <a:pt x="97" y="327"/>
                </a:lnTo>
                <a:lnTo>
                  <a:pt x="92" y="325"/>
                </a:lnTo>
                <a:lnTo>
                  <a:pt x="87" y="325"/>
                </a:lnTo>
                <a:lnTo>
                  <a:pt x="82" y="325"/>
                </a:lnTo>
                <a:lnTo>
                  <a:pt x="77" y="326"/>
                </a:lnTo>
                <a:lnTo>
                  <a:pt x="72" y="328"/>
                </a:lnTo>
                <a:lnTo>
                  <a:pt x="67" y="330"/>
                </a:lnTo>
                <a:lnTo>
                  <a:pt x="58" y="335"/>
                </a:lnTo>
                <a:lnTo>
                  <a:pt x="49" y="341"/>
                </a:lnTo>
                <a:lnTo>
                  <a:pt x="41" y="347"/>
                </a:lnTo>
                <a:lnTo>
                  <a:pt x="33" y="352"/>
                </a:lnTo>
                <a:lnTo>
                  <a:pt x="26" y="356"/>
                </a:lnTo>
                <a:lnTo>
                  <a:pt x="23" y="357"/>
                </a:lnTo>
                <a:lnTo>
                  <a:pt x="18" y="357"/>
                </a:lnTo>
                <a:lnTo>
                  <a:pt x="16" y="357"/>
                </a:lnTo>
                <a:lnTo>
                  <a:pt x="13" y="356"/>
                </a:lnTo>
                <a:lnTo>
                  <a:pt x="11" y="354"/>
                </a:lnTo>
                <a:lnTo>
                  <a:pt x="9" y="352"/>
                </a:lnTo>
                <a:lnTo>
                  <a:pt x="6" y="349"/>
                </a:lnTo>
                <a:lnTo>
                  <a:pt x="4" y="346"/>
                </a:lnTo>
                <a:lnTo>
                  <a:pt x="2" y="341"/>
                </a:lnTo>
                <a:lnTo>
                  <a:pt x="0" y="336"/>
                </a:lnTo>
                <a:lnTo>
                  <a:pt x="0" y="142"/>
                </a:lnTo>
                <a:lnTo>
                  <a:pt x="269" y="142"/>
                </a:lnTo>
                <a:lnTo>
                  <a:pt x="275" y="140"/>
                </a:lnTo>
                <a:lnTo>
                  <a:pt x="280" y="138"/>
                </a:lnTo>
                <a:lnTo>
                  <a:pt x="283" y="136"/>
                </a:lnTo>
                <a:lnTo>
                  <a:pt x="286" y="134"/>
                </a:lnTo>
                <a:lnTo>
                  <a:pt x="288" y="131"/>
                </a:lnTo>
                <a:lnTo>
                  <a:pt x="289" y="129"/>
                </a:lnTo>
                <a:lnTo>
                  <a:pt x="290" y="126"/>
                </a:lnTo>
                <a:lnTo>
                  <a:pt x="290" y="124"/>
                </a:lnTo>
                <a:lnTo>
                  <a:pt x="290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8" y="99"/>
                </a:lnTo>
                <a:lnTo>
                  <a:pt x="267" y="85"/>
                </a:lnTo>
                <a:lnTo>
                  <a:pt x="263" y="77"/>
                </a:lnTo>
                <a:lnTo>
                  <a:pt x="261" y="73"/>
                </a:lnTo>
                <a:lnTo>
                  <a:pt x="259" y="69"/>
                </a:lnTo>
                <a:lnTo>
                  <a:pt x="258" y="65"/>
                </a:lnTo>
                <a:lnTo>
                  <a:pt x="257" y="61"/>
                </a:lnTo>
                <a:lnTo>
                  <a:pt x="257" y="57"/>
                </a:lnTo>
                <a:lnTo>
                  <a:pt x="257" y="52"/>
                </a:lnTo>
                <a:lnTo>
                  <a:pt x="258" y="48"/>
                </a:lnTo>
                <a:lnTo>
                  <a:pt x="259" y="43"/>
                </a:lnTo>
                <a:lnTo>
                  <a:pt x="261" y="38"/>
                </a:lnTo>
                <a:lnTo>
                  <a:pt x="264" y="33"/>
                </a:lnTo>
                <a:lnTo>
                  <a:pt x="266" y="29"/>
                </a:lnTo>
                <a:lnTo>
                  <a:pt x="269" y="26"/>
                </a:lnTo>
                <a:lnTo>
                  <a:pt x="274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4" y="1"/>
                </a:lnTo>
                <a:lnTo>
                  <a:pt x="335" y="0"/>
                </a:lnTo>
                <a:lnTo>
                  <a:pt x="346" y="0"/>
                </a:lnTo>
                <a:lnTo>
                  <a:pt x="356" y="1"/>
                </a:lnTo>
                <a:lnTo>
                  <a:pt x="367" y="4"/>
                </a:lnTo>
                <a:lnTo>
                  <a:pt x="377" y="7"/>
                </a:lnTo>
                <a:lnTo>
                  <a:pt x="381" y="9"/>
                </a:lnTo>
                <a:lnTo>
                  <a:pt x="386" y="12"/>
                </a:lnTo>
                <a:lnTo>
                  <a:pt x="390" y="14"/>
                </a:lnTo>
                <a:lnTo>
                  <a:pt x="394" y="17"/>
                </a:lnTo>
                <a:lnTo>
                  <a:pt x="398" y="21"/>
                </a:lnTo>
                <a:lnTo>
                  <a:pt x="403" y="24"/>
                </a:lnTo>
                <a:lnTo>
                  <a:pt x="407" y="28"/>
                </a:lnTo>
                <a:lnTo>
                  <a:pt x="410" y="32"/>
                </a:lnTo>
                <a:lnTo>
                  <a:pt x="412" y="37"/>
                </a:lnTo>
                <a:lnTo>
                  <a:pt x="414" y="41"/>
                </a:lnTo>
                <a:lnTo>
                  <a:pt x="415" y="46"/>
                </a:lnTo>
                <a:lnTo>
                  <a:pt x="416" y="51"/>
                </a:lnTo>
                <a:lnTo>
                  <a:pt x="416" y="55"/>
                </a:lnTo>
                <a:lnTo>
                  <a:pt x="416" y="59"/>
                </a:lnTo>
                <a:lnTo>
                  <a:pt x="413" y="67"/>
                </a:lnTo>
                <a:lnTo>
                  <a:pt x="410" y="75"/>
                </a:lnTo>
                <a:lnTo>
                  <a:pt x="405" y="83"/>
                </a:lnTo>
                <a:lnTo>
                  <a:pt x="393" y="98"/>
                </a:lnTo>
                <a:lnTo>
                  <a:pt x="389" y="104"/>
                </a:lnTo>
                <a:lnTo>
                  <a:pt x="384" y="112"/>
                </a:lnTo>
                <a:lnTo>
                  <a:pt x="382" y="118"/>
                </a:lnTo>
                <a:lnTo>
                  <a:pt x="381" y="121"/>
                </a:lnTo>
                <a:lnTo>
                  <a:pt x="380" y="124"/>
                </a:lnTo>
                <a:lnTo>
                  <a:pt x="380" y="126"/>
                </a:lnTo>
                <a:lnTo>
                  <a:pt x="381" y="129"/>
                </a:lnTo>
                <a:lnTo>
                  <a:pt x="383" y="132"/>
                </a:lnTo>
                <a:lnTo>
                  <a:pt x="385" y="134"/>
                </a:lnTo>
                <a:lnTo>
                  <a:pt x="388" y="136"/>
                </a:lnTo>
                <a:lnTo>
                  <a:pt x="391" y="138"/>
                </a:lnTo>
                <a:lnTo>
                  <a:pt x="396" y="140"/>
                </a:lnTo>
                <a:lnTo>
                  <a:pt x="402" y="142"/>
                </a:lnTo>
                <a:lnTo>
                  <a:pt x="673" y="142"/>
                </a:lnTo>
                <a:lnTo>
                  <a:pt x="673" y="336"/>
                </a:lnTo>
                <a:lnTo>
                  <a:pt x="671" y="342"/>
                </a:lnTo>
                <a:lnTo>
                  <a:pt x="669" y="346"/>
                </a:lnTo>
                <a:lnTo>
                  <a:pt x="667" y="350"/>
                </a:lnTo>
                <a:lnTo>
                  <a:pt x="664" y="352"/>
                </a:lnTo>
                <a:lnTo>
                  <a:pt x="662" y="355"/>
                </a:lnTo>
                <a:lnTo>
                  <a:pt x="660" y="356"/>
                </a:lnTo>
                <a:lnTo>
                  <a:pt x="657" y="357"/>
                </a:lnTo>
                <a:lnTo>
                  <a:pt x="654" y="357"/>
                </a:lnTo>
                <a:lnTo>
                  <a:pt x="651" y="357"/>
                </a:lnTo>
                <a:lnTo>
                  <a:pt x="648" y="356"/>
                </a:lnTo>
                <a:lnTo>
                  <a:pt x="642" y="353"/>
                </a:lnTo>
                <a:lnTo>
                  <a:pt x="636" y="350"/>
                </a:lnTo>
                <a:lnTo>
                  <a:pt x="629" y="345"/>
                </a:lnTo>
                <a:lnTo>
                  <a:pt x="623" y="340"/>
                </a:lnTo>
                <a:lnTo>
                  <a:pt x="615" y="335"/>
                </a:lnTo>
                <a:lnTo>
                  <a:pt x="608" y="331"/>
                </a:lnTo>
                <a:lnTo>
                  <a:pt x="600" y="328"/>
                </a:lnTo>
                <a:lnTo>
                  <a:pt x="596" y="326"/>
                </a:lnTo>
                <a:lnTo>
                  <a:pt x="591" y="325"/>
                </a:lnTo>
                <a:lnTo>
                  <a:pt x="587" y="325"/>
                </a:lnTo>
                <a:lnTo>
                  <a:pt x="583" y="325"/>
                </a:lnTo>
                <a:lnTo>
                  <a:pt x="578" y="326"/>
                </a:lnTo>
                <a:lnTo>
                  <a:pt x="574" y="327"/>
                </a:lnTo>
                <a:lnTo>
                  <a:pt x="569" y="329"/>
                </a:lnTo>
                <a:lnTo>
                  <a:pt x="565" y="332"/>
                </a:lnTo>
                <a:lnTo>
                  <a:pt x="561" y="334"/>
                </a:lnTo>
                <a:lnTo>
                  <a:pt x="557" y="337"/>
                </a:lnTo>
                <a:lnTo>
                  <a:pt x="554" y="341"/>
                </a:lnTo>
                <a:lnTo>
                  <a:pt x="551" y="344"/>
                </a:lnTo>
                <a:lnTo>
                  <a:pt x="545" y="352"/>
                </a:lnTo>
                <a:lnTo>
                  <a:pt x="540" y="361"/>
                </a:lnTo>
                <a:lnTo>
                  <a:pt x="538" y="366"/>
                </a:lnTo>
                <a:lnTo>
                  <a:pt x="537" y="371"/>
                </a:lnTo>
                <a:lnTo>
                  <a:pt x="534" y="382"/>
                </a:lnTo>
                <a:lnTo>
                  <a:pt x="532" y="392"/>
                </a:lnTo>
                <a:lnTo>
                  <a:pt x="531" y="397"/>
                </a:lnTo>
                <a:lnTo>
                  <a:pt x="531" y="403"/>
                </a:lnTo>
                <a:lnTo>
                  <a:pt x="531" y="414"/>
                </a:lnTo>
                <a:lnTo>
                  <a:pt x="533" y="424"/>
                </a:lnTo>
                <a:lnTo>
                  <a:pt x="535" y="435"/>
                </a:lnTo>
                <a:lnTo>
                  <a:pt x="539" y="446"/>
                </a:lnTo>
                <a:lnTo>
                  <a:pt x="541" y="450"/>
                </a:lnTo>
                <a:lnTo>
                  <a:pt x="543" y="455"/>
                </a:lnTo>
                <a:lnTo>
                  <a:pt x="546" y="459"/>
                </a:lnTo>
                <a:lnTo>
                  <a:pt x="549" y="463"/>
                </a:lnTo>
                <a:lnTo>
                  <a:pt x="552" y="467"/>
                </a:lnTo>
                <a:lnTo>
                  <a:pt x="556" y="471"/>
                </a:lnTo>
                <a:lnTo>
                  <a:pt x="560" y="475"/>
                </a:lnTo>
                <a:lnTo>
                  <a:pt x="564" y="478"/>
                </a:lnTo>
                <a:lnTo>
                  <a:pt x="568" y="480"/>
                </a:lnTo>
                <a:lnTo>
                  <a:pt x="572" y="482"/>
                </a:lnTo>
                <a:lnTo>
                  <a:pt x="577" y="483"/>
                </a:lnTo>
                <a:lnTo>
                  <a:pt x="581" y="484"/>
                </a:lnTo>
                <a:lnTo>
                  <a:pt x="585" y="484"/>
                </a:lnTo>
                <a:lnTo>
                  <a:pt x="589" y="484"/>
                </a:lnTo>
                <a:lnTo>
                  <a:pt x="598" y="481"/>
                </a:lnTo>
                <a:lnTo>
                  <a:pt x="602" y="480"/>
                </a:lnTo>
                <a:lnTo>
                  <a:pt x="606" y="477"/>
                </a:lnTo>
                <a:lnTo>
                  <a:pt x="613" y="473"/>
                </a:lnTo>
                <a:lnTo>
                  <a:pt x="628" y="462"/>
                </a:lnTo>
                <a:lnTo>
                  <a:pt x="635" y="457"/>
                </a:lnTo>
                <a:lnTo>
                  <a:pt x="642" y="453"/>
                </a:lnTo>
                <a:lnTo>
                  <a:pt x="645" y="452"/>
                </a:lnTo>
                <a:lnTo>
                  <a:pt x="648" y="450"/>
                </a:lnTo>
                <a:lnTo>
                  <a:pt x="651" y="450"/>
                </a:lnTo>
                <a:lnTo>
                  <a:pt x="654" y="449"/>
                </a:lnTo>
                <a:lnTo>
                  <a:pt x="657" y="450"/>
                </a:lnTo>
                <a:lnTo>
                  <a:pt x="660" y="450"/>
                </a:lnTo>
                <a:lnTo>
                  <a:pt x="662" y="452"/>
                </a:lnTo>
                <a:lnTo>
                  <a:pt x="665" y="454"/>
                </a:lnTo>
                <a:lnTo>
                  <a:pt x="667" y="457"/>
                </a:lnTo>
                <a:lnTo>
                  <a:pt x="669" y="461"/>
                </a:lnTo>
                <a:lnTo>
                  <a:pt x="671" y="465"/>
                </a:lnTo>
                <a:lnTo>
                  <a:pt x="673" y="471"/>
                </a:lnTo>
                <a:lnTo>
                  <a:pt x="673" y="667"/>
                </a:lnTo>
                <a:lnTo>
                  <a:pt x="0" y="667"/>
                </a:lnTo>
                <a:lnTo>
                  <a:pt x="0" y="47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8" name="Freeform 32"/>
          <p:cNvSpPr>
            <a:spLocks/>
          </p:cNvSpPr>
          <p:nvPr/>
        </p:nvSpPr>
        <p:spPr bwMode="auto">
          <a:xfrm rot="5400000">
            <a:off x="1079390" y="1229323"/>
            <a:ext cx="1798557" cy="1642844"/>
          </a:xfrm>
          <a:custGeom>
            <a:avLst/>
            <a:gdLst>
              <a:gd name="T0" fmla="*/ 270 w 818"/>
              <a:gd name="T1" fmla="*/ 143 h 668"/>
              <a:gd name="T2" fmla="*/ 284 w 818"/>
              <a:gd name="T3" fmla="*/ 137 h 668"/>
              <a:gd name="T4" fmla="*/ 290 w 818"/>
              <a:gd name="T5" fmla="*/ 130 h 668"/>
              <a:gd name="T6" fmla="*/ 291 w 818"/>
              <a:gd name="T7" fmla="*/ 122 h 668"/>
              <a:gd name="T8" fmla="*/ 288 w 818"/>
              <a:gd name="T9" fmla="*/ 114 h 668"/>
              <a:gd name="T10" fmla="*/ 274 w 818"/>
              <a:gd name="T11" fmla="*/ 93 h 668"/>
              <a:gd name="T12" fmla="*/ 262 w 818"/>
              <a:gd name="T13" fmla="*/ 70 h 668"/>
              <a:gd name="T14" fmla="*/ 259 w 818"/>
              <a:gd name="T15" fmla="*/ 57 h 668"/>
              <a:gd name="T16" fmla="*/ 261 w 818"/>
              <a:gd name="T17" fmla="*/ 43 h 668"/>
              <a:gd name="T18" fmla="*/ 269 w 818"/>
              <a:gd name="T19" fmla="*/ 30 h 668"/>
              <a:gd name="T20" fmla="*/ 278 w 818"/>
              <a:gd name="T21" fmla="*/ 20 h 668"/>
              <a:gd name="T22" fmla="*/ 300 w 818"/>
              <a:gd name="T23" fmla="*/ 7 h 668"/>
              <a:gd name="T24" fmla="*/ 326 w 818"/>
              <a:gd name="T25" fmla="*/ 1 h 668"/>
              <a:gd name="T26" fmla="*/ 358 w 818"/>
              <a:gd name="T27" fmla="*/ 2 h 668"/>
              <a:gd name="T28" fmla="*/ 384 w 818"/>
              <a:gd name="T29" fmla="*/ 10 h 668"/>
              <a:gd name="T30" fmla="*/ 397 w 818"/>
              <a:gd name="T31" fmla="*/ 18 h 668"/>
              <a:gd name="T32" fmla="*/ 408 w 818"/>
              <a:gd name="T33" fmla="*/ 29 h 668"/>
              <a:gd name="T34" fmla="*/ 415 w 818"/>
              <a:gd name="T35" fmla="*/ 42 h 668"/>
              <a:gd name="T36" fmla="*/ 417 w 818"/>
              <a:gd name="T37" fmla="*/ 56 h 668"/>
              <a:gd name="T38" fmla="*/ 413 w 818"/>
              <a:gd name="T39" fmla="*/ 72 h 668"/>
              <a:gd name="T40" fmla="*/ 395 w 818"/>
              <a:gd name="T41" fmla="*/ 99 h 668"/>
              <a:gd name="T42" fmla="*/ 385 w 818"/>
              <a:gd name="T43" fmla="*/ 116 h 668"/>
              <a:gd name="T44" fmla="*/ 383 w 818"/>
              <a:gd name="T45" fmla="*/ 125 h 668"/>
              <a:gd name="T46" fmla="*/ 385 w 818"/>
              <a:gd name="T47" fmla="*/ 133 h 668"/>
              <a:gd name="T48" fmla="*/ 394 w 818"/>
              <a:gd name="T49" fmla="*/ 139 h 668"/>
              <a:gd name="T50" fmla="*/ 676 w 818"/>
              <a:gd name="T51" fmla="*/ 143 h 668"/>
              <a:gd name="T52" fmla="*/ 681 w 818"/>
              <a:gd name="T53" fmla="*/ 347 h 668"/>
              <a:gd name="T54" fmla="*/ 687 w 818"/>
              <a:gd name="T55" fmla="*/ 356 h 668"/>
              <a:gd name="T56" fmla="*/ 695 w 818"/>
              <a:gd name="T57" fmla="*/ 358 h 668"/>
              <a:gd name="T58" fmla="*/ 707 w 818"/>
              <a:gd name="T59" fmla="*/ 354 h 668"/>
              <a:gd name="T60" fmla="*/ 734 w 818"/>
              <a:gd name="T61" fmla="*/ 336 h 668"/>
              <a:gd name="T62" fmla="*/ 753 w 818"/>
              <a:gd name="T63" fmla="*/ 327 h 668"/>
              <a:gd name="T64" fmla="*/ 766 w 818"/>
              <a:gd name="T65" fmla="*/ 326 h 668"/>
              <a:gd name="T66" fmla="*/ 780 w 818"/>
              <a:gd name="T67" fmla="*/ 330 h 668"/>
              <a:gd name="T68" fmla="*/ 792 w 818"/>
              <a:gd name="T69" fmla="*/ 338 h 668"/>
              <a:gd name="T70" fmla="*/ 804 w 818"/>
              <a:gd name="T71" fmla="*/ 353 h 668"/>
              <a:gd name="T72" fmla="*/ 813 w 818"/>
              <a:gd name="T73" fmla="*/ 372 h 668"/>
              <a:gd name="T74" fmla="*/ 818 w 818"/>
              <a:gd name="T75" fmla="*/ 398 h 668"/>
              <a:gd name="T76" fmla="*/ 816 w 818"/>
              <a:gd name="T77" fmla="*/ 425 h 668"/>
              <a:gd name="T78" fmla="*/ 808 w 818"/>
              <a:gd name="T79" fmla="*/ 451 h 668"/>
              <a:gd name="T80" fmla="*/ 800 w 818"/>
              <a:gd name="T81" fmla="*/ 464 h 668"/>
              <a:gd name="T82" fmla="*/ 790 w 818"/>
              <a:gd name="T83" fmla="*/ 476 h 668"/>
              <a:gd name="T84" fmla="*/ 777 w 818"/>
              <a:gd name="T85" fmla="*/ 483 h 668"/>
              <a:gd name="T86" fmla="*/ 764 w 818"/>
              <a:gd name="T87" fmla="*/ 485 h 668"/>
              <a:gd name="T88" fmla="*/ 743 w 818"/>
              <a:gd name="T89" fmla="*/ 479 h 668"/>
              <a:gd name="T90" fmla="*/ 714 w 818"/>
              <a:gd name="T91" fmla="*/ 458 h 668"/>
              <a:gd name="T92" fmla="*/ 702 w 818"/>
              <a:gd name="T93" fmla="*/ 451 h 668"/>
              <a:gd name="T94" fmla="*/ 692 w 818"/>
              <a:gd name="T95" fmla="*/ 451 h 668"/>
              <a:gd name="T96" fmla="*/ 685 w 818"/>
              <a:gd name="T97" fmla="*/ 455 h 668"/>
              <a:gd name="T98" fmla="*/ 678 w 818"/>
              <a:gd name="T99" fmla="*/ 466 h 668"/>
              <a:gd name="T100" fmla="*/ 0 w 818"/>
              <a:gd name="T101" fmla="*/ 668 h 66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818"/>
              <a:gd name="T154" fmla="*/ 0 h 668"/>
              <a:gd name="T155" fmla="*/ 818 w 818"/>
              <a:gd name="T156" fmla="*/ 668 h 668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818" h="668">
                <a:moveTo>
                  <a:pt x="0" y="668"/>
                </a:moveTo>
                <a:lnTo>
                  <a:pt x="0" y="143"/>
                </a:lnTo>
                <a:lnTo>
                  <a:pt x="270" y="143"/>
                </a:lnTo>
                <a:lnTo>
                  <a:pt x="275" y="141"/>
                </a:lnTo>
                <a:lnTo>
                  <a:pt x="280" y="139"/>
                </a:lnTo>
                <a:lnTo>
                  <a:pt x="284" y="137"/>
                </a:lnTo>
                <a:lnTo>
                  <a:pt x="286" y="135"/>
                </a:lnTo>
                <a:lnTo>
                  <a:pt x="289" y="132"/>
                </a:lnTo>
                <a:lnTo>
                  <a:pt x="290" y="130"/>
                </a:lnTo>
                <a:lnTo>
                  <a:pt x="291" y="127"/>
                </a:lnTo>
                <a:lnTo>
                  <a:pt x="291" y="125"/>
                </a:lnTo>
                <a:lnTo>
                  <a:pt x="291" y="122"/>
                </a:lnTo>
                <a:lnTo>
                  <a:pt x="290" y="119"/>
                </a:lnTo>
                <a:lnTo>
                  <a:pt x="289" y="116"/>
                </a:lnTo>
                <a:lnTo>
                  <a:pt x="288" y="114"/>
                </a:lnTo>
                <a:lnTo>
                  <a:pt x="284" y="106"/>
                </a:lnTo>
                <a:lnTo>
                  <a:pt x="279" y="100"/>
                </a:lnTo>
                <a:lnTo>
                  <a:pt x="274" y="93"/>
                </a:lnTo>
                <a:lnTo>
                  <a:pt x="270" y="86"/>
                </a:lnTo>
                <a:lnTo>
                  <a:pt x="265" y="78"/>
                </a:lnTo>
                <a:lnTo>
                  <a:pt x="262" y="70"/>
                </a:lnTo>
                <a:lnTo>
                  <a:pt x="261" y="66"/>
                </a:lnTo>
                <a:lnTo>
                  <a:pt x="260" y="62"/>
                </a:lnTo>
                <a:lnTo>
                  <a:pt x="259" y="57"/>
                </a:lnTo>
                <a:lnTo>
                  <a:pt x="259" y="53"/>
                </a:lnTo>
                <a:lnTo>
                  <a:pt x="260" y="49"/>
                </a:lnTo>
                <a:lnTo>
                  <a:pt x="261" y="43"/>
                </a:lnTo>
                <a:lnTo>
                  <a:pt x="263" y="39"/>
                </a:lnTo>
                <a:lnTo>
                  <a:pt x="266" y="34"/>
                </a:lnTo>
                <a:lnTo>
                  <a:pt x="269" y="30"/>
                </a:lnTo>
                <a:lnTo>
                  <a:pt x="272" y="26"/>
                </a:lnTo>
                <a:lnTo>
                  <a:pt x="275" y="23"/>
                </a:lnTo>
                <a:lnTo>
                  <a:pt x="278" y="20"/>
                </a:lnTo>
                <a:lnTo>
                  <a:pt x="286" y="14"/>
                </a:lnTo>
                <a:lnTo>
                  <a:pt x="295" y="9"/>
                </a:lnTo>
                <a:lnTo>
                  <a:pt x="300" y="7"/>
                </a:lnTo>
                <a:lnTo>
                  <a:pt x="305" y="6"/>
                </a:lnTo>
                <a:lnTo>
                  <a:pt x="315" y="3"/>
                </a:lnTo>
                <a:lnTo>
                  <a:pt x="326" y="1"/>
                </a:lnTo>
                <a:lnTo>
                  <a:pt x="337" y="0"/>
                </a:lnTo>
                <a:lnTo>
                  <a:pt x="348" y="1"/>
                </a:lnTo>
                <a:lnTo>
                  <a:pt x="358" y="2"/>
                </a:lnTo>
                <a:lnTo>
                  <a:pt x="369" y="4"/>
                </a:lnTo>
                <a:lnTo>
                  <a:pt x="379" y="8"/>
                </a:lnTo>
                <a:lnTo>
                  <a:pt x="384" y="10"/>
                </a:lnTo>
                <a:lnTo>
                  <a:pt x="388" y="12"/>
                </a:lnTo>
                <a:lnTo>
                  <a:pt x="392" y="15"/>
                </a:lnTo>
                <a:lnTo>
                  <a:pt x="397" y="18"/>
                </a:lnTo>
                <a:lnTo>
                  <a:pt x="401" y="21"/>
                </a:lnTo>
                <a:lnTo>
                  <a:pt x="404" y="25"/>
                </a:lnTo>
                <a:lnTo>
                  <a:pt x="408" y="29"/>
                </a:lnTo>
                <a:lnTo>
                  <a:pt x="411" y="33"/>
                </a:lnTo>
                <a:lnTo>
                  <a:pt x="414" y="37"/>
                </a:lnTo>
                <a:lnTo>
                  <a:pt x="415" y="42"/>
                </a:lnTo>
                <a:lnTo>
                  <a:pt x="417" y="47"/>
                </a:lnTo>
                <a:lnTo>
                  <a:pt x="417" y="51"/>
                </a:lnTo>
                <a:lnTo>
                  <a:pt x="417" y="56"/>
                </a:lnTo>
                <a:lnTo>
                  <a:pt x="417" y="60"/>
                </a:lnTo>
                <a:lnTo>
                  <a:pt x="414" y="68"/>
                </a:lnTo>
                <a:lnTo>
                  <a:pt x="413" y="72"/>
                </a:lnTo>
                <a:lnTo>
                  <a:pt x="411" y="76"/>
                </a:lnTo>
                <a:lnTo>
                  <a:pt x="406" y="84"/>
                </a:lnTo>
                <a:lnTo>
                  <a:pt x="395" y="99"/>
                </a:lnTo>
                <a:lnTo>
                  <a:pt x="390" y="105"/>
                </a:lnTo>
                <a:lnTo>
                  <a:pt x="386" y="113"/>
                </a:lnTo>
                <a:lnTo>
                  <a:pt x="385" y="116"/>
                </a:lnTo>
                <a:lnTo>
                  <a:pt x="384" y="119"/>
                </a:lnTo>
                <a:lnTo>
                  <a:pt x="383" y="122"/>
                </a:lnTo>
                <a:lnTo>
                  <a:pt x="383" y="125"/>
                </a:lnTo>
                <a:lnTo>
                  <a:pt x="383" y="128"/>
                </a:lnTo>
                <a:lnTo>
                  <a:pt x="384" y="130"/>
                </a:lnTo>
                <a:lnTo>
                  <a:pt x="385" y="133"/>
                </a:lnTo>
                <a:lnTo>
                  <a:pt x="387" y="135"/>
                </a:lnTo>
                <a:lnTo>
                  <a:pt x="390" y="137"/>
                </a:lnTo>
                <a:lnTo>
                  <a:pt x="394" y="139"/>
                </a:lnTo>
                <a:lnTo>
                  <a:pt x="399" y="141"/>
                </a:lnTo>
                <a:lnTo>
                  <a:pt x="405" y="143"/>
                </a:lnTo>
                <a:lnTo>
                  <a:pt x="676" y="143"/>
                </a:lnTo>
                <a:lnTo>
                  <a:pt x="676" y="338"/>
                </a:lnTo>
                <a:lnTo>
                  <a:pt x="678" y="343"/>
                </a:lnTo>
                <a:lnTo>
                  <a:pt x="681" y="347"/>
                </a:lnTo>
                <a:lnTo>
                  <a:pt x="683" y="351"/>
                </a:lnTo>
                <a:lnTo>
                  <a:pt x="685" y="354"/>
                </a:lnTo>
                <a:lnTo>
                  <a:pt x="687" y="356"/>
                </a:lnTo>
                <a:lnTo>
                  <a:pt x="690" y="357"/>
                </a:lnTo>
                <a:lnTo>
                  <a:pt x="692" y="358"/>
                </a:lnTo>
                <a:lnTo>
                  <a:pt x="695" y="358"/>
                </a:lnTo>
                <a:lnTo>
                  <a:pt x="698" y="358"/>
                </a:lnTo>
                <a:lnTo>
                  <a:pt x="701" y="357"/>
                </a:lnTo>
                <a:lnTo>
                  <a:pt x="707" y="354"/>
                </a:lnTo>
                <a:lnTo>
                  <a:pt x="713" y="350"/>
                </a:lnTo>
                <a:lnTo>
                  <a:pt x="720" y="346"/>
                </a:lnTo>
                <a:lnTo>
                  <a:pt x="734" y="336"/>
                </a:lnTo>
                <a:lnTo>
                  <a:pt x="741" y="332"/>
                </a:lnTo>
                <a:lnTo>
                  <a:pt x="749" y="328"/>
                </a:lnTo>
                <a:lnTo>
                  <a:pt x="753" y="327"/>
                </a:lnTo>
                <a:lnTo>
                  <a:pt x="758" y="326"/>
                </a:lnTo>
                <a:lnTo>
                  <a:pt x="762" y="326"/>
                </a:lnTo>
                <a:lnTo>
                  <a:pt x="766" y="326"/>
                </a:lnTo>
                <a:lnTo>
                  <a:pt x="771" y="327"/>
                </a:lnTo>
                <a:lnTo>
                  <a:pt x="775" y="328"/>
                </a:lnTo>
                <a:lnTo>
                  <a:pt x="780" y="330"/>
                </a:lnTo>
                <a:lnTo>
                  <a:pt x="784" y="333"/>
                </a:lnTo>
                <a:lnTo>
                  <a:pt x="788" y="335"/>
                </a:lnTo>
                <a:lnTo>
                  <a:pt x="792" y="338"/>
                </a:lnTo>
                <a:lnTo>
                  <a:pt x="795" y="342"/>
                </a:lnTo>
                <a:lnTo>
                  <a:pt x="798" y="345"/>
                </a:lnTo>
                <a:lnTo>
                  <a:pt x="804" y="353"/>
                </a:lnTo>
                <a:lnTo>
                  <a:pt x="809" y="362"/>
                </a:lnTo>
                <a:lnTo>
                  <a:pt x="811" y="367"/>
                </a:lnTo>
                <a:lnTo>
                  <a:pt x="813" y="372"/>
                </a:lnTo>
                <a:lnTo>
                  <a:pt x="815" y="383"/>
                </a:lnTo>
                <a:lnTo>
                  <a:pt x="817" y="393"/>
                </a:lnTo>
                <a:lnTo>
                  <a:pt x="818" y="398"/>
                </a:lnTo>
                <a:lnTo>
                  <a:pt x="818" y="404"/>
                </a:lnTo>
                <a:lnTo>
                  <a:pt x="818" y="415"/>
                </a:lnTo>
                <a:lnTo>
                  <a:pt x="816" y="425"/>
                </a:lnTo>
                <a:lnTo>
                  <a:pt x="814" y="436"/>
                </a:lnTo>
                <a:lnTo>
                  <a:pt x="810" y="447"/>
                </a:lnTo>
                <a:lnTo>
                  <a:pt x="808" y="451"/>
                </a:lnTo>
                <a:lnTo>
                  <a:pt x="806" y="456"/>
                </a:lnTo>
                <a:lnTo>
                  <a:pt x="803" y="460"/>
                </a:lnTo>
                <a:lnTo>
                  <a:pt x="800" y="464"/>
                </a:lnTo>
                <a:lnTo>
                  <a:pt x="797" y="468"/>
                </a:lnTo>
                <a:lnTo>
                  <a:pt x="793" y="472"/>
                </a:lnTo>
                <a:lnTo>
                  <a:pt x="790" y="476"/>
                </a:lnTo>
                <a:lnTo>
                  <a:pt x="785" y="479"/>
                </a:lnTo>
                <a:lnTo>
                  <a:pt x="781" y="481"/>
                </a:lnTo>
                <a:lnTo>
                  <a:pt x="777" y="483"/>
                </a:lnTo>
                <a:lnTo>
                  <a:pt x="772" y="484"/>
                </a:lnTo>
                <a:lnTo>
                  <a:pt x="768" y="485"/>
                </a:lnTo>
                <a:lnTo>
                  <a:pt x="764" y="485"/>
                </a:lnTo>
                <a:lnTo>
                  <a:pt x="760" y="485"/>
                </a:lnTo>
                <a:lnTo>
                  <a:pt x="751" y="482"/>
                </a:lnTo>
                <a:lnTo>
                  <a:pt x="743" y="479"/>
                </a:lnTo>
                <a:lnTo>
                  <a:pt x="736" y="474"/>
                </a:lnTo>
                <a:lnTo>
                  <a:pt x="721" y="463"/>
                </a:lnTo>
                <a:lnTo>
                  <a:pt x="714" y="458"/>
                </a:lnTo>
                <a:lnTo>
                  <a:pt x="708" y="454"/>
                </a:lnTo>
                <a:lnTo>
                  <a:pt x="705" y="453"/>
                </a:lnTo>
                <a:lnTo>
                  <a:pt x="702" y="451"/>
                </a:lnTo>
                <a:lnTo>
                  <a:pt x="699" y="451"/>
                </a:lnTo>
                <a:lnTo>
                  <a:pt x="695" y="450"/>
                </a:lnTo>
                <a:lnTo>
                  <a:pt x="692" y="451"/>
                </a:lnTo>
                <a:lnTo>
                  <a:pt x="690" y="451"/>
                </a:lnTo>
                <a:lnTo>
                  <a:pt x="687" y="453"/>
                </a:lnTo>
                <a:lnTo>
                  <a:pt x="685" y="455"/>
                </a:lnTo>
                <a:lnTo>
                  <a:pt x="682" y="458"/>
                </a:lnTo>
                <a:lnTo>
                  <a:pt x="680" y="461"/>
                </a:lnTo>
                <a:lnTo>
                  <a:pt x="678" y="466"/>
                </a:lnTo>
                <a:lnTo>
                  <a:pt x="676" y="471"/>
                </a:lnTo>
                <a:lnTo>
                  <a:pt x="676" y="668"/>
                </a:lnTo>
                <a:lnTo>
                  <a:pt x="0" y="668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9" name="Freeform 33"/>
          <p:cNvSpPr>
            <a:spLocks/>
          </p:cNvSpPr>
          <p:nvPr/>
        </p:nvSpPr>
        <p:spPr bwMode="auto">
          <a:xfrm rot="5400000">
            <a:off x="2351402" y="1248330"/>
            <a:ext cx="1487728" cy="1294000"/>
          </a:xfrm>
          <a:custGeom>
            <a:avLst/>
            <a:gdLst>
              <a:gd name="T0" fmla="*/ 675 w 676"/>
              <a:gd name="T1" fmla="*/ 197 h 525"/>
              <a:gd name="T2" fmla="*/ 669 w 676"/>
              <a:gd name="T3" fmla="*/ 208 h 525"/>
              <a:gd name="T4" fmla="*/ 661 w 676"/>
              <a:gd name="T5" fmla="*/ 214 h 525"/>
              <a:gd name="T6" fmla="*/ 650 w 676"/>
              <a:gd name="T7" fmla="*/ 213 h 525"/>
              <a:gd name="T8" fmla="*/ 634 w 676"/>
              <a:gd name="T9" fmla="*/ 203 h 525"/>
              <a:gd name="T10" fmla="*/ 615 w 676"/>
              <a:gd name="T11" fmla="*/ 190 h 525"/>
              <a:gd name="T12" fmla="*/ 601 w 676"/>
              <a:gd name="T13" fmla="*/ 185 h 525"/>
              <a:gd name="T14" fmla="*/ 589 w 676"/>
              <a:gd name="T15" fmla="*/ 183 h 525"/>
              <a:gd name="T16" fmla="*/ 578 w 676"/>
              <a:gd name="T17" fmla="*/ 185 h 525"/>
              <a:gd name="T18" fmla="*/ 566 w 676"/>
              <a:gd name="T19" fmla="*/ 191 h 525"/>
              <a:gd name="T20" fmla="*/ 556 w 676"/>
              <a:gd name="T21" fmla="*/ 199 h 525"/>
              <a:gd name="T22" fmla="*/ 542 w 676"/>
              <a:gd name="T23" fmla="*/ 223 h 525"/>
              <a:gd name="T24" fmla="*/ 537 w 676"/>
              <a:gd name="T25" fmla="*/ 243 h 525"/>
              <a:gd name="T26" fmla="*/ 535 w 676"/>
              <a:gd name="T27" fmla="*/ 274 h 525"/>
              <a:gd name="T28" fmla="*/ 539 w 676"/>
              <a:gd name="T29" fmla="*/ 295 h 525"/>
              <a:gd name="T30" fmla="*/ 547 w 676"/>
              <a:gd name="T31" fmla="*/ 314 h 525"/>
              <a:gd name="T32" fmla="*/ 562 w 676"/>
              <a:gd name="T33" fmla="*/ 332 h 525"/>
              <a:gd name="T34" fmla="*/ 577 w 676"/>
              <a:gd name="T35" fmla="*/ 340 h 525"/>
              <a:gd name="T36" fmla="*/ 590 w 676"/>
              <a:gd name="T37" fmla="*/ 342 h 525"/>
              <a:gd name="T38" fmla="*/ 603 w 676"/>
              <a:gd name="T39" fmla="*/ 339 h 525"/>
              <a:gd name="T40" fmla="*/ 618 w 676"/>
              <a:gd name="T41" fmla="*/ 331 h 525"/>
              <a:gd name="T42" fmla="*/ 649 w 676"/>
              <a:gd name="T43" fmla="*/ 310 h 525"/>
              <a:gd name="T44" fmla="*/ 658 w 676"/>
              <a:gd name="T45" fmla="*/ 308 h 525"/>
              <a:gd name="T46" fmla="*/ 666 w 676"/>
              <a:gd name="T47" fmla="*/ 310 h 525"/>
              <a:gd name="T48" fmla="*/ 673 w 676"/>
              <a:gd name="T49" fmla="*/ 319 h 525"/>
              <a:gd name="T50" fmla="*/ 405 w 676"/>
              <a:gd name="T51" fmla="*/ 525 h 525"/>
              <a:gd name="T52" fmla="*/ 388 w 676"/>
              <a:gd name="T53" fmla="*/ 516 h 525"/>
              <a:gd name="T54" fmla="*/ 383 w 676"/>
              <a:gd name="T55" fmla="*/ 509 h 525"/>
              <a:gd name="T56" fmla="*/ 385 w 676"/>
              <a:gd name="T57" fmla="*/ 498 h 525"/>
              <a:gd name="T58" fmla="*/ 406 w 676"/>
              <a:gd name="T59" fmla="*/ 465 h 525"/>
              <a:gd name="T60" fmla="*/ 416 w 676"/>
              <a:gd name="T61" fmla="*/ 444 h 525"/>
              <a:gd name="T62" fmla="*/ 417 w 676"/>
              <a:gd name="T63" fmla="*/ 432 h 525"/>
              <a:gd name="T64" fmla="*/ 414 w 676"/>
              <a:gd name="T65" fmla="*/ 420 h 525"/>
              <a:gd name="T66" fmla="*/ 407 w 676"/>
              <a:gd name="T67" fmla="*/ 408 h 525"/>
              <a:gd name="T68" fmla="*/ 392 w 676"/>
              <a:gd name="T69" fmla="*/ 395 h 525"/>
              <a:gd name="T70" fmla="*/ 377 w 676"/>
              <a:gd name="T71" fmla="*/ 388 h 525"/>
              <a:gd name="T72" fmla="*/ 355 w 676"/>
              <a:gd name="T73" fmla="*/ 383 h 525"/>
              <a:gd name="T74" fmla="*/ 325 w 676"/>
              <a:gd name="T75" fmla="*/ 383 h 525"/>
              <a:gd name="T76" fmla="*/ 296 w 676"/>
              <a:gd name="T77" fmla="*/ 390 h 525"/>
              <a:gd name="T78" fmla="*/ 281 w 676"/>
              <a:gd name="T79" fmla="*/ 399 h 525"/>
              <a:gd name="T80" fmla="*/ 269 w 676"/>
              <a:gd name="T81" fmla="*/ 411 h 525"/>
              <a:gd name="T82" fmla="*/ 261 w 676"/>
              <a:gd name="T83" fmla="*/ 425 h 525"/>
              <a:gd name="T84" fmla="*/ 259 w 676"/>
              <a:gd name="T85" fmla="*/ 439 h 525"/>
              <a:gd name="T86" fmla="*/ 262 w 676"/>
              <a:gd name="T87" fmla="*/ 451 h 525"/>
              <a:gd name="T88" fmla="*/ 274 w 676"/>
              <a:gd name="T89" fmla="*/ 474 h 525"/>
              <a:gd name="T90" fmla="*/ 287 w 676"/>
              <a:gd name="T91" fmla="*/ 495 h 525"/>
              <a:gd name="T92" fmla="*/ 291 w 676"/>
              <a:gd name="T93" fmla="*/ 506 h 525"/>
              <a:gd name="T94" fmla="*/ 288 w 676"/>
              <a:gd name="T95" fmla="*/ 514 h 525"/>
              <a:gd name="T96" fmla="*/ 280 w 676"/>
              <a:gd name="T97" fmla="*/ 520 h 525"/>
              <a:gd name="T98" fmla="*/ 0 w 676"/>
              <a:gd name="T99" fmla="*/ 525 h 52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525"/>
              <a:gd name="T152" fmla="*/ 676 w 676"/>
              <a:gd name="T153" fmla="*/ 525 h 52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525">
                <a:moveTo>
                  <a:pt x="676" y="0"/>
                </a:moveTo>
                <a:lnTo>
                  <a:pt x="676" y="194"/>
                </a:lnTo>
                <a:lnTo>
                  <a:pt x="675" y="197"/>
                </a:lnTo>
                <a:lnTo>
                  <a:pt x="674" y="201"/>
                </a:lnTo>
                <a:lnTo>
                  <a:pt x="671" y="206"/>
                </a:lnTo>
                <a:lnTo>
                  <a:pt x="669" y="208"/>
                </a:lnTo>
                <a:lnTo>
                  <a:pt x="668" y="210"/>
                </a:lnTo>
                <a:lnTo>
                  <a:pt x="664" y="213"/>
                </a:lnTo>
                <a:lnTo>
                  <a:pt x="661" y="214"/>
                </a:lnTo>
                <a:lnTo>
                  <a:pt x="657" y="215"/>
                </a:lnTo>
                <a:lnTo>
                  <a:pt x="654" y="214"/>
                </a:lnTo>
                <a:lnTo>
                  <a:pt x="650" y="213"/>
                </a:lnTo>
                <a:lnTo>
                  <a:pt x="646" y="211"/>
                </a:lnTo>
                <a:lnTo>
                  <a:pt x="642" y="209"/>
                </a:lnTo>
                <a:lnTo>
                  <a:pt x="634" y="203"/>
                </a:lnTo>
                <a:lnTo>
                  <a:pt x="627" y="198"/>
                </a:lnTo>
                <a:lnTo>
                  <a:pt x="620" y="193"/>
                </a:lnTo>
                <a:lnTo>
                  <a:pt x="615" y="190"/>
                </a:lnTo>
                <a:lnTo>
                  <a:pt x="610" y="188"/>
                </a:lnTo>
                <a:lnTo>
                  <a:pt x="605" y="186"/>
                </a:lnTo>
                <a:lnTo>
                  <a:pt x="601" y="185"/>
                </a:lnTo>
                <a:lnTo>
                  <a:pt x="597" y="184"/>
                </a:lnTo>
                <a:lnTo>
                  <a:pt x="593" y="183"/>
                </a:lnTo>
                <a:lnTo>
                  <a:pt x="589" y="183"/>
                </a:lnTo>
                <a:lnTo>
                  <a:pt x="586" y="184"/>
                </a:lnTo>
                <a:lnTo>
                  <a:pt x="582" y="184"/>
                </a:lnTo>
                <a:lnTo>
                  <a:pt x="578" y="185"/>
                </a:lnTo>
                <a:lnTo>
                  <a:pt x="574" y="187"/>
                </a:lnTo>
                <a:lnTo>
                  <a:pt x="570" y="189"/>
                </a:lnTo>
                <a:lnTo>
                  <a:pt x="566" y="191"/>
                </a:lnTo>
                <a:lnTo>
                  <a:pt x="562" y="193"/>
                </a:lnTo>
                <a:lnTo>
                  <a:pt x="559" y="196"/>
                </a:lnTo>
                <a:lnTo>
                  <a:pt x="556" y="199"/>
                </a:lnTo>
                <a:lnTo>
                  <a:pt x="551" y="206"/>
                </a:lnTo>
                <a:lnTo>
                  <a:pt x="546" y="214"/>
                </a:lnTo>
                <a:lnTo>
                  <a:pt x="542" y="223"/>
                </a:lnTo>
                <a:lnTo>
                  <a:pt x="539" y="233"/>
                </a:lnTo>
                <a:lnTo>
                  <a:pt x="538" y="238"/>
                </a:lnTo>
                <a:lnTo>
                  <a:pt x="537" y="243"/>
                </a:lnTo>
                <a:lnTo>
                  <a:pt x="535" y="254"/>
                </a:lnTo>
                <a:lnTo>
                  <a:pt x="535" y="264"/>
                </a:lnTo>
                <a:lnTo>
                  <a:pt x="535" y="274"/>
                </a:lnTo>
                <a:lnTo>
                  <a:pt x="536" y="280"/>
                </a:lnTo>
                <a:lnTo>
                  <a:pt x="537" y="285"/>
                </a:lnTo>
                <a:lnTo>
                  <a:pt x="539" y="295"/>
                </a:lnTo>
                <a:lnTo>
                  <a:pt x="543" y="305"/>
                </a:lnTo>
                <a:lnTo>
                  <a:pt x="545" y="310"/>
                </a:lnTo>
                <a:lnTo>
                  <a:pt x="547" y="314"/>
                </a:lnTo>
                <a:lnTo>
                  <a:pt x="552" y="321"/>
                </a:lnTo>
                <a:lnTo>
                  <a:pt x="556" y="327"/>
                </a:lnTo>
                <a:lnTo>
                  <a:pt x="562" y="332"/>
                </a:lnTo>
                <a:lnTo>
                  <a:pt x="568" y="336"/>
                </a:lnTo>
                <a:lnTo>
                  <a:pt x="573" y="339"/>
                </a:lnTo>
                <a:lnTo>
                  <a:pt x="577" y="340"/>
                </a:lnTo>
                <a:lnTo>
                  <a:pt x="582" y="342"/>
                </a:lnTo>
                <a:lnTo>
                  <a:pt x="586" y="342"/>
                </a:lnTo>
                <a:lnTo>
                  <a:pt x="590" y="342"/>
                </a:lnTo>
                <a:lnTo>
                  <a:pt x="594" y="342"/>
                </a:lnTo>
                <a:lnTo>
                  <a:pt x="598" y="341"/>
                </a:lnTo>
                <a:lnTo>
                  <a:pt x="603" y="339"/>
                </a:lnTo>
                <a:lnTo>
                  <a:pt x="607" y="338"/>
                </a:lnTo>
                <a:lnTo>
                  <a:pt x="611" y="336"/>
                </a:lnTo>
                <a:lnTo>
                  <a:pt x="618" y="331"/>
                </a:lnTo>
                <a:lnTo>
                  <a:pt x="633" y="320"/>
                </a:lnTo>
                <a:lnTo>
                  <a:pt x="646" y="311"/>
                </a:lnTo>
                <a:lnTo>
                  <a:pt x="649" y="310"/>
                </a:lnTo>
                <a:lnTo>
                  <a:pt x="653" y="309"/>
                </a:lnTo>
                <a:lnTo>
                  <a:pt x="655" y="308"/>
                </a:lnTo>
                <a:lnTo>
                  <a:pt x="658" y="308"/>
                </a:lnTo>
                <a:lnTo>
                  <a:pt x="661" y="308"/>
                </a:lnTo>
                <a:lnTo>
                  <a:pt x="663" y="309"/>
                </a:lnTo>
                <a:lnTo>
                  <a:pt x="666" y="310"/>
                </a:lnTo>
                <a:lnTo>
                  <a:pt x="668" y="312"/>
                </a:lnTo>
                <a:lnTo>
                  <a:pt x="670" y="315"/>
                </a:lnTo>
                <a:lnTo>
                  <a:pt x="673" y="319"/>
                </a:lnTo>
                <a:lnTo>
                  <a:pt x="676" y="330"/>
                </a:lnTo>
                <a:lnTo>
                  <a:pt x="676" y="525"/>
                </a:lnTo>
                <a:lnTo>
                  <a:pt x="405" y="525"/>
                </a:lnTo>
                <a:lnTo>
                  <a:pt x="398" y="522"/>
                </a:lnTo>
                <a:lnTo>
                  <a:pt x="392" y="519"/>
                </a:lnTo>
                <a:lnTo>
                  <a:pt x="388" y="516"/>
                </a:lnTo>
                <a:lnTo>
                  <a:pt x="386" y="514"/>
                </a:lnTo>
                <a:lnTo>
                  <a:pt x="385" y="513"/>
                </a:lnTo>
                <a:lnTo>
                  <a:pt x="383" y="509"/>
                </a:lnTo>
                <a:lnTo>
                  <a:pt x="383" y="505"/>
                </a:lnTo>
                <a:lnTo>
                  <a:pt x="383" y="502"/>
                </a:lnTo>
                <a:lnTo>
                  <a:pt x="385" y="498"/>
                </a:lnTo>
                <a:lnTo>
                  <a:pt x="389" y="488"/>
                </a:lnTo>
                <a:lnTo>
                  <a:pt x="396" y="479"/>
                </a:lnTo>
                <a:lnTo>
                  <a:pt x="406" y="465"/>
                </a:lnTo>
                <a:lnTo>
                  <a:pt x="411" y="458"/>
                </a:lnTo>
                <a:lnTo>
                  <a:pt x="414" y="450"/>
                </a:lnTo>
                <a:lnTo>
                  <a:pt x="416" y="444"/>
                </a:lnTo>
                <a:lnTo>
                  <a:pt x="417" y="441"/>
                </a:lnTo>
                <a:lnTo>
                  <a:pt x="417" y="438"/>
                </a:lnTo>
                <a:lnTo>
                  <a:pt x="417" y="432"/>
                </a:lnTo>
                <a:lnTo>
                  <a:pt x="416" y="424"/>
                </a:lnTo>
                <a:lnTo>
                  <a:pt x="415" y="422"/>
                </a:lnTo>
                <a:lnTo>
                  <a:pt x="414" y="420"/>
                </a:lnTo>
                <a:lnTo>
                  <a:pt x="412" y="416"/>
                </a:lnTo>
                <a:lnTo>
                  <a:pt x="410" y="412"/>
                </a:lnTo>
                <a:lnTo>
                  <a:pt x="407" y="408"/>
                </a:lnTo>
                <a:lnTo>
                  <a:pt x="404" y="404"/>
                </a:lnTo>
                <a:lnTo>
                  <a:pt x="400" y="401"/>
                </a:lnTo>
                <a:lnTo>
                  <a:pt x="392" y="395"/>
                </a:lnTo>
                <a:lnTo>
                  <a:pt x="387" y="393"/>
                </a:lnTo>
                <a:lnTo>
                  <a:pt x="382" y="390"/>
                </a:lnTo>
                <a:lnTo>
                  <a:pt x="377" y="388"/>
                </a:lnTo>
                <a:lnTo>
                  <a:pt x="372" y="387"/>
                </a:lnTo>
                <a:lnTo>
                  <a:pt x="361" y="384"/>
                </a:lnTo>
                <a:lnTo>
                  <a:pt x="355" y="383"/>
                </a:lnTo>
                <a:lnTo>
                  <a:pt x="349" y="382"/>
                </a:lnTo>
                <a:lnTo>
                  <a:pt x="337" y="382"/>
                </a:lnTo>
                <a:lnTo>
                  <a:pt x="325" y="383"/>
                </a:lnTo>
                <a:lnTo>
                  <a:pt x="312" y="385"/>
                </a:lnTo>
                <a:lnTo>
                  <a:pt x="301" y="388"/>
                </a:lnTo>
                <a:lnTo>
                  <a:pt x="296" y="390"/>
                </a:lnTo>
                <a:lnTo>
                  <a:pt x="291" y="393"/>
                </a:lnTo>
                <a:lnTo>
                  <a:pt x="286" y="396"/>
                </a:lnTo>
                <a:lnTo>
                  <a:pt x="281" y="399"/>
                </a:lnTo>
                <a:lnTo>
                  <a:pt x="277" y="402"/>
                </a:lnTo>
                <a:lnTo>
                  <a:pt x="273" y="406"/>
                </a:lnTo>
                <a:lnTo>
                  <a:pt x="269" y="411"/>
                </a:lnTo>
                <a:lnTo>
                  <a:pt x="266" y="415"/>
                </a:lnTo>
                <a:lnTo>
                  <a:pt x="263" y="420"/>
                </a:lnTo>
                <a:lnTo>
                  <a:pt x="261" y="425"/>
                </a:lnTo>
                <a:lnTo>
                  <a:pt x="260" y="430"/>
                </a:lnTo>
                <a:lnTo>
                  <a:pt x="259" y="435"/>
                </a:lnTo>
                <a:lnTo>
                  <a:pt x="259" y="439"/>
                </a:lnTo>
                <a:lnTo>
                  <a:pt x="259" y="443"/>
                </a:lnTo>
                <a:lnTo>
                  <a:pt x="260" y="447"/>
                </a:lnTo>
                <a:lnTo>
                  <a:pt x="262" y="451"/>
                </a:lnTo>
                <a:lnTo>
                  <a:pt x="265" y="459"/>
                </a:lnTo>
                <a:lnTo>
                  <a:pt x="269" y="467"/>
                </a:lnTo>
                <a:lnTo>
                  <a:pt x="274" y="474"/>
                </a:lnTo>
                <a:lnTo>
                  <a:pt x="279" y="481"/>
                </a:lnTo>
                <a:lnTo>
                  <a:pt x="284" y="488"/>
                </a:lnTo>
                <a:lnTo>
                  <a:pt x="287" y="495"/>
                </a:lnTo>
                <a:lnTo>
                  <a:pt x="290" y="501"/>
                </a:lnTo>
                <a:lnTo>
                  <a:pt x="291" y="504"/>
                </a:lnTo>
                <a:lnTo>
                  <a:pt x="291" y="506"/>
                </a:lnTo>
                <a:lnTo>
                  <a:pt x="291" y="509"/>
                </a:lnTo>
                <a:lnTo>
                  <a:pt x="290" y="511"/>
                </a:lnTo>
                <a:lnTo>
                  <a:pt x="288" y="514"/>
                </a:lnTo>
                <a:lnTo>
                  <a:pt x="286" y="516"/>
                </a:lnTo>
                <a:lnTo>
                  <a:pt x="283" y="518"/>
                </a:lnTo>
                <a:lnTo>
                  <a:pt x="280" y="520"/>
                </a:lnTo>
                <a:lnTo>
                  <a:pt x="275" y="522"/>
                </a:lnTo>
                <a:lnTo>
                  <a:pt x="270" y="524"/>
                </a:lnTo>
                <a:lnTo>
                  <a:pt x="0" y="525"/>
                </a:lnTo>
                <a:lnTo>
                  <a:pt x="0" y="0"/>
                </a:lnTo>
                <a:lnTo>
                  <a:pt x="676" y="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1" name="Freeform 35"/>
          <p:cNvSpPr>
            <a:spLocks/>
          </p:cNvSpPr>
          <p:nvPr/>
        </p:nvSpPr>
        <p:spPr bwMode="auto">
          <a:xfrm rot="5400000">
            <a:off x="2197316" y="4053759"/>
            <a:ext cx="1795900" cy="1294000"/>
          </a:xfrm>
          <a:custGeom>
            <a:avLst/>
            <a:gdLst>
              <a:gd name="T0" fmla="*/ 538 w 817"/>
              <a:gd name="T1" fmla="*/ 522 h 525"/>
              <a:gd name="T2" fmla="*/ 527 w 817"/>
              <a:gd name="T3" fmla="*/ 515 h 525"/>
              <a:gd name="T4" fmla="*/ 523 w 817"/>
              <a:gd name="T5" fmla="*/ 506 h 525"/>
              <a:gd name="T6" fmla="*/ 530 w 817"/>
              <a:gd name="T7" fmla="*/ 489 h 525"/>
              <a:gd name="T8" fmla="*/ 551 w 817"/>
              <a:gd name="T9" fmla="*/ 458 h 525"/>
              <a:gd name="T10" fmla="*/ 557 w 817"/>
              <a:gd name="T11" fmla="*/ 442 h 525"/>
              <a:gd name="T12" fmla="*/ 556 w 817"/>
              <a:gd name="T13" fmla="*/ 425 h 525"/>
              <a:gd name="T14" fmla="*/ 553 w 817"/>
              <a:gd name="T15" fmla="*/ 416 h 525"/>
              <a:gd name="T16" fmla="*/ 544 w 817"/>
              <a:gd name="T17" fmla="*/ 405 h 525"/>
              <a:gd name="T18" fmla="*/ 528 w 817"/>
              <a:gd name="T19" fmla="*/ 393 h 525"/>
              <a:gd name="T20" fmla="*/ 512 w 817"/>
              <a:gd name="T21" fmla="*/ 387 h 525"/>
              <a:gd name="T22" fmla="*/ 489 w 817"/>
              <a:gd name="T23" fmla="*/ 383 h 525"/>
              <a:gd name="T24" fmla="*/ 453 w 817"/>
              <a:gd name="T25" fmla="*/ 385 h 525"/>
              <a:gd name="T26" fmla="*/ 431 w 817"/>
              <a:gd name="T27" fmla="*/ 393 h 525"/>
              <a:gd name="T28" fmla="*/ 417 w 817"/>
              <a:gd name="T29" fmla="*/ 403 h 525"/>
              <a:gd name="T30" fmla="*/ 406 w 817"/>
              <a:gd name="T31" fmla="*/ 416 h 525"/>
              <a:gd name="T32" fmla="*/ 400 w 817"/>
              <a:gd name="T33" fmla="*/ 431 h 525"/>
              <a:gd name="T34" fmla="*/ 400 w 817"/>
              <a:gd name="T35" fmla="*/ 444 h 525"/>
              <a:gd name="T36" fmla="*/ 406 w 817"/>
              <a:gd name="T37" fmla="*/ 460 h 525"/>
              <a:gd name="T38" fmla="*/ 420 w 817"/>
              <a:gd name="T39" fmla="*/ 482 h 525"/>
              <a:gd name="T40" fmla="*/ 431 w 817"/>
              <a:gd name="T41" fmla="*/ 501 h 525"/>
              <a:gd name="T42" fmla="*/ 431 w 817"/>
              <a:gd name="T43" fmla="*/ 509 h 525"/>
              <a:gd name="T44" fmla="*/ 427 w 817"/>
              <a:gd name="T45" fmla="*/ 517 h 525"/>
              <a:gd name="T46" fmla="*/ 416 w 817"/>
              <a:gd name="T47" fmla="*/ 523 h 525"/>
              <a:gd name="T48" fmla="*/ 141 w 817"/>
              <a:gd name="T49" fmla="*/ 327 h 525"/>
              <a:gd name="T50" fmla="*/ 130 w 817"/>
              <a:gd name="T51" fmla="*/ 309 h 525"/>
              <a:gd name="T52" fmla="*/ 122 w 817"/>
              <a:gd name="T53" fmla="*/ 307 h 525"/>
              <a:gd name="T54" fmla="*/ 110 w 817"/>
              <a:gd name="T55" fmla="*/ 312 h 525"/>
              <a:gd name="T56" fmla="*/ 82 w 817"/>
              <a:gd name="T57" fmla="*/ 331 h 525"/>
              <a:gd name="T58" fmla="*/ 70 w 817"/>
              <a:gd name="T59" fmla="*/ 338 h 525"/>
              <a:gd name="T60" fmla="*/ 54 w 817"/>
              <a:gd name="T61" fmla="*/ 342 h 525"/>
              <a:gd name="T62" fmla="*/ 41 w 817"/>
              <a:gd name="T63" fmla="*/ 340 h 525"/>
              <a:gd name="T64" fmla="*/ 24 w 817"/>
              <a:gd name="T65" fmla="*/ 329 h 525"/>
              <a:gd name="T66" fmla="*/ 12 w 817"/>
              <a:gd name="T67" fmla="*/ 313 h 525"/>
              <a:gd name="T68" fmla="*/ 4 w 817"/>
              <a:gd name="T69" fmla="*/ 293 h 525"/>
              <a:gd name="T70" fmla="*/ 0 w 817"/>
              <a:gd name="T71" fmla="*/ 272 h 525"/>
              <a:gd name="T72" fmla="*/ 2 w 817"/>
              <a:gd name="T73" fmla="*/ 240 h 525"/>
              <a:gd name="T74" fmla="*/ 9 w 817"/>
              <a:gd name="T75" fmla="*/ 219 h 525"/>
              <a:gd name="T76" fmla="*/ 19 w 817"/>
              <a:gd name="T77" fmla="*/ 202 h 525"/>
              <a:gd name="T78" fmla="*/ 33 w 817"/>
              <a:gd name="T79" fmla="*/ 190 h 525"/>
              <a:gd name="T80" fmla="*/ 47 w 817"/>
              <a:gd name="T81" fmla="*/ 184 h 525"/>
              <a:gd name="T82" fmla="*/ 60 w 817"/>
              <a:gd name="T83" fmla="*/ 183 h 525"/>
              <a:gd name="T84" fmla="*/ 76 w 817"/>
              <a:gd name="T85" fmla="*/ 189 h 525"/>
              <a:gd name="T86" fmla="*/ 97 w 817"/>
              <a:gd name="T87" fmla="*/ 203 h 525"/>
              <a:gd name="T88" fmla="*/ 116 w 817"/>
              <a:gd name="T89" fmla="*/ 214 h 525"/>
              <a:gd name="T90" fmla="*/ 125 w 817"/>
              <a:gd name="T91" fmla="*/ 215 h 525"/>
              <a:gd name="T92" fmla="*/ 132 w 817"/>
              <a:gd name="T93" fmla="*/ 211 h 525"/>
              <a:gd name="T94" fmla="*/ 141 w 817"/>
              <a:gd name="T95" fmla="*/ 196 h 525"/>
              <a:gd name="T96" fmla="*/ 817 w 817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525"/>
              <a:gd name="T149" fmla="*/ 817 w 817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525">
                <a:moveTo>
                  <a:pt x="817" y="525"/>
                </a:moveTo>
                <a:lnTo>
                  <a:pt x="546" y="525"/>
                </a:lnTo>
                <a:lnTo>
                  <a:pt x="538" y="522"/>
                </a:lnTo>
                <a:lnTo>
                  <a:pt x="532" y="520"/>
                </a:lnTo>
                <a:lnTo>
                  <a:pt x="528" y="516"/>
                </a:lnTo>
                <a:lnTo>
                  <a:pt x="527" y="515"/>
                </a:lnTo>
                <a:lnTo>
                  <a:pt x="525" y="513"/>
                </a:lnTo>
                <a:lnTo>
                  <a:pt x="524" y="510"/>
                </a:lnTo>
                <a:lnTo>
                  <a:pt x="523" y="506"/>
                </a:lnTo>
                <a:lnTo>
                  <a:pt x="524" y="502"/>
                </a:lnTo>
                <a:lnTo>
                  <a:pt x="525" y="498"/>
                </a:lnTo>
                <a:lnTo>
                  <a:pt x="530" y="489"/>
                </a:lnTo>
                <a:lnTo>
                  <a:pt x="537" y="479"/>
                </a:lnTo>
                <a:lnTo>
                  <a:pt x="547" y="466"/>
                </a:lnTo>
                <a:lnTo>
                  <a:pt x="551" y="458"/>
                </a:lnTo>
                <a:lnTo>
                  <a:pt x="554" y="451"/>
                </a:lnTo>
                <a:lnTo>
                  <a:pt x="556" y="445"/>
                </a:lnTo>
                <a:lnTo>
                  <a:pt x="557" y="442"/>
                </a:lnTo>
                <a:lnTo>
                  <a:pt x="558" y="438"/>
                </a:lnTo>
                <a:lnTo>
                  <a:pt x="558" y="432"/>
                </a:lnTo>
                <a:lnTo>
                  <a:pt x="556" y="425"/>
                </a:lnTo>
                <a:lnTo>
                  <a:pt x="556" y="422"/>
                </a:lnTo>
                <a:lnTo>
                  <a:pt x="555" y="420"/>
                </a:lnTo>
                <a:lnTo>
                  <a:pt x="553" y="416"/>
                </a:lnTo>
                <a:lnTo>
                  <a:pt x="550" y="412"/>
                </a:lnTo>
                <a:lnTo>
                  <a:pt x="548" y="408"/>
                </a:lnTo>
                <a:lnTo>
                  <a:pt x="544" y="405"/>
                </a:lnTo>
                <a:lnTo>
                  <a:pt x="541" y="402"/>
                </a:lnTo>
                <a:lnTo>
                  <a:pt x="532" y="396"/>
                </a:lnTo>
                <a:lnTo>
                  <a:pt x="528" y="393"/>
                </a:lnTo>
                <a:lnTo>
                  <a:pt x="523" y="391"/>
                </a:lnTo>
                <a:lnTo>
                  <a:pt x="518" y="389"/>
                </a:lnTo>
                <a:lnTo>
                  <a:pt x="512" y="387"/>
                </a:lnTo>
                <a:lnTo>
                  <a:pt x="501" y="384"/>
                </a:lnTo>
                <a:lnTo>
                  <a:pt x="494" y="383"/>
                </a:lnTo>
                <a:lnTo>
                  <a:pt x="489" y="383"/>
                </a:lnTo>
                <a:lnTo>
                  <a:pt x="477" y="382"/>
                </a:lnTo>
                <a:lnTo>
                  <a:pt x="465" y="383"/>
                </a:lnTo>
                <a:lnTo>
                  <a:pt x="453" y="385"/>
                </a:lnTo>
                <a:lnTo>
                  <a:pt x="442" y="388"/>
                </a:lnTo>
                <a:lnTo>
                  <a:pt x="436" y="391"/>
                </a:lnTo>
                <a:lnTo>
                  <a:pt x="431" y="393"/>
                </a:lnTo>
                <a:lnTo>
                  <a:pt x="426" y="396"/>
                </a:lnTo>
                <a:lnTo>
                  <a:pt x="422" y="399"/>
                </a:lnTo>
                <a:lnTo>
                  <a:pt x="417" y="403"/>
                </a:lnTo>
                <a:lnTo>
                  <a:pt x="413" y="407"/>
                </a:lnTo>
                <a:lnTo>
                  <a:pt x="410" y="411"/>
                </a:lnTo>
                <a:lnTo>
                  <a:pt x="406" y="416"/>
                </a:lnTo>
                <a:lnTo>
                  <a:pt x="404" y="420"/>
                </a:lnTo>
                <a:lnTo>
                  <a:pt x="402" y="425"/>
                </a:lnTo>
                <a:lnTo>
                  <a:pt x="400" y="431"/>
                </a:lnTo>
                <a:lnTo>
                  <a:pt x="400" y="435"/>
                </a:lnTo>
                <a:lnTo>
                  <a:pt x="400" y="439"/>
                </a:lnTo>
                <a:lnTo>
                  <a:pt x="400" y="444"/>
                </a:lnTo>
                <a:lnTo>
                  <a:pt x="401" y="448"/>
                </a:lnTo>
                <a:lnTo>
                  <a:pt x="402" y="452"/>
                </a:lnTo>
                <a:lnTo>
                  <a:pt x="406" y="460"/>
                </a:lnTo>
                <a:lnTo>
                  <a:pt x="410" y="468"/>
                </a:lnTo>
                <a:lnTo>
                  <a:pt x="415" y="475"/>
                </a:lnTo>
                <a:lnTo>
                  <a:pt x="420" y="482"/>
                </a:lnTo>
                <a:lnTo>
                  <a:pt x="424" y="488"/>
                </a:lnTo>
                <a:lnTo>
                  <a:pt x="428" y="495"/>
                </a:lnTo>
                <a:lnTo>
                  <a:pt x="431" y="501"/>
                </a:lnTo>
                <a:lnTo>
                  <a:pt x="431" y="504"/>
                </a:lnTo>
                <a:lnTo>
                  <a:pt x="432" y="507"/>
                </a:lnTo>
                <a:lnTo>
                  <a:pt x="431" y="509"/>
                </a:lnTo>
                <a:lnTo>
                  <a:pt x="430" y="512"/>
                </a:lnTo>
                <a:lnTo>
                  <a:pt x="429" y="514"/>
                </a:lnTo>
                <a:lnTo>
                  <a:pt x="427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1" y="525"/>
                </a:lnTo>
                <a:lnTo>
                  <a:pt x="141" y="525"/>
                </a:lnTo>
                <a:lnTo>
                  <a:pt x="141" y="327"/>
                </a:lnTo>
                <a:lnTo>
                  <a:pt x="137" y="317"/>
                </a:lnTo>
                <a:lnTo>
                  <a:pt x="132" y="311"/>
                </a:lnTo>
                <a:lnTo>
                  <a:pt x="130" y="309"/>
                </a:lnTo>
                <a:lnTo>
                  <a:pt x="128" y="308"/>
                </a:lnTo>
                <a:lnTo>
                  <a:pt x="125" y="307"/>
                </a:lnTo>
                <a:lnTo>
                  <a:pt x="122" y="307"/>
                </a:lnTo>
                <a:lnTo>
                  <a:pt x="119" y="308"/>
                </a:lnTo>
                <a:lnTo>
                  <a:pt x="116" y="309"/>
                </a:lnTo>
                <a:lnTo>
                  <a:pt x="110" y="312"/>
                </a:lnTo>
                <a:lnTo>
                  <a:pt x="103" y="316"/>
                </a:lnTo>
                <a:lnTo>
                  <a:pt x="96" y="321"/>
                </a:lnTo>
                <a:lnTo>
                  <a:pt x="82" y="331"/>
                </a:lnTo>
                <a:lnTo>
                  <a:pt x="78" y="333"/>
                </a:lnTo>
                <a:lnTo>
                  <a:pt x="74" y="336"/>
                </a:lnTo>
                <a:lnTo>
                  <a:pt x="70" y="338"/>
                </a:lnTo>
                <a:lnTo>
                  <a:pt x="66" y="339"/>
                </a:lnTo>
                <a:lnTo>
                  <a:pt x="58" y="342"/>
                </a:lnTo>
                <a:lnTo>
                  <a:pt x="54" y="342"/>
                </a:lnTo>
                <a:lnTo>
                  <a:pt x="49" y="342"/>
                </a:lnTo>
                <a:lnTo>
                  <a:pt x="45" y="341"/>
                </a:lnTo>
                <a:lnTo>
                  <a:pt x="41" y="340"/>
                </a:lnTo>
                <a:lnTo>
                  <a:pt x="37" y="338"/>
                </a:lnTo>
                <a:lnTo>
                  <a:pt x="32" y="336"/>
                </a:lnTo>
                <a:lnTo>
                  <a:pt x="24" y="329"/>
                </a:lnTo>
                <a:lnTo>
                  <a:pt x="21" y="325"/>
                </a:lnTo>
                <a:lnTo>
                  <a:pt x="17" y="321"/>
                </a:lnTo>
                <a:lnTo>
                  <a:pt x="12" y="313"/>
                </a:lnTo>
                <a:lnTo>
                  <a:pt x="9" y="308"/>
                </a:lnTo>
                <a:lnTo>
                  <a:pt x="7" y="304"/>
                </a:lnTo>
                <a:lnTo>
                  <a:pt x="4" y="293"/>
                </a:lnTo>
                <a:lnTo>
                  <a:pt x="2" y="287"/>
                </a:lnTo>
                <a:lnTo>
                  <a:pt x="1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2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6" y="206"/>
                </a:lnTo>
                <a:lnTo>
                  <a:pt x="19" y="202"/>
                </a:lnTo>
                <a:lnTo>
                  <a:pt x="26" y="195"/>
                </a:lnTo>
                <a:lnTo>
                  <a:pt x="29" y="192"/>
                </a:lnTo>
                <a:lnTo>
                  <a:pt x="33" y="190"/>
                </a:lnTo>
                <a:lnTo>
                  <a:pt x="38" y="187"/>
                </a:lnTo>
                <a:lnTo>
                  <a:pt x="42" y="185"/>
                </a:lnTo>
                <a:lnTo>
                  <a:pt x="47" y="184"/>
                </a:lnTo>
                <a:lnTo>
                  <a:pt x="51" y="183"/>
                </a:lnTo>
                <a:lnTo>
                  <a:pt x="56" y="183"/>
                </a:lnTo>
                <a:lnTo>
                  <a:pt x="60" y="183"/>
                </a:lnTo>
                <a:lnTo>
                  <a:pt x="64" y="184"/>
                </a:lnTo>
                <a:lnTo>
                  <a:pt x="68" y="185"/>
                </a:lnTo>
                <a:lnTo>
                  <a:pt x="76" y="189"/>
                </a:lnTo>
                <a:lnTo>
                  <a:pt x="83" y="193"/>
                </a:lnTo>
                <a:lnTo>
                  <a:pt x="91" y="198"/>
                </a:lnTo>
                <a:lnTo>
                  <a:pt x="97" y="203"/>
                </a:lnTo>
                <a:lnTo>
                  <a:pt x="104" y="207"/>
                </a:lnTo>
                <a:lnTo>
                  <a:pt x="110" y="211"/>
                </a:lnTo>
                <a:lnTo>
                  <a:pt x="116" y="214"/>
                </a:lnTo>
                <a:lnTo>
                  <a:pt x="119" y="215"/>
                </a:lnTo>
                <a:lnTo>
                  <a:pt x="122" y="215"/>
                </a:lnTo>
                <a:lnTo>
                  <a:pt x="125" y="215"/>
                </a:lnTo>
                <a:lnTo>
                  <a:pt x="128" y="214"/>
                </a:lnTo>
                <a:lnTo>
                  <a:pt x="130" y="213"/>
                </a:lnTo>
                <a:lnTo>
                  <a:pt x="132" y="211"/>
                </a:lnTo>
                <a:lnTo>
                  <a:pt x="137" y="205"/>
                </a:lnTo>
                <a:lnTo>
                  <a:pt x="139" y="201"/>
                </a:lnTo>
                <a:lnTo>
                  <a:pt x="141" y="196"/>
                </a:lnTo>
                <a:lnTo>
                  <a:pt x="141" y="0"/>
                </a:lnTo>
                <a:lnTo>
                  <a:pt x="817" y="0"/>
                </a:lnTo>
                <a:lnTo>
                  <a:pt x="817" y="525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8217776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41" grpId="0" animBg="1"/>
      <p:bldP spid="1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7000" r="59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-55240"/>
            <a:ext cx="9144000" cy="6858000"/>
          </a:xfrm>
          <a:prstGeom prst="rect">
            <a:avLst/>
          </a:prstGeom>
          <a:blipFill>
            <a:blip r:embed="rId7">
              <a:lum bright="70000" contrast="-7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Ученай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степени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П.А.Ойуунускай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хас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сыллаахха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ылбытай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1935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1936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1933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6" name="Freeform 30"/>
          <p:cNvSpPr>
            <a:spLocks/>
          </p:cNvSpPr>
          <p:nvPr/>
        </p:nvSpPr>
        <p:spPr bwMode="auto">
          <a:xfrm rot="5400000">
            <a:off x="1080719" y="3879337"/>
            <a:ext cx="1795900" cy="1642844"/>
          </a:xfrm>
          <a:custGeom>
            <a:avLst/>
            <a:gdLst>
              <a:gd name="T0" fmla="*/ 42 w 817"/>
              <a:gd name="T1" fmla="*/ 327 h 667"/>
              <a:gd name="T2" fmla="*/ 56 w 817"/>
              <a:gd name="T3" fmla="*/ 325 h 667"/>
              <a:gd name="T4" fmla="*/ 68 w 817"/>
              <a:gd name="T5" fmla="*/ 327 h 667"/>
              <a:gd name="T6" fmla="*/ 91 w 817"/>
              <a:gd name="T7" fmla="*/ 340 h 667"/>
              <a:gd name="T8" fmla="*/ 110 w 817"/>
              <a:gd name="T9" fmla="*/ 353 h 667"/>
              <a:gd name="T10" fmla="*/ 122 w 817"/>
              <a:gd name="T11" fmla="*/ 357 h 667"/>
              <a:gd name="T12" fmla="*/ 132 w 817"/>
              <a:gd name="T13" fmla="*/ 353 h 667"/>
              <a:gd name="T14" fmla="*/ 139 w 817"/>
              <a:gd name="T15" fmla="*/ 343 h 667"/>
              <a:gd name="T16" fmla="*/ 411 w 817"/>
              <a:gd name="T17" fmla="*/ 142 h 667"/>
              <a:gd name="T18" fmla="*/ 427 w 817"/>
              <a:gd name="T19" fmla="*/ 134 h 667"/>
              <a:gd name="T20" fmla="*/ 432 w 817"/>
              <a:gd name="T21" fmla="*/ 123 h 667"/>
              <a:gd name="T22" fmla="*/ 427 w 817"/>
              <a:gd name="T23" fmla="*/ 108 h 667"/>
              <a:gd name="T24" fmla="*/ 410 w 817"/>
              <a:gd name="T25" fmla="*/ 84 h 667"/>
              <a:gd name="T26" fmla="*/ 402 w 817"/>
              <a:gd name="T27" fmla="*/ 67 h 667"/>
              <a:gd name="T28" fmla="*/ 401 w 817"/>
              <a:gd name="T29" fmla="*/ 52 h 667"/>
              <a:gd name="T30" fmla="*/ 406 w 817"/>
              <a:gd name="T31" fmla="*/ 34 h 667"/>
              <a:gd name="T32" fmla="*/ 417 w 817"/>
              <a:gd name="T33" fmla="*/ 21 h 667"/>
              <a:gd name="T34" fmla="*/ 433 w 817"/>
              <a:gd name="T35" fmla="*/ 10 h 667"/>
              <a:gd name="T36" fmla="*/ 452 w 817"/>
              <a:gd name="T37" fmla="*/ 3 h 667"/>
              <a:gd name="T38" fmla="*/ 474 w 817"/>
              <a:gd name="T39" fmla="*/ 0 h 667"/>
              <a:gd name="T40" fmla="*/ 496 w 817"/>
              <a:gd name="T41" fmla="*/ 1 h 667"/>
              <a:gd name="T42" fmla="*/ 518 w 817"/>
              <a:gd name="T43" fmla="*/ 6 h 667"/>
              <a:gd name="T44" fmla="*/ 530 w 817"/>
              <a:gd name="T45" fmla="*/ 13 h 667"/>
              <a:gd name="T46" fmla="*/ 544 w 817"/>
              <a:gd name="T47" fmla="*/ 24 h 667"/>
              <a:gd name="T48" fmla="*/ 554 w 817"/>
              <a:gd name="T49" fmla="*/ 37 h 667"/>
              <a:gd name="T50" fmla="*/ 557 w 817"/>
              <a:gd name="T51" fmla="*/ 55 h 667"/>
              <a:gd name="T52" fmla="*/ 554 w 817"/>
              <a:gd name="T53" fmla="*/ 68 h 667"/>
              <a:gd name="T54" fmla="*/ 546 w 817"/>
              <a:gd name="T55" fmla="*/ 83 h 667"/>
              <a:gd name="T56" fmla="*/ 527 w 817"/>
              <a:gd name="T57" fmla="*/ 111 h 667"/>
              <a:gd name="T58" fmla="*/ 523 w 817"/>
              <a:gd name="T59" fmla="*/ 123 h 667"/>
              <a:gd name="T60" fmla="*/ 525 w 817"/>
              <a:gd name="T61" fmla="*/ 130 h 667"/>
              <a:gd name="T62" fmla="*/ 532 w 817"/>
              <a:gd name="T63" fmla="*/ 137 h 667"/>
              <a:gd name="T64" fmla="*/ 545 w 817"/>
              <a:gd name="T65" fmla="*/ 142 h 667"/>
              <a:gd name="T66" fmla="*/ 141 w 817"/>
              <a:gd name="T67" fmla="*/ 667 h 667"/>
              <a:gd name="T68" fmla="*/ 135 w 817"/>
              <a:gd name="T69" fmla="*/ 456 h 667"/>
              <a:gd name="T70" fmla="*/ 128 w 817"/>
              <a:gd name="T71" fmla="*/ 450 h 667"/>
              <a:gd name="T72" fmla="*/ 119 w 817"/>
              <a:gd name="T73" fmla="*/ 450 h 667"/>
              <a:gd name="T74" fmla="*/ 103 w 817"/>
              <a:gd name="T75" fmla="*/ 458 h 667"/>
              <a:gd name="T76" fmla="*/ 74 w 817"/>
              <a:gd name="T77" fmla="*/ 478 h 667"/>
              <a:gd name="T78" fmla="*/ 58 w 817"/>
              <a:gd name="T79" fmla="*/ 484 h 667"/>
              <a:gd name="T80" fmla="*/ 45 w 817"/>
              <a:gd name="T81" fmla="*/ 483 h 667"/>
              <a:gd name="T82" fmla="*/ 32 w 817"/>
              <a:gd name="T83" fmla="*/ 478 h 667"/>
              <a:gd name="T84" fmla="*/ 17 w 817"/>
              <a:gd name="T85" fmla="*/ 463 h 667"/>
              <a:gd name="T86" fmla="*/ 7 w 817"/>
              <a:gd name="T87" fmla="*/ 446 h 667"/>
              <a:gd name="T88" fmla="*/ 1 w 817"/>
              <a:gd name="T89" fmla="*/ 424 h 667"/>
              <a:gd name="T90" fmla="*/ 0 w 817"/>
              <a:gd name="T91" fmla="*/ 392 h 667"/>
              <a:gd name="T92" fmla="*/ 7 w 817"/>
              <a:gd name="T93" fmla="*/ 366 h 667"/>
              <a:gd name="T94" fmla="*/ 16 w 817"/>
              <a:gd name="T95" fmla="*/ 348 h 667"/>
              <a:gd name="T96" fmla="*/ 29 w 817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667"/>
              <a:gd name="T149" fmla="*/ 817 w 817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667">
                <a:moveTo>
                  <a:pt x="33" y="332"/>
                </a:moveTo>
                <a:lnTo>
                  <a:pt x="38" y="329"/>
                </a:lnTo>
                <a:lnTo>
                  <a:pt x="42" y="327"/>
                </a:lnTo>
                <a:lnTo>
                  <a:pt x="47" y="326"/>
                </a:lnTo>
                <a:lnTo>
                  <a:pt x="51" y="325"/>
                </a:lnTo>
                <a:lnTo>
                  <a:pt x="56" y="325"/>
                </a:lnTo>
                <a:lnTo>
                  <a:pt x="60" y="325"/>
                </a:lnTo>
                <a:lnTo>
                  <a:pt x="64" y="326"/>
                </a:lnTo>
                <a:lnTo>
                  <a:pt x="68" y="327"/>
                </a:lnTo>
                <a:lnTo>
                  <a:pt x="76" y="331"/>
                </a:lnTo>
                <a:lnTo>
                  <a:pt x="83" y="335"/>
                </a:lnTo>
                <a:lnTo>
                  <a:pt x="91" y="340"/>
                </a:lnTo>
                <a:lnTo>
                  <a:pt x="97" y="345"/>
                </a:lnTo>
                <a:lnTo>
                  <a:pt x="104" y="349"/>
                </a:lnTo>
                <a:lnTo>
                  <a:pt x="110" y="353"/>
                </a:lnTo>
                <a:lnTo>
                  <a:pt x="116" y="356"/>
                </a:lnTo>
                <a:lnTo>
                  <a:pt x="119" y="357"/>
                </a:lnTo>
                <a:lnTo>
                  <a:pt x="122" y="357"/>
                </a:lnTo>
                <a:lnTo>
                  <a:pt x="128" y="356"/>
                </a:lnTo>
                <a:lnTo>
                  <a:pt x="130" y="355"/>
                </a:lnTo>
                <a:lnTo>
                  <a:pt x="132" y="353"/>
                </a:lnTo>
                <a:lnTo>
                  <a:pt x="135" y="350"/>
                </a:lnTo>
                <a:lnTo>
                  <a:pt x="137" y="347"/>
                </a:lnTo>
                <a:lnTo>
                  <a:pt x="139" y="343"/>
                </a:lnTo>
                <a:lnTo>
                  <a:pt x="141" y="338"/>
                </a:lnTo>
                <a:lnTo>
                  <a:pt x="141" y="142"/>
                </a:lnTo>
                <a:lnTo>
                  <a:pt x="411" y="142"/>
                </a:lnTo>
                <a:lnTo>
                  <a:pt x="418" y="139"/>
                </a:lnTo>
                <a:lnTo>
                  <a:pt x="423" y="137"/>
                </a:lnTo>
                <a:lnTo>
                  <a:pt x="427" y="134"/>
                </a:lnTo>
                <a:lnTo>
                  <a:pt x="430" y="130"/>
                </a:lnTo>
                <a:lnTo>
                  <a:pt x="431" y="127"/>
                </a:lnTo>
                <a:lnTo>
                  <a:pt x="432" y="123"/>
                </a:lnTo>
                <a:lnTo>
                  <a:pt x="432" y="120"/>
                </a:lnTo>
                <a:lnTo>
                  <a:pt x="431" y="116"/>
                </a:lnTo>
                <a:lnTo>
                  <a:pt x="427" y="108"/>
                </a:lnTo>
                <a:lnTo>
                  <a:pt x="421" y="100"/>
                </a:lnTo>
                <a:lnTo>
                  <a:pt x="416" y="92"/>
                </a:lnTo>
                <a:lnTo>
                  <a:pt x="410" y="84"/>
                </a:lnTo>
                <a:lnTo>
                  <a:pt x="406" y="77"/>
                </a:lnTo>
                <a:lnTo>
                  <a:pt x="403" y="71"/>
                </a:lnTo>
                <a:lnTo>
                  <a:pt x="402" y="67"/>
                </a:lnTo>
                <a:lnTo>
                  <a:pt x="402" y="64"/>
                </a:lnTo>
                <a:lnTo>
                  <a:pt x="401" y="58"/>
                </a:lnTo>
                <a:lnTo>
                  <a:pt x="401" y="52"/>
                </a:lnTo>
                <a:lnTo>
                  <a:pt x="402" y="46"/>
                </a:lnTo>
                <a:lnTo>
                  <a:pt x="403" y="39"/>
                </a:lnTo>
                <a:lnTo>
                  <a:pt x="406" y="34"/>
                </a:lnTo>
                <a:lnTo>
                  <a:pt x="409" y="29"/>
                </a:lnTo>
                <a:lnTo>
                  <a:pt x="413" y="25"/>
                </a:lnTo>
                <a:lnTo>
                  <a:pt x="417" y="21"/>
                </a:lnTo>
                <a:lnTo>
                  <a:pt x="422" y="17"/>
                </a:lnTo>
                <a:lnTo>
                  <a:pt x="427" y="13"/>
                </a:lnTo>
                <a:lnTo>
                  <a:pt x="433" y="10"/>
                </a:lnTo>
                <a:lnTo>
                  <a:pt x="439" y="7"/>
                </a:lnTo>
                <a:lnTo>
                  <a:pt x="446" y="5"/>
                </a:lnTo>
                <a:lnTo>
                  <a:pt x="452" y="3"/>
                </a:lnTo>
                <a:lnTo>
                  <a:pt x="459" y="1"/>
                </a:lnTo>
                <a:lnTo>
                  <a:pt x="466" y="0"/>
                </a:lnTo>
                <a:lnTo>
                  <a:pt x="474" y="0"/>
                </a:lnTo>
                <a:lnTo>
                  <a:pt x="481" y="0"/>
                </a:lnTo>
                <a:lnTo>
                  <a:pt x="488" y="0"/>
                </a:lnTo>
                <a:lnTo>
                  <a:pt x="496" y="1"/>
                </a:lnTo>
                <a:lnTo>
                  <a:pt x="504" y="2"/>
                </a:lnTo>
                <a:lnTo>
                  <a:pt x="511" y="4"/>
                </a:lnTo>
                <a:lnTo>
                  <a:pt x="518" y="6"/>
                </a:lnTo>
                <a:lnTo>
                  <a:pt x="521" y="8"/>
                </a:lnTo>
                <a:lnTo>
                  <a:pt x="524" y="9"/>
                </a:lnTo>
                <a:lnTo>
                  <a:pt x="530" y="13"/>
                </a:lnTo>
                <a:lnTo>
                  <a:pt x="536" y="17"/>
                </a:lnTo>
                <a:lnTo>
                  <a:pt x="542" y="21"/>
                </a:lnTo>
                <a:lnTo>
                  <a:pt x="544" y="24"/>
                </a:lnTo>
                <a:lnTo>
                  <a:pt x="547" y="26"/>
                </a:lnTo>
                <a:lnTo>
                  <a:pt x="551" y="32"/>
                </a:lnTo>
                <a:lnTo>
                  <a:pt x="554" y="37"/>
                </a:lnTo>
                <a:lnTo>
                  <a:pt x="556" y="42"/>
                </a:lnTo>
                <a:lnTo>
                  <a:pt x="557" y="48"/>
                </a:lnTo>
                <a:lnTo>
                  <a:pt x="557" y="55"/>
                </a:lnTo>
                <a:lnTo>
                  <a:pt x="556" y="61"/>
                </a:lnTo>
                <a:lnTo>
                  <a:pt x="556" y="64"/>
                </a:lnTo>
                <a:lnTo>
                  <a:pt x="554" y="68"/>
                </a:lnTo>
                <a:lnTo>
                  <a:pt x="551" y="75"/>
                </a:lnTo>
                <a:lnTo>
                  <a:pt x="549" y="79"/>
                </a:lnTo>
                <a:lnTo>
                  <a:pt x="546" y="83"/>
                </a:lnTo>
                <a:lnTo>
                  <a:pt x="537" y="96"/>
                </a:lnTo>
                <a:lnTo>
                  <a:pt x="530" y="106"/>
                </a:lnTo>
                <a:lnTo>
                  <a:pt x="527" y="111"/>
                </a:lnTo>
                <a:lnTo>
                  <a:pt x="525" y="115"/>
                </a:lnTo>
                <a:lnTo>
                  <a:pt x="524" y="119"/>
                </a:lnTo>
                <a:lnTo>
                  <a:pt x="523" y="123"/>
                </a:lnTo>
                <a:lnTo>
                  <a:pt x="523" y="127"/>
                </a:lnTo>
                <a:lnTo>
                  <a:pt x="524" y="129"/>
                </a:lnTo>
                <a:lnTo>
                  <a:pt x="525" y="130"/>
                </a:lnTo>
                <a:lnTo>
                  <a:pt x="526" y="132"/>
                </a:lnTo>
                <a:lnTo>
                  <a:pt x="527" y="134"/>
                </a:lnTo>
                <a:lnTo>
                  <a:pt x="532" y="137"/>
                </a:lnTo>
                <a:lnTo>
                  <a:pt x="534" y="138"/>
                </a:lnTo>
                <a:lnTo>
                  <a:pt x="537" y="140"/>
                </a:lnTo>
                <a:lnTo>
                  <a:pt x="545" y="142"/>
                </a:lnTo>
                <a:lnTo>
                  <a:pt x="817" y="142"/>
                </a:lnTo>
                <a:lnTo>
                  <a:pt x="817" y="667"/>
                </a:lnTo>
                <a:lnTo>
                  <a:pt x="141" y="667"/>
                </a:lnTo>
                <a:lnTo>
                  <a:pt x="141" y="470"/>
                </a:lnTo>
                <a:lnTo>
                  <a:pt x="137" y="460"/>
                </a:lnTo>
                <a:lnTo>
                  <a:pt x="135" y="456"/>
                </a:lnTo>
                <a:lnTo>
                  <a:pt x="132" y="454"/>
                </a:lnTo>
                <a:lnTo>
                  <a:pt x="130" y="451"/>
                </a:lnTo>
                <a:lnTo>
                  <a:pt x="128" y="450"/>
                </a:lnTo>
                <a:lnTo>
                  <a:pt x="125" y="449"/>
                </a:lnTo>
                <a:lnTo>
                  <a:pt x="122" y="449"/>
                </a:lnTo>
                <a:lnTo>
                  <a:pt x="119" y="450"/>
                </a:lnTo>
                <a:lnTo>
                  <a:pt x="116" y="451"/>
                </a:lnTo>
                <a:lnTo>
                  <a:pt x="110" y="454"/>
                </a:lnTo>
                <a:lnTo>
                  <a:pt x="103" y="458"/>
                </a:lnTo>
                <a:lnTo>
                  <a:pt x="96" y="463"/>
                </a:lnTo>
                <a:lnTo>
                  <a:pt x="82" y="473"/>
                </a:lnTo>
                <a:lnTo>
                  <a:pt x="74" y="478"/>
                </a:lnTo>
                <a:lnTo>
                  <a:pt x="70" y="480"/>
                </a:lnTo>
                <a:lnTo>
                  <a:pt x="66" y="481"/>
                </a:lnTo>
                <a:lnTo>
                  <a:pt x="58" y="484"/>
                </a:lnTo>
                <a:lnTo>
                  <a:pt x="54" y="484"/>
                </a:lnTo>
                <a:lnTo>
                  <a:pt x="49" y="484"/>
                </a:lnTo>
                <a:lnTo>
                  <a:pt x="45" y="483"/>
                </a:lnTo>
                <a:lnTo>
                  <a:pt x="41" y="482"/>
                </a:lnTo>
                <a:lnTo>
                  <a:pt x="36" y="480"/>
                </a:lnTo>
                <a:lnTo>
                  <a:pt x="32" y="478"/>
                </a:lnTo>
                <a:lnTo>
                  <a:pt x="24" y="471"/>
                </a:lnTo>
                <a:lnTo>
                  <a:pt x="21" y="467"/>
                </a:lnTo>
                <a:lnTo>
                  <a:pt x="17" y="463"/>
                </a:lnTo>
                <a:lnTo>
                  <a:pt x="12" y="455"/>
                </a:lnTo>
                <a:lnTo>
                  <a:pt x="9" y="450"/>
                </a:lnTo>
                <a:lnTo>
                  <a:pt x="7" y="446"/>
                </a:lnTo>
                <a:lnTo>
                  <a:pt x="4" y="435"/>
                </a:lnTo>
                <a:lnTo>
                  <a:pt x="2" y="429"/>
                </a:lnTo>
                <a:lnTo>
                  <a:pt x="1" y="424"/>
                </a:lnTo>
                <a:lnTo>
                  <a:pt x="0" y="414"/>
                </a:lnTo>
                <a:lnTo>
                  <a:pt x="0" y="403"/>
                </a:lnTo>
                <a:lnTo>
                  <a:pt x="0" y="392"/>
                </a:lnTo>
                <a:lnTo>
                  <a:pt x="2" y="382"/>
                </a:lnTo>
                <a:lnTo>
                  <a:pt x="5" y="371"/>
                </a:lnTo>
                <a:lnTo>
                  <a:pt x="7" y="366"/>
                </a:lnTo>
                <a:lnTo>
                  <a:pt x="9" y="361"/>
                </a:lnTo>
                <a:lnTo>
                  <a:pt x="13" y="352"/>
                </a:lnTo>
                <a:lnTo>
                  <a:pt x="16" y="348"/>
                </a:lnTo>
                <a:lnTo>
                  <a:pt x="19" y="344"/>
                </a:lnTo>
                <a:lnTo>
                  <a:pt x="26" y="337"/>
                </a:lnTo>
                <a:lnTo>
                  <a:pt x="29" y="334"/>
                </a:lnTo>
                <a:lnTo>
                  <a:pt x="33" y="332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7" name="Freeform 31"/>
          <p:cNvSpPr>
            <a:spLocks/>
          </p:cNvSpPr>
          <p:nvPr/>
        </p:nvSpPr>
        <p:spPr bwMode="auto">
          <a:xfrm rot="5400000">
            <a:off x="1241447" y="2552338"/>
            <a:ext cx="1474444" cy="1642844"/>
          </a:xfrm>
          <a:custGeom>
            <a:avLst/>
            <a:gdLst>
              <a:gd name="T0" fmla="*/ 9 w 673"/>
              <a:gd name="T1" fmla="*/ 454 h 667"/>
              <a:gd name="T2" fmla="*/ 18 w 673"/>
              <a:gd name="T3" fmla="*/ 449 h 667"/>
              <a:gd name="T4" fmla="*/ 34 w 673"/>
              <a:gd name="T5" fmla="*/ 455 h 667"/>
              <a:gd name="T6" fmla="*/ 65 w 673"/>
              <a:gd name="T7" fmla="*/ 476 h 667"/>
              <a:gd name="T8" fmla="*/ 85 w 673"/>
              <a:gd name="T9" fmla="*/ 484 h 667"/>
              <a:gd name="T10" fmla="*/ 104 w 673"/>
              <a:gd name="T11" fmla="*/ 481 h 667"/>
              <a:gd name="T12" fmla="*/ 124 w 673"/>
              <a:gd name="T13" fmla="*/ 463 h 667"/>
              <a:gd name="T14" fmla="*/ 138 w 673"/>
              <a:gd name="T15" fmla="*/ 435 h 667"/>
              <a:gd name="T16" fmla="*/ 142 w 673"/>
              <a:gd name="T17" fmla="*/ 403 h 667"/>
              <a:gd name="T18" fmla="*/ 135 w 673"/>
              <a:gd name="T19" fmla="*/ 366 h 667"/>
              <a:gd name="T20" fmla="*/ 122 w 673"/>
              <a:gd name="T21" fmla="*/ 344 h 667"/>
              <a:gd name="T22" fmla="*/ 103 w 673"/>
              <a:gd name="T23" fmla="*/ 329 h 667"/>
              <a:gd name="T24" fmla="*/ 82 w 673"/>
              <a:gd name="T25" fmla="*/ 325 h 667"/>
              <a:gd name="T26" fmla="*/ 58 w 673"/>
              <a:gd name="T27" fmla="*/ 335 h 667"/>
              <a:gd name="T28" fmla="*/ 26 w 673"/>
              <a:gd name="T29" fmla="*/ 356 h 667"/>
              <a:gd name="T30" fmla="*/ 13 w 673"/>
              <a:gd name="T31" fmla="*/ 356 h 667"/>
              <a:gd name="T32" fmla="*/ 4 w 673"/>
              <a:gd name="T33" fmla="*/ 346 h 667"/>
              <a:gd name="T34" fmla="*/ 269 w 673"/>
              <a:gd name="T35" fmla="*/ 142 h 667"/>
              <a:gd name="T36" fmla="*/ 286 w 673"/>
              <a:gd name="T37" fmla="*/ 134 h 667"/>
              <a:gd name="T38" fmla="*/ 290 w 673"/>
              <a:gd name="T39" fmla="*/ 124 h 667"/>
              <a:gd name="T40" fmla="*/ 282 w 673"/>
              <a:gd name="T41" fmla="*/ 105 h 667"/>
              <a:gd name="T42" fmla="*/ 261 w 673"/>
              <a:gd name="T43" fmla="*/ 73 h 667"/>
              <a:gd name="T44" fmla="*/ 257 w 673"/>
              <a:gd name="T45" fmla="*/ 57 h 667"/>
              <a:gd name="T46" fmla="*/ 261 w 673"/>
              <a:gd name="T47" fmla="*/ 38 h 667"/>
              <a:gd name="T48" fmla="*/ 274 w 673"/>
              <a:gd name="T49" fmla="*/ 22 h 667"/>
              <a:gd name="T50" fmla="*/ 299 w 673"/>
              <a:gd name="T51" fmla="*/ 7 h 667"/>
              <a:gd name="T52" fmla="*/ 335 w 673"/>
              <a:gd name="T53" fmla="*/ 0 h 667"/>
              <a:gd name="T54" fmla="*/ 377 w 673"/>
              <a:gd name="T55" fmla="*/ 7 h 667"/>
              <a:gd name="T56" fmla="*/ 394 w 673"/>
              <a:gd name="T57" fmla="*/ 17 h 667"/>
              <a:gd name="T58" fmla="*/ 410 w 673"/>
              <a:gd name="T59" fmla="*/ 32 h 667"/>
              <a:gd name="T60" fmla="*/ 416 w 673"/>
              <a:gd name="T61" fmla="*/ 51 h 667"/>
              <a:gd name="T62" fmla="*/ 410 w 673"/>
              <a:gd name="T63" fmla="*/ 75 h 667"/>
              <a:gd name="T64" fmla="*/ 384 w 673"/>
              <a:gd name="T65" fmla="*/ 112 h 667"/>
              <a:gd name="T66" fmla="*/ 380 w 673"/>
              <a:gd name="T67" fmla="*/ 126 h 667"/>
              <a:gd name="T68" fmla="*/ 388 w 673"/>
              <a:gd name="T69" fmla="*/ 136 h 667"/>
              <a:gd name="T70" fmla="*/ 673 w 673"/>
              <a:gd name="T71" fmla="*/ 142 h 667"/>
              <a:gd name="T72" fmla="*/ 667 w 673"/>
              <a:gd name="T73" fmla="*/ 350 h 667"/>
              <a:gd name="T74" fmla="*/ 657 w 673"/>
              <a:gd name="T75" fmla="*/ 357 h 667"/>
              <a:gd name="T76" fmla="*/ 642 w 673"/>
              <a:gd name="T77" fmla="*/ 353 h 667"/>
              <a:gd name="T78" fmla="*/ 615 w 673"/>
              <a:gd name="T79" fmla="*/ 335 h 667"/>
              <a:gd name="T80" fmla="*/ 591 w 673"/>
              <a:gd name="T81" fmla="*/ 325 h 667"/>
              <a:gd name="T82" fmla="*/ 574 w 673"/>
              <a:gd name="T83" fmla="*/ 327 h 667"/>
              <a:gd name="T84" fmla="*/ 557 w 673"/>
              <a:gd name="T85" fmla="*/ 337 h 667"/>
              <a:gd name="T86" fmla="*/ 540 w 673"/>
              <a:gd name="T87" fmla="*/ 361 h 667"/>
              <a:gd name="T88" fmla="*/ 532 w 673"/>
              <a:gd name="T89" fmla="*/ 392 h 667"/>
              <a:gd name="T90" fmla="*/ 533 w 673"/>
              <a:gd name="T91" fmla="*/ 424 h 667"/>
              <a:gd name="T92" fmla="*/ 543 w 673"/>
              <a:gd name="T93" fmla="*/ 455 h 667"/>
              <a:gd name="T94" fmla="*/ 556 w 673"/>
              <a:gd name="T95" fmla="*/ 471 h 667"/>
              <a:gd name="T96" fmla="*/ 572 w 673"/>
              <a:gd name="T97" fmla="*/ 482 h 667"/>
              <a:gd name="T98" fmla="*/ 589 w 673"/>
              <a:gd name="T99" fmla="*/ 484 h 667"/>
              <a:gd name="T100" fmla="*/ 613 w 673"/>
              <a:gd name="T101" fmla="*/ 473 h 667"/>
              <a:gd name="T102" fmla="*/ 645 w 673"/>
              <a:gd name="T103" fmla="*/ 452 h 667"/>
              <a:gd name="T104" fmla="*/ 657 w 673"/>
              <a:gd name="T105" fmla="*/ 450 h 667"/>
              <a:gd name="T106" fmla="*/ 667 w 673"/>
              <a:gd name="T107" fmla="*/ 457 h 667"/>
              <a:gd name="T108" fmla="*/ 673 w 673"/>
              <a:gd name="T109" fmla="*/ 667 h 66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673"/>
              <a:gd name="T166" fmla="*/ 0 h 667"/>
              <a:gd name="T167" fmla="*/ 673 w 673"/>
              <a:gd name="T168" fmla="*/ 667 h 66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673" h="667">
                <a:moveTo>
                  <a:pt x="0" y="470"/>
                </a:moveTo>
                <a:lnTo>
                  <a:pt x="4" y="460"/>
                </a:lnTo>
                <a:lnTo>
                  <a:pt x="6" y="457"/>
                </a:lnTo>
                <a:lnTo>
                  <a:pt x="9" y="454"/>
                </a:lnTo>
                <a:lnTo>
                  <a:pt x="11" y="452"/>
                </a:lnTo>
                <a:lnTo>
                  <a:pt x="13" y="450"/>
                </a:lnTo>
                <a:lnTo>
                  <a:pt x="16" y="450"/>
                </a:lnTo>
                <a:lnTo>
                  <a:pt x="18" y="449"/>
                </a:lnTo>
                <a:lnTo>
                  <a:pt x="23" y="450"/>
                </a:lnTo>
                <a:lnTo>
                  <a:pt x="26" y="451"/>
                </a:lnTo>
                <a:lnTo>
                  <a:pt x="30" y="453"/>
                </a:lnTo>
                <a:lnTo>
                  <a:pt x="34" y="455"/>
                </a:lnTo>
                <a:lnTo>
                  <a:pt x="42" y="461"/>
                </a:lnTo>
                <a:lnTo>
                  <a:pt x="51" y="467"/>
                </a:lnTo>
                <a:lnTo>
                  <a:pt x="60" y="473"/>
                </a:lnTo>
                <a:lnTo>
                  <a:pt x="65" y="476"/>
                </a:lnTo>
                <a:lnTo>
                  <a:pt x="70" y="479"/>
                </a:lnTo>
                <a:lnTo>
                  <a:pt x="75" y="481"/>
                </a:lnTo>
                <a:lnTo>
                  <a:pt x="80" y="483"/>
                </a:lnTo>
                <a:lnTo>
                  <a:pt x="85" y="484"/>
                </a:lnTo>
                <a:lnTo>
                  <a:pt x="90" y="484"/>
                </a:lnTo>
                <a:lnTo>
                  <a:pt x="95" y="484"/>
                </a:lnTo>
                <a:lnTo>
                  <a:pt x="99" y="483"/>
                </a:lnTo>
                <a:lnTo>
                  <a:pt x="104" y="481"/>
                </a:lnTo>
                <a:lnTo>
                  <a:pt x="109" y="478"/>
                </a:lnTo>
                <a:lnTo>
                  <a:pt x="117" y="471"/>
                </a:lnTo>
                <a:lnTo>
                  <a:pt x="121" y="467"/>
                </a:lnTo>
                <a:lnTo>
                  <a:pt x="124" y="463"/>
                </a:lnTo>
                <a:lnTo>
                  <a:pt x="130" y="455"/>
                </a:lnTo>
                <a:lnTo>
                  <a:pt x="132" y="450"/>
                </a:lnTo>
                <a:lnTo>
                  <a:pt x="134" y="446"/>
                </a:lnTo>
                <a:lnTo>
                  <a:pt x="138" y="435"/>
                </a:lnTo>
                <a:lnTo>
                  <a:pt x="139" y="429"/>
                </a:lnTo>
                <a:lnTo>
                  <a:pt x="140" y="424"/>
                </a:lnTo>
                <a:lnTo>
                  <a:pt x="141" y="414"/>
                </a:lnTo>
                <a:lnTo>
                  <a:pt x="142" y="403"/>
                </a:lnTo>
                <a:lnTo>
                  <a:pt x="141" y="392"/>
                </a:lnTo>
                <a:lnTo>
                  <a:pt x="139" y="382"/>
                </a:lnTo>
                <a:lnTo>
                  <a:pt x="136" y="371"/>
                </a:lnTo>
                <a:lnTo>
                  <a:pt x="135" y="366"/>
                </a:lnTo>
                <a:lnTo>
                  <a:pt x="133" y="361"/>
                </a:lnTo>
                <a:lnTo>
                  <a:pt x="128" y="352"/>
                </a:lnTo>
                <a:lnTo>
                  <a:pt x="125" y="348"/>
                </a:lnTo>
                <a:lnTo>
                  <a:pt x="122" y="344"/>
                </a:lnTo>
                <a:lnTo>
                  <a:pt x="116" y="337"/>
                </a:lnTo>
                <a:lnTo>
                  <a:pt x="112" y="334"/>
                </a:lnTo>
                <a:lnTo>
                  <a:pt x="108" y="332"/>
                </a:lnTo>
                <a:lnTo>
                  <a:pt x="103" y="329"/>
                </a:lnTo>
                <a:lnTo>
                  <a:pt x="97" y="327"/>
                </a:lnTo>
                <a:lnTo>
                  <a:pt x="92" y="325"/>
                </a:lnTo>
                <a:lnTo>
                  <a:pt x="87" y="325"/>
                </a:lnTo>
                <a:lnTo>
                  <a:pt x="82" y="325"/>
                </a:lnTo>
                <a:lnTo>
                  <a:pt x="77" y="326"/>
                </a:lnTo>
                <a:lnTo>
                  <a:pt x="72" y="328"/>
                </a:lnTo>
                <a:lnTo>
                  <a:pt x="67" y="330"/>
                </a:lnTo>
                <a:lnTo>
                  <a:pt x="58" y="335"/>
                </a:lnTo>
                <a:lnTo>
                  <a:pt x="49" y="341"/>
                </a:lnTo>
                <a:lnTo>
                  <a:pt x="41" y="347"/>
                </a:lnTo>
                <a:lnTo>
                  <a:pt x="33" y="352"/>
                </a:lnTo>
                <a:lnTo>
                  <a:pt x="26" y="356"/>
                </a:lnTo>
                <a:lnTo>
                  <a:pt x="23" y="357"/>
                </a:lnTo>
                <a:lnTo>
                  <a:pt x="18" y="357"/>
                </a:lnTo>
                <a:lnTo>
                  <a:pt x="16" y="357"/>
                </a:lnTo>
                <a:lnTo>
                  <a:pt x="13" y="356"/>
                </a:lnTo>
                <a:lnTo>
                  <a:pt x="11" y="354"/>
                </a:lnTo>
                <a:lnTo>
                  <a:pt x="9" y="352"/>
                </a:lnTo>
                <a:lnTo>
                  <a:pt x="6" y="349"/>
                </a:lnTo>
                <a:lnTo>
                  <a:pt x="4" y="346"/>
                </a:lnTo>
                <a:lnTo>
                  <a:pt x="2" y="341"/>
                </a:lnTo>
                <a:lnTo>
                  <a:pt x="0" y="336"/>
                </a:lnTo>
                <a:lnTo>
                  <a:pt x="0" y="142"/>
                </a:lnTo>
                <a:lnTo>
                  <a:pt x="269" y="142"/>
                </a:lnTo>
                <a:lnTo>
                  <a:pt x="275" y="140"/>
                </a:lnTo>
                <a:lnTo>
                  <a:pt x="280" y="138"/>
                </a:lnTo>
                <a:lnTo>
                  <a:pt x="283" y="136"/>
                </a:lnTo>
                <a:lnTo>
                  <a:pt x="286" y="134"/>
                </a:lnTo>
                <a:lnTo>
                  <a:pt x="288" y="131"/>
                </a:lnTo>
                <a:lnTo>
                  <a:pt x="289" y="129"/>
                </a:lnTo>
                <a:lnTo>
                  <a:pt x="290" y="126"/>
                </a:lnTo>
                <a:lnTo>
                  <a:pt x="290" y="124"/>
                </a:lnTo>
                <a:lnTo>
                  <a:pt x="290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8" y="99"/>
                </a:lnTo>
                <a:lnTo>
                  <a:pt x="267" y="85"/>
                </a:lnTo>
                <a:lnTo>
                  <a:pt x="263" y="77"/>
                </a:lnTo>
                <a:lnTo>
                  <a:pt x="261" y="73"/>
                </a:lnTo>
                <a:lnTo>
                  <a:pt x="259" y="69"/>
                </a:lnTo>
                <a:lnTo>
                  <a:pt x="258" y="65"/>
                </a:lnTo>
                <a:lnTo>
                  <a:pt x="257" y="61"/>
                </a:lnTo>
                <a:lnTo>
                  <a:pt x="257" y="57"/>
                </a:lnTo>
                <a:lnTo>
                  <a:pt x="257" y="52"/>
                </a:lnTo>
                <a:lnTo>
                  <a:pt x="258" y="48"/>
                </a:lnTo>
                <a:lnTo>
                  <a:pt x="259" y="43"/>
                </a:lnTo>
                <a:lnTo>
                  <a:pt x="261" y="38"/>
                </a:lnTo>
                <a:lnTo>
                  <a:pt x="264" y="33"/>
                </a:lnTo>
                <a:lnTo>
                  <a:pt x="266" y="29"/>
                </a:lnTo>
                <a:lnTo>
                  <a:pt x="269" y="26"/>
                </a:lnTo>
                <a:lnTo>
                  <a:pt x="274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4" y="1"/>
                </a:lnTo>
                <a:lnTo>
                  <a:pt x="335" y="0"/>
                </a:lnTo>
                <a:lnTo>
                  <a:pt x="346" y="0"/>
                </a:lnTo>
                <a:lnTo>
                  <a:pt x="356" y="1"/>
                </a:lnTo>
                <a:lnTo>
                  <a:pt x="367" y="4"/>
                </a:lnTo>
                <a:lnTo>
                  <a:pt x="377" y="7"/>
                </a:lnTo>
                <a:lnTo>
                  <a:pt x="381" y="9"/>
                </a:lnTo>
                <a:lnTo>
                  <a:pt x="386" y="12"/>
                </a:lnTo>
                <a:lnTo>
                  <a:pt x="390" y="14"/>
                </a:lnTo>
                <a:lnTo>
                  <a:pt x="394" y="17"/>
                </a:lnTo>
                <a:lnTo>
                  <a:pt x="398" y="21"/>
                </a:lnTo>
                <a:lnTo>
                  <a:pt x="403" y="24"/>
                </a:lnTo>
                <a:lnTo>
                  <a:pt x="407" y="28"/>
                </a:lnTo>
                <a:lnTo>
                  <a:pt x="410" y="32"/>
                </a:lnTo>
                <a:lnTo>
                  <a:pt x="412" y="37"/>
                </a:lnTo>
                <a:lnTo>
                  <a:pt x="414" y="41"/>
                </a:lnTo>
                <a:lnTo>
                  <a:pt x="415" y="46"/>
                </a:lnTo>
                <a:lnTo>
                  <a:pt x="416" y="51"/>
                </a:lnTo>
                <a:lnTo>
                  <a:pt x="416" y="55"/>
                </a:lnTo>
                <a:lnTo>
                  <a:pt x="416" y="59"/>
                </a:lnTo>
                <a:lnTo>
                  <a:pt x="413" y="67"/>
                </a:lnTo>
                <a:lnTo>
                  <a:pt x="410" y="75"/>
                </a:lnTo>
                <a:lnTo>
                  <a:pt x="405" y="83"/>
                </a:lnTo>
                <a:lnTo>
                  <a:pt x="393" y="98"/>
                </a:lnTo>
                <a:lnTo>
                  <a:pt x="389" y="104"/>
                </a:lnTo>
                <a:lnTo>
                  <a:pt x="384" y="112"/>
                </a:lnTo>
                <a:lnTo>
                  <a:pt x="382" y="118"/>
                </a:lnTo>
                <a:lnTo>
                  <a:pt x="381" y="121"/>
                </a:lnTo>
                <a:lnTo>
                  <a:pt x="380" y="124"/>
                </a:lnTo>
                <a:lnTo>
                  <a:pt x="380" y="126"/>
                </a:lnTo>
                <a:lnTo>
                  <a:pt x="381" y="129"/>
                </a:lnTo>
                <a:lnTo>
                  <a:pt x="383" y="132"/>
                </a:lnTo>
                <a:lnTo>
                  <a:pt x="385" y="134"/>
                </a:lnTo>
                <a:lnTo>
                  <a:pt x="388" y="136"/>
                </a:lnTo>
                <a:lnTo>
                  <a:pt x="391" y="138"/>
                </a:lnTo>
                <a:lnTo>
                  <a:pt x="396" y="140"/>
                </a:lnTo>
                <a:lnTo>
                  <a:pt x="402" y="142"/>
                </a:lnTo>
                <a:lnTo>
                  <a:pt x="673" y="142"/>
                </a:lnTo>
                <a:lnTo>
                  <a:pt x="673" y="336"/>
                </a:lnTo>
                <a:lnTo>
                  <a:pt x="671" y="342"/>
                </a:lnTo>
                <a:lnTo>
                  <a:pt x="669" y="346"/>
                </a:lnTo>
                <a:lnTo>
                  <a:pt x="667" y="350"/>
                </a:lnTo>
                <a:lnTo>
                  <a:pt x="664" y="352"/>
                </a:lnTo>
                <a:lnTo>
                  <a:pt x="662" y="355"/>
                </a:lnTo>
                <a:lnTo>
                  <a:pt x="660" y="356"/>
                </a:lnTo>
                <a:lnTo>
                  <a:pt x="657" y="357"/>
                </a:lnTo>
                <a:lnTo>
                  <a:pt x="654" y="357"/>
                </a:lnTo>
                <a:lnTo>
                  <a:pt x="651" y="357"/>
                </a:lnTo>
                <a:lnTo>
                  <a:pt x="648" y="356"/>
                </a:lnTo>
                <a:lnTo>
                  <a:pt x="642" y="353"/>
                </a:lnTo>
                <a:lnTo>
                  <a:pt x="636" y="350"/>
                </a:lnTo>
                <a:lnTo>
                  <a:pt x="629" y="345"/>
                </a:lnTo>
                <a:lnTo>
                  <a:pt x="623" y="340"/>
                </a:lnTo>
                <a:lnTo>
                  <a:pt x="615" y="335"/>
                </a:lnTo>
                <a:lnTo>
                  <a:pt x="608" y="331"/>
                </a:lnTo>
                <a:lnTo>
                  <a:pt x="600" y="328"/>
                </a:lnTo>
                <a:lnTo>
                  <a:pt x="596" y="326"/>
                </a:lnTo>
                <a:lnTo>
                  <a:pt x="591" y="325"/>
                </a:lnTo>
                <a:lnTo>
                  <a:pt x="587" y="325"/>
                </a:lnTo>
                <a:lnTo>
                  <a:pt x="583" y="325"/>
                </a:lnTo>
                <a:lnTo>
                  <a:pt x="578" y="326"/>
                </a:lnTo>
                <a:lnTo>
                  <a:pt x="574" y="327"/>
                </a:lnTo>
                <a:lnTo>
                  <a:pt x="569" y="329"/>
                </a:lnTo>
                <a:lnTo>
                  <a:pt x="565" y="332"/>
                </a:lnTo>
                <a:lnTo>
                  <a:pt x="561" y="334"/>
                </a:lnTo>
                <a:lnTo>
                  <a:pt x="557" y="337"/>
                </a:lnTo>
                <a:lnTo>
                  <a:pt x="554" y="341"/>
                </a:lnTo>
                <a:lnTo>
                  <a:pt x="551" y="344"/>
                </a:lnTo>
                <a:lnTo>
                  <a:pt x="545" y="352"/>
                </a:lnTo>
                <a:lnTo>
                  <a:pt x="540" y="361"/>
                </a:lnTo>
                <a:lnTo>
                  <a:pt x="538" y="366"/>
                </a:lnTo>
                <a:lnTo>
                  <a:pt x="537" y="371"/>
                </a:lnTo>
                <a:lnTo>
                  <a:pt x="534" y="382"/>
                </a:lnTo>
                <a:lnTo>
                  <a:pt x="532" y="392"/>
                </a:lnTo>
                <a:lnTo>
                  <a:pt x="531" y="397"/>
                </a:lnTo>
                <a:lnTo>
                  <a:pt x="531" y="403"/>
                </a:lnTo>
                <a:lnTo>
                  <a:pt x="531" y="414"/>
                </a:lnTo>
                <a:lnTo>
                  <a:pt x="533" y="424"/>
                </a:lnTo>
                <a:lnTo>
                  <a:pt x="535" y="435"/>
                </a:lnTo>
                <a:lnTo>
                  <a:pt x="539" y="446"/>
                </a:lnTo>
                <a:lnTo>
                  <a:pt x="541" y="450"/>
                </a:lnTo>
                <a:lnTo>
                  <a:pt x="543" y="455"/>
                </a:lnTo>
                <a:lnTo>
                  <a:pt x="546" y="459"/>
                </a:lnTo>
                <a:lnTo>
                  <a:pt x="549" y="463"/>
                </a:lnTo>
                <a:lnTo>
                  <a:pt x="552" y="467"/>
                </a:lnTo>
                <a:lnTo>
                  <a:pt x="556" y="471"/>
                </a:lnTo>
                <a:lnTo>
                  <a:pt x="560" y="475"/>
                </a:lnTo>
                <a:lnTo>
                  <a:pt x="564" y="478"/>
                </a:lnTo>
                <a:lnTo>
                  <a:pt x="568" y="480"/>
                </a:lnTo>
                <a:lnTo>
                  <a:pt x="572" y="482"/>
                </a:lnTo>
                <a:lnTo>
                  <a:pt x="577" y="483"/>
                </a:lnTo>
                <a:lnTo>
                  <a:pt x="581" y="484"/>
                </a:lnTo>
                <a:lnTo>
                  <a:pt x="585" y="484"/>
                </a:lnTo>
                <a:lnTo>
                  <a:pt x="589" y="484"/>
                </a:lnTo>
                <a:lnTo>
                  <a:pt x="598" y="481"/>
                </a:lnTo>
                <a:lnTo>
                  <a:pt x="602" y="480"/>
                </a:lnTo>
                <a:lnTo>
                  <a:pt x="606" y="477"/>
                </a:lnTo>
                <a:lnTo>
                  <a:pt x="613" y="473"/>
                </a:lnTo>
                <a:lnTo>
                  <a:pt x="628" y="462"/>
                </a:lnTo>
                <a:lnTo>
                  <a:pt x="635" y="457"/>
                </a:lnTo>
                <a:lnTo>
                  <a:pt x="642" y="453"/>
                </a:lnTo>
                <a:lnTo>
                  <a:pt x="645" y="452"/>
                </a:lnTo>
                <a:lnTo>
                  <a:pt x="648" y="450"/>
                </a:lnTo>
                <a:lnTo>
                  <a:pt x="651" y="450"/>
                </a:lnTo>
                <a:lnTo>
                  <a:pt x="654" y="449"/>
                </a:lnTo>
                <a:lnTo>
                  <a:pt x="657" y="450"/>
                </a:lnTo>
                <a:lnTo>
                  <a:pt x="660" y="450"/>
                </a:lnTo>
                <a:lnTo>
                  <a:pt x="662" y="452"/>
                </a:lnTo>
                <a:lnTo>
                  <a:pt x="665" y="454"/>
                </a:lnTo>
                <a:lnTo>
                  <a:pt x="667" y="457"/>
                </a:lnTo>
                <a:lnTo>
                  <a:pt x="669" y="461"/>
                </a:lnTo>
                <a:lnTo>
                  <a:pt x="671" y="465"/>
                </a:lnTo>
                <a:lnTo>
                  <a:pt x="673" y="471"/>
                </a:lnTo>
                <a:lnTo>
                  <a:pt x="673" y="667"/>
                </a:lnTo>
                <a:lnTo>
                  <a:pt x="0" y="667"/>
                </a:lnTo>
                <a:lnTo>
                  <a:pt x="0" y="47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8" name="Freeform 32"/>
          <p:cNvSpPr>
            <a:spLocks/>
          </p:cNvSpPr>
          <p:nvPr/>
        </p:nvSpPr>
        <p:spPr bwMode="auto">
          <a:xfrm rot="5400000">
            <a:off x="1079390" y="1229323"/>
            <a:ext cx="1798557" cy="1642844"/>
          </a:xfrm>
          <a:custGeom>
            <a:avLst/>
            <a:gdLst>
              <a:gd name="T0" fmla="*/ 270 w 818"/>
              <a:gd name="T1" fmla="*/ 143 h 668"/>
              <a:gd name="T2" fmla="*/ 284 w 818"/>
              <a:gd name="T3" fmla="*/ 137 h 668"/>
              <a:gd name="T4" fmla="*/ 290 w 818"/>
              <a:gd name="T5" fmla="*/ 130 h 668"/>
              <a:gd name="T6" fmla="*/ 291 w 818"/>
              <a:gd name="T7" fmla="*/ 122 h 668"/>
              <a:gd name="T8" fmla="*/ 288 w 818"/>
              <a:gd name="T9" fmla="*/ 114 h 668"/>
              <a:gd name="T10" fmla="*/ 274 w 818"/>
              <a:gd name="T11" fmla="*/ 93 h 668"/>
              <a:gd name="T12" fmla="*/ 262 w 818"/>
              <a:gd name="T13" fmla="*/ 70 h 668"/>
              <a:gd name="T14" fmla="*/ 259 w 818"/>
              <a:gd name="T15" fmla="*/ 57 h 668"/>
              <a:gd name="T16" fmla="*/ 261 w 818"/>
              <a:gd name="T17" fmla="*/ 43 h 668"/>
              <a:gd name="T18" fmla="*/ 269 w 818"/>
              <a:gd name="T19" fmla="*/ 30 h 668"/>
              <a:gd name="T20" fmla="*/ 278 w 818"/>
              <a:gd name="T21" fmla="*/ 20 h 668"/>
              <a:gd name="T22" fmla="*/ 300 w 818"/>
              <a:gd name="T23" fmla="*/ 7 h 668"/>
              <a:gd name="T24" fmla="*/ 326 w 818"/>
              <a:gd name="T25" fmla="*/ 1 h 668"/>
              <a:gd name="T26" fmla="*/ 358 w 818"/>
              <a:gd name="T27" fmla="*/ 2 h 668"/>
              <a:gd name="T28" fmla="*/ 384 w 818"/>
              <a:gd name="T29" fmla="*/ 10 h 668"/>
              <a:gd name="T30" fmla="*/ 397 w 818"/>
              <a:gd name="T31" fmla="*/ 18 h 668"/>
              <a:gd name="T32" fmla="*/ 408 w 818"/>
              <a:gd name="T33" fmla="*/ 29 h 668"/>
              <a:gd name="T34" fmla="*/ 415 w 818"/>
              <a:gd name="T35" fmla="*/ 42 h 668"/>
              <a:gd name="T36" fmla="*/ 417 w 818"/>
              <a:gd name="T37" fmla="*/ 56 h 668"/>
              <a:gd name="T38" fmla="*/ 413 w 818"/>
              <a:gd name="T39" fmla="*/ 72 h 668"/>
              <a:gd name="T40" fmla="*/ 395 w 818"/>
              <a:gd name="T41" fmla="*/ 99 h 668"/>
              <a:gd name="T42" fmla="*/ 385 w 818"/>
              <a:gd name="T43" fmla="*/ 116 h 668"/>
              <a:gd name="T44" fmla="*/ 383 w 818"/>
              <a:gd name="T45" fmla="*/ 125 h 668"/>
              <a:gd name="T46" fmla="*/ 385 w 818"/>
              <a:gd name="T47" fmla="*/ 133 h 668"/>
              <a:gd name="T48" fmla="*/ 394 w 818"/>
              <a:gd name="T49" fmla="*/ 139 h 668"/>
              <a:gd name="T50" fmla="*/ 676 w 818"/>
              <a:gd name="T51" fmla="*/ 143 h 668"/>
              <a:gd name="T52" fmla="*/ 681 w 818"/>
              <a:gd name="T53" fmla="*/ 347 h 668"/>
              <a:gd name="T54" fmla="*/ 687 w 818"/>
              <a:gd name="T55" fmla="*/ 356 h 668"/>
              <a:gd name="T56" fmla="*/ 695 w 818"/>
              <a:gd name="T57" fmla="*/ 358 h 668"/>
              <a:gd name="T58" fmla="*/ 707 w 818"/>
              <a:gd name="T59" fmla="*/ 354 h 668"/>
              <a:gd name="T60" fmla="*/ 734 w 818"/>
              <a:gd name="T61" fmla="*/ 336 h 668"/>
              <a:gd name="T62" fmla="*/ 753 w 818"/>
              <a:gd name="T63" fmla="*/ 327 h 668"/>
              <a:gd name="T64" fmla="*/ 766 w 818"/>
              <a:gd name="T65" fmla="*/ 326 h 668"/>
              <a:gd name="T66" fmla="*/ 780 w 818"/>
              <a:gd name="T67" fmla="*/ 330 h 668"/>
              <a:gd name="T68" fmla="*/ 792 w 818"/>
              <a:gd name="T69" fmla="*/ 338 h 668"/>
              <a:gd name="T70" fmla="*/ 804 w 818"/>
              <a:gd name="T71" fmla="*/ 353 h 668"/>
              <a:gd name="T72" fmla="*/ 813 w 818"/>
              <a:gd name="T73" fmla="*/ 372 h 668"/>
              <a:gd name="T74" fmla="*/ 818 w 818"/>
              <a:gd name="T75" fmla="*/ 398 h 668"/>
              <a:gd name="T76" fmla="*/ 816 w 818"/>
              <a:gd name="T77" fmla="*/ 425 h 668"/>
              <a:gd name="T78" fmla="*/ 808 w 818"/>
              <a:gd name="T79" fmla="*/ 451 h 668"/>
              <a:gd name="T80" fmla="*/ 800 w 818"/>
              <a:gd name="T81" fmla="*/ 464 h 668"/>
              <a:gd name="T82" fmla="*/ 790 w 818"/>
              <a:gd name="T83" fmla="*/ 476 h 668"/>
              <a:gd name="T84" fmla="*/ 777 w 818"/>
              <a:gd name="T85" fmla="*/ 483 h 668"/>
              <a:gd name="T86" fmla="*/ 764 w 818"/>
              <a:gd name="T87" fmla="*/ 485 h 668"/>
              <a:gd name="T88" fmla="*/ 743 w 818"/>
              <a:gd name="T89" fmla="*/ 479 h 668"/>
              <a:gd name="T90" fmla="*/ 714 w 818"/>
              <a:gd name="T91" fmla="*/ 458 h 668"/>
              <a:gd name="T92" fmla="*/ 702 w 818"/>
              <a:gd name="T93" fmla="*/ 451 h 668"/>
              <a:gd name="T94" fmla="*/ 692 w 818"/>
              <a:gd name="T95" fmla="*/ 451 h 668"/>
              <a:gd name="T96" fmla="*/ 685 w 818"/>
              <a:gd name="T97" fmla="*/ 455 h 668"/>
              <a:gd name="T98" fmla="*/ 678 w 818"/>
              <a:gd name="T99" fmla="*/ 466 h 668"/>
              <a:gd name="T100" fmla="*/ 0 w 818"/>
              <a:gd name="T101" fmla="*/ 668 h 66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818"/>
              <a:gd name="T154" fmla="*/ 0 h 668"/>
              <a:gd name="T155" fmla="*/ 818 w 818"/>
              <a:gd name="T156" fmla="*/ 668 h 668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818" h="668">
                <a:moveTo>
                  <a:pt x="0" y="668"/>
                </a:moveTo>
                <a:lnTo>
                  <a:pt x="0" y="143"/>
                </a:lnTo>
                <a:lnTo>
                  <a:pt x="270" y="143"/>
                </a:lnTo>
                <a:lnTo>
                  <a:pt x="275" y="141"/>
                </a:lnTo>
                <a:lnTo>
                  <a:pt x="280" y="139"/>
                </a:lnTo>
                <a:lnTo>
                  <a:pt x="284" y="137"/>
                </a:lnTo>
                <a:lnTo>
                  <a:pt x="286" y="135"/>
                </a:lnTo>
                <a:lnTo>
                  <a:pt x="289" y="132"/>
                </a:lnTo>
                <a:lnTo>
                  <a:pt x="290" y="130"/>
                </a:lnTo>
                <a:lnTo>
                  <a:pt x="291" y="127"/>
                </a:lnTo>
                <a:lnTo>
                  <a:pt x="291" y="125"/>
                </a:lnTo>
                <a:lnTo>
                  <a:pt x="291" y="122"/>
                </a:lnTo>
                <a:lnTo>
                  <a:pt x="290" y="119"/>
                </a:lnTo>
                <a:lnTo>
                  <a:pt x="289" y="116"/>
                </a:lnTo>
                <a:lnTo>
                  <a:pt x="288" y="114"/>
                </a:lnTo>
                <a:lnTo>
                  <a:pt x="284" y="106"/>
                </a:lnTo>
                <a:lnTo>
                  <a:pt x="279" y="100"/>
                </a:lnTo>
                <a:lnTo>
                  <a:pt x="274" y="93"/>
                </a:lnTo>
                <a:lnTo>
                  <a:pt x="270" y="86"/>
                </a:lnTo>
                <a:lnTo>
                  <a:pt x="265" y="78"/>
                </a:lnTo>
                <a:lnTo>
                  <a:pt x="262" y="70"/>
                </a:lnTo>
                <a:lnTo>
                  <a:pt x="261" y="66"/>
                </a:lnTo>
                <a:lnTo>
                  <a:pt x="260" y="62"/>
                </a:lnTo>
                <a:lnTo>
                  <a:pt x="259" y="57"/>
                </a:lnTo>
                <a:lnTo>
                  <a:pt x="259" y="53"/>
                </a:lnTo>
                <a:lnTo>
                  <a:pt x="260" y="49"/>
                </a:lnTo>
                <a:lnTo>
                  <a:pt x="261" y="43"/>
                </a:lnTo>
                <a:lnTo>
                  <a:pt x="263" y="39"/>
                </a:lnTo>
                <a:lnTo>
                  <a:pt x="266" y="34"/>
                </a:lnTo>
                <a:lnTo>
                  <a:pt x="269" y="30"/>
                </a:lnTo>
                <a:lnTo>
                  <a:pt x="272" y="26"/>
                </a:lnTo>
                <a:lnTo>
                  <a:pt x="275" y="23"/>
                </a:lnTo>
                <a:lnTo>
                  <a:pt x="278" y="20"/>
                </a:lnTo>
                <a:lnTo>
                  <a:pt x="286" y="14"/>
                </a:lnTo>
                <a:lnTo>
                  <a:pt x="295" y="9"/>
                </a:lnTo>
                <a:lnTo>
                  <a:pt x="300" y="7"/>
                </a:lnTo>
                <a:lnTo>
                  <a:pt x="305" y="6"/>
                </a:lnTo>
                <a:lnTo>
                  <a:pt x="315" y="3"/>
                </a:lnTo>
                <a:lnTo>
                  <a:pt x="326" y="1"/>
                </a:lnTo>
                <a:lnTo>
                  <a:pt x="337" y="0"/>
                </a:lnTo>
                <a:lnTo>
                  <a:pt x="348" y="1"/>
                </a:lnTo>
                <a:lnTo>
                  <a:pt x="358" y="2"/>
                </a:lnTo>
                <a:lnTo>
                  <a:pt x="369" y="4"/>
                </a:lnTo>
                <a:lnTo>
                  <a:pt x="379" y="8"/>
                </a:lnTo>
                <a:lnTo>
                  <a:pt x="384" y="10"/>
                </a:lnTo>
                <a:lnTo>
                  <a:pt x="388" y="12"/>
                </a:lnTo>
                <a:lnTo>
                  <a:pt x="392" y="15"/>
                </a:lnTo>
                <a:lnTo>
                  <a:pt x="397" y="18"/>
                </a:lnTo>
                <a:lnTo>
                  <a:pt x="401" y="21"/>
                </a:lnTo>
                <a:lnTo>
                  <a:pt x="404" y="25"/>
                </a:lnTo>
                <a:lnTo>
                  <a:pt x="408" y="29"/>
                </a:lnTo>
                <a:lnTo>
                  <a:pt x="411" y="33"/>
                </a:lnTo>
                <a:lnTo>
                  <a:pt x="414" y="37"/>
                </a:lnTo>
                <a:lnTo>
                  <a:pt x="415" y="42"/>
                </a:lnTo>
                <a:lnTo>
                  <a:pt x="417" y="47"/>
                </a:lnTo>
                <a:lnTo>
                  <a:pt x="417" y="51"/>
                </a:lnTo>
                <a:lnTo>
                  <a:pt x="417" y="56"/>
                </a:lnTo>
                <a:lnTo>
                  <a:pt x="417" y="60"/>
                </a:lnTo>
                <a:lnTo>
                  <a:pt x="414" y="68"/>
                </a:lnTo>
                <a:lnTo>
                  <a:pt x="413" y="72"/>
                </a:lnTo>
                <a:lnTo>
                  <a:pt x="411" y="76"/>
                </a:lnTo>
                <a:lnTo>
                  <a:pt x="406" y="84"/>
                </a:lnTo>
                <a:lnTo>
                  <a:pt x="395" y="99"/>
                </a:lnTo>
                <a:lnTo>
                  <a:pt x="390" y="105"/>
                </a:lnTo>
                <a:lnTo>
                  <a:pt x="386" y="113"/>
                </a:lnTo>
                <a:lnTo>
                  <a:pt x="385" y="116"/>
                </a:lnTo>
                <a:lnTo>
                  <a:pt x="384" y="119"/>
                </a:lnTo>
                <a:lnTo>
                  <a:pt x="383" y="122"/>
                </a:lnTo>
                <a:lnTo>
                  <a:pt x="383" y="125"/>
                </a:lnTo>
                <a:lnTo>
                  <a:pt x="383" y="128"/>
                </a:lnTo>
                <a:lnTo>
                  <a:pt x="384" y="130"/>
                </a:lnTo>
                <a:lnTo>
                  <a:pt x="385" y="133"/>
                </a:lnTo>
                <a:lnTo>
                  <a:pt x="387" y="135"/>
                </a:lnTo>
                <a:lnTo>
                  <a:pt x="390" y="137"/>
                </a:lnTo>
                <a:lnTo>
                  <a:pt x="394" y="139"/>
                </a:lnTo>
                <a:lnTo>
                  <a:pt x="399" y="141"/>
                </a:lnTo>
                <a:lnTo>
                  <a:pt x="405" y="143"/>
                </a:lnTo>
                <a:lnTo>
                  <a:pt x="676" y="143"/>
                </a:lnTo>
                <a:lnTo>
                  <a:pt x="676" y="338"/>
                </a:lnTo>
                <a:lnTo>
                  <a:pt x="678" y="343"/>
                </a:lnTo>
                <a:lnTo>
                  <a:pt x="681" y="347"/>
                </a:lnTo>
                <a:lnTo>
                  <a:pt x="683" y="351"/>
                </a:lnTo>
                <a:lnTo>
                  <a:pt x="685" y="354"/>
                </a:lnTo>
                <a:lnTo>
                  <a:pt x="687" y="356"/>
                </a:lnTo>
                <a:lnTo>
                  <a:pt x="690" y="357"/>
                </a:lnTo>
                <a:lnTo>
                  <a:pt x="692" y="358"/>
                </a:lnTo>
                <a:lnTo>
                  <a:pt x="695" y="358"/>
                </a:lnTo>
                <a:lnTo>
                  <a:pt x="698" y="358"/>
                </a:lnTo>
                <a:lnTo>
                  <a:pt x="701" y="357"/>
                </a:lnTo>
                <a:lnTo>
                  <a:pt x="707" y="354"/>
                </a:lnTo>
                <a:lnTo>
                  <a:pt x="713" y="350"/>
                </a:lnTo>
                <a:lnTo>
                  <a:pt x="720" y="346"/>
                </a:lnTo>
                <a:lnTo>
                  <a:pt x="734" y="336"/>
                </a:lnTo>
                <a:lnTo>
                  <a:pt x="741" y="332"/>
                </a:lnTo>
                <a:lnTo>
                  <a:pt x="749" y="328"/>
                </a:lnTo>
                <a:lnTo>
                  <a:pt x="753" y="327"/>
                </a:lnTo>
                <a:lnTo>
                  <a:pt x="758" y="326"/>
                </a:lnTo>
                <a:lnTo>
                  <a:pt x="762" y="326"/>
                </a:lnTo>
                <a:lnTo>
                  <a:pt x="766" y="326"/>
                </a:lnTo>
                <a:lnTo>
                  <a:pt x="771" y="327"/>
                </a:lnTo>
                <a:lnTo>
                  <a:pt x="775" y="328"/>
                </a:lnTo>
                <a:lnTo>
                  <a:pt x="780" y="330"/>
                </a:lnTo>
                <a:lnTo>
                  <a:pt x="784" y="333"/>
                </a:lnTo>
                <a:lnTo>
                  <a:pt x="788" y="335"/>
                </a:lnTo>
                <a:lnTo>
                  <a:pt x="792" y="338"/>
                </a:lnTo>
                <a:lnTo>
                  <a:pt x="795" y="342"/>
                </a:lnTo>
                <a:lnTo>
                  <a:pt x="798" y="345"/>
                </a:lnTo>
                <a:lnTo>
                  <a:pt x="804" y="353"/>
                </a:lnTo>
                <a:lnTo>
                  <a:pt x="809" y="362"/>
                </a:lnTo>
                <a:lnTo>
                  <a:pt x="811" y="367"/>
                </a:lnTo>
                <a:lnTo>
                  <a:pt x="813" y="372"/>
                </a:lnTo>
                <a:lnTo>
                  <a:pt x="815" y="383"/>
                </a:lnTo>
                <a:lnTo>
                  <a:pt x="817" y="393"/>
                </a:lnTo>
                <a:lnTo>
                  <a:pt x="818" y="398"/>
                </a:lnTo>
                <a:lnTo>
                  <a:pt x="818" y="404"/>
                </a:lnTo>
                <a:lnTo>
                  <a:pt x="818" y="415"/>
                </a:lnTo>
                <a:lnTo>
                  <a:pt x="816" y="425"/>
                </a:lnTo>
                <a:lnTo>
                  <a:pt x="814" y="436"/>
                </a:lnTo>
                <a:lnTo>
                  <a:pt x="810" y="447"/>
                </a:lnTo>
                <a:lnTo>
                  <a:pt x="808" y="451"/>
                </a:lnTo>
                <a:lnTo>
                  <a:pt x="806" y="456"/>
                </a:lnTo>
                <a:lnTo>
                  <a:pt x="803" y="460"/>
                </a:lnTo>
                <a:lnTo>
                  <a:pt x="800" y="464"/>
                </a:lnTo>
                <a:lnTo>
                  <a:pt x="797" y="468"/>
                </a:lnTo>
                <a:lnTo>
                  <a:pt x="793" y="472"/>
                </a:lnTo>
                <a:lnTo>
                  <a:pt x="790" y="476"/>
                </a:lnTo>
                <a:lnTo>
                  <a:pt x="785" y="479"/>
                </a:lnTo>
                <a:lnTo>
                  <a:pt x="781" y="481"/>
                </a:lnTo>
                <a:lnTo>
                  <a:pt x="777" y="483"/>
                </a:lnTo>
                <a:lnTo>
                  <a:pt x="772" y="484"/>
                </a:lnTo>
                <a:lnTo>
                  <a:pt x="768" y="485"/>
                </a:lnTo>
                <a:lnTo>
                  <a:pt x="764" y="485"/>
                </a:lnTo>
                <a:lnTo>
                  <a:pt x="760" y="485"/>
                </a:lnTo>
                <a:lnTo>
                  <a:pt x="751" y="482"/>
                </a:lnTo>
                <a:lnTo>
                  <a:pt x="743" y="479"/>
                </a:lnTo>
                <a:lnTo>
                  <a:pt x="736" y="474"/>
                </a:lnTo>
                <a:lnTo>
                  <a:pt x="721" y="463"/>
                </a:lnTo>
                <a:lnTo>
                  <a:pt x="714" y="458"/>
                </a:lnTo>
                <a:lnTo>
                  <a:pt x="708" y="454"/>
                </a:lnTo>
                <a:lnTo>
                  <a:pt x="705" y="453"/>
                </a:lnTo>
                <a:lnTo>
                  <a:pt x="702" y="451"/>
                </a:lnTo>
                <a:lnTo>
                  <a:pt x="699" y="451"/>
                </a:lnTo>
                <a:lnTo>
                  <a:pt x="695" y="450"/>
                </a:lnTo>
                <a:lnTo>
                  <a:pt x="692" y="451"/>
                </a:lnTo>
                <a:lnTo>
                  <a:pt x="690" y="451"/>
                </a:lnTo>
                <a:lnTo>
                  <a:pt x="687" y="453"/>
                </a:lnTo>
                <a:lnTo>
                  <a:pt x="685" y="455"/>
                </a:lnTo>
                <a:lnTo>
                  <a:pt x="682" y="458"/>
                </a:lnTo>
                <a:lnTo>
                  <a:pt x="680" y="461"/>
                </a:lnTo>
                <a:lnTo>
                  <a:pt x="678" y="466"/>
                </a:lnTo>
                <a:lnTo>
                  <a:pt x="676" y="471"/>
                </a:lnTo>
                <a:lnTo>
                  <a:pt x="676" y="668"/>
                </a:lnTo>
                <a:lnTo>
                  <a:pt x="0" y="668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9" name="Freeform 33"/>
          <p:cNvSpPr>
            <a:spLocks/>
          </p:cNvSpPr>
          <p:nvPr/>
        </p:nvSpPr>
        <p:spPr bwMode="auto">
          <a:xfrm rot="5400000">
            <a:off x="2351402" y="1248330"/>
            <a:ext cx="1487728" cy="1294000"/>
          </a:xfrm>
          <a:custGeom>
            <a:avLst/>
            <a:gdLst>
              <a:gd name="T0" fmla="*/ 675 w 676"/>
              <a:gd name="T1" fmla="*/ 197 h 525"/>
              <a:gd name="T2" fmla="*/ 669 w 676"/>
              <a:gd name="T3" fmla="*/ 208 h 525"/>
              <a:gd name="T4" fmla="*/ 661 w 676"/>
              <a:gd name="T5" fmla="*/ 214 h 525"/>
              <a:gd name="T6" fmla="*/ 650 w 676"/>
              <a:gd name="T7" fmla="*/ 213 h 525"/>
              <a:gd name="T8" fmla="*/ 634 w 676"/>
              <a:gd name="T9" fmla="*/ 203 h 525"/>
              <a:gd name="T10" fmla="*/ 615 w 676"/>
              <a:gd name="T11" fmla="*/ 190 h 525"/>
              <a:gd name="T12" fmla="*/ 601 w 676"/>
              <a:gd name="T13" fmla="*/ 185 h 525"/>
              <a:gd name="T14" fmla="*/ 589 w 676"/>
              <a:gd name="T15" fmla="*/ 183 h 525"/>
              <a:gd name="T16" fmla="*/ 578 w 676"/>
              <a:gd name="T17" fmla="*/ 185 h 525"/>
              <a:gd name="T18" fmla="*/ 566 w 676"/>
              <a:gd name="T19" fmla="*/ 191 h 525"/>
              <a:gd name="T20" fmla="*/ 556 w 676"/>
              <a:gd name="T21" fmla="*/ 199 h 525"/>
              <a:gd name="T22" fmla="*/ 542 w 676"/>
              <a:gd name="T23" fmla="*/ 223 h 525"/>
              <a:gd name="T24" fmla="*/ 537 w 676"/>
              <a:gd name="T25" fmla="*/ 243 h 525"/>
              <a:gd name="T26" fmla="*/ 535 w 676"/>
              <a:gd name="T27" fmla="*/ 274 h 525"/>
              <a:gd name="T28" fmla="*/ 539 w 676"/>
              <a:gd name="T29" fmla="*/ 295 h 525"/>
              <a:gd name="T30" fmla="*/ 547 w 676"/>
              <a:gd name="T31" fmla="*/ 314 h 525"/>
              <a:gd name="T32" fmla="*/ 562 w 676"/>
              <a:gd name="T33" fmla="*/ 332 h 525"/>
              <a:gd name="T34" fmla="*/ 577 w 676"/>
              <a:gd name="T35" fmla="*/ 340 h 525"/>
              <a:gd name="T36" fmla="*/ 590 w 676"/>
              <a:gd name="T37" fmla="*/ 342 h 525"/>
              <a:gd name="T38" fmla="*/ 603 w 676"/>
              <a:gd name="T39" fmla="*/ 339 h 525"/>
              <a:gd name="T40" fmla="*/ 618 w 676"/>
              <a:gd name="T41" fmla="*/ 331 h 525"/>
              <a:gd name="T42" fmla="*/ 649 w 676"/>
              <a:gd name="T43" fmla="*/ 310 h 525"/>
              <a:gd name="T44" fmla="*/ 658 w 676"/>
              <a:gd name="T45" fmla="*/ 308 h 525"/>
              <a:gd name="T46" fmla="*/ 666 w 676"/>
              <a:gd name="T47" fmla="*/ 310 h 525"/>
              <a:gd name="T48" fmla="*/ 673 w 676"/>
              <a:gd name="T49" fmla="*/ 319 h 525"/>
              <a:gd name="T50" fmla="*/ 405 w 676"/>
              <a:gd name="T51" fmla="*/ 525 h 525"/>
              <a:gd name="T52" fmla="*/ 388 w 676"/>
              <a:gd name="T53" fmla="*/ 516 h 525"/>
              <a:gd name="T54" fmla="*/ 383 w 676"/>
              <a:gd name="T55" fmla="*/ 509 h 525"/>
              <a:gd name="T56" fmla="*/ 385 w 676"/>
              <a:gd name="T57" fmla="*/ 498 h 525"/>
              <a:gd name="T58" fmla="*/ 406 w 676"/>
              <a:gd name="T59" fmla="*/ 465 h 525"/>
              <a:gd name="T60" fmla="*/ 416 w 676"/>
              <a:gd name="T61" fmla="*/ 444 h 525"/>
              <a:gd name="T62" fmla="*/ 417 w 676"/>
              <a:gd name="T63" fmla="*/ 432 h 525"/>
              <a:gd name="T64" fmla="*/ 414 w 676"/>
              <a:gd name="T65" fmla="*/ 420 h 525"/>
              <a:gd name="T66" fmla="*/ 407 w 676"/>
              <a:gd name="T67" fmla="*/ 408 h 525"/>
              <a:gd name="T68" fmla="*/ 392 w 676"/>
              <a:gd name="T69" fmla="*/ 395 h 525"/>
              <a:gd name="T70" fmla="*/ 377 w 676"/>
              <a:gd name="T71" fmla="*/ 388 h 525"/>
              <a:gd name="T72" fmla="*/ 355 w 676"/>
              <a:gd name="T73" fmla="*/ 383 h 525"/>
              <a:gd name="T74" fmla="*/ 325 w 676"/>
              <a:gd name="T75" fmla="*/ 383 h 525"/>
              <a:gd name="T76" fmla="*/ 296 w 676"/>
              <a:gd name="T77" fmla="*/ 390 h 525"/>
              <a:gd name="T78" fmla="*/ 281 w 676"/>
              <a:gd name="T79" fmla="*/ 399 h 525"/>
              <a:gd name="T80" fmla="*/ 269 w 676"/>
              <a:gd name="T81" fmla="*/ 411 h 525"/>
              <a:gd name="T82" fmla="*/ 261 w 676"/>
              <a:gd name="T83" fmla="*/ 425 h 525"/>
              <a:gd name="T84" fmla="*/ 259 w 676"/>
              <a:gd name="T85" fmla="*/ 439 h 525"/>
              <a:gd name="T86" fmla="*/ 262 w 676"/>
              <a:gd name="T87" fmla="*/ 451 h 525"/>
              <a:gd name="T88" fmla="*/ 274 w 676"/>
              <a:gd name="T89" fmla="*/ 474 h 525"/>
              <a:gd name="T90" fmla="*/ 287 w 676"/>
              <a:gd name="T91" fmla="*/ 495 h 525"/>
              <a:gd name="T92" fmla="*/ 291 w 676"/>
              <a:gd name="T93" fmla="*/ 506 h 525"/>
              <a:gd name="T94" fmla="*/ 288 w 676"/>
              <a:gd name="T95" fmla="*/ 514 h 525"/>
              <a:gd name="T96" fmla="*/ 280 w 676"/>
              <a:gd name="T97" fmla="*/ 520 h 525"/>
              <a:gd name="T98" fmla="*/ 0 w 676"/>
              <a:gd name="T99" fmla="*/ 525 h 52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525"/>
              <a:gd name="T152" fmla="*/ 676 w 676"/>
              <a:gd name="T153" fmla="*/ 525 h 52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525">
                <a:moveTo>
                  <a:pt x="676" y="0"/>
                </a:moveTo>
                <a:lnTo>
                  <a:pt x="676" y="194"/>
                </a:lnTo>
                <a:lnTo>
                  <a:pt x="675" y="197"/>
                </a:lnTo>
                <a:lnTo>
                  <a:pt x="674" y="201"/>
                </a:lnTo>
                <a:lnTo>
                  <a:pt x="671" y="206"/>
                </a:lnTo>
                <a:lnTo>
                  <a:pt x="669" y="208"/>
                </a:lnTo>
                <a:lnTo>
                  <a:pt x="668" y="210"/>
                </a:lnTo>
                <a:lnTo>
                  <a:pt x="664" y="213"/>
                </a:lnTo>
                <a:lnTo>
                  <a:pt x="661" y="214"/>
                </a:lnTo>
                <a:lnTo>
                  <a:pt x="657" y="215"/>
                </a:lnTo>
                <a:lnTo>
                  <a:pt x="654" y="214"/>
                </a:lnTo>
                <a:lnTo>
                  <a:pt x="650" y="213"/>
                </a:lnTo>
                <a:lnTo>
                  <a:pt x="646" y="211"/>
                </a:lnTo>
                <a:lnTo>
                  <a:pt x="642" y="209"/>
                </a:lnTo>
                <a:lnTo>
                  <a:pt x="634" y="203"/>
                </a:lnTo>
                <a:lnTo>
                  <a:pt x="627" y="198"/>
                </a:lnTo>
                <a:lnTo>
                  <a:pt x="620" y="193"/>
                </a:lnTo>
                <a:lnTo>
                  <a:pt x="615" y="190"/>
                </a:lnTo>
                <a:lnTo>
                  <a:pt x="610" y="188"/>
                </a:lnTo>
                <a:lnTo>
                  <a:pt x="605" y="186"/>
                </a:lnTo>
                <a:lnTo>
                  <a:pt x="601" y="185"/>
                </a:lnTo>
                <a:lnTo>
                  <a:pt x="597" y="184"/>
                </a:lnTo>
                <a:lnTo>
                  <a:pt x="593" y="183"/>
                </a:lnTo>
                <a:lnTo>
                  <a:pt x="589" y="183"/>
                </a:lnTo>
                <a:lnTo>
                  <a:pt x="586" y="184"/>
                </a:lnTo>
                <a:lnTo>
                  <a:pt x="582" y="184"/>
                </a:lnTo>
                <a:lnTo>
                  <a:pt x="578" y="185"/>
                </a:lnTo>
                <a:lnTo>
                  <a:pt x="574" y="187"/>
                </a:lnTo>
                <a:lnTo>
                  <a:pt x="570" y="189"/>
                </a:lnTo>
                <a:lnTo>
                  <a:pt x="566" y="191"/>
                </a:lnTo>
                <a:lnTo>
                  <a:pt x="562" y="193"/>
                </a:lnTo>
                <a:lnTo>
                  <a:pt x="559" y="196"/>
                </a:lnTo>
                <a:lnTo>
                  <a:pt x="556" y="199"/>
                </a:lnTo>
                <a:lnTo>
                  <a:pt x="551" y="206"/>
                </a:lnTo>
                <a:lnTo>
                  <a:pt x="546" y="214"/>
                </a:lnTo>
                <a:lnTo>
                  <a:pt x="542" y="223"/>
                </a:lnTo>
                <a:lnTo>
                  <a:pt x="539" y="233"/>
                </a:lnTo>
                <a:lnTo>
                  <a:pt x="538" y="238"/>
                </a:lnTo>
                <a:lnTo>
                  <a:pt x="537" y="243"/>
                </a:lnTo>
                <a:lnTo>
                  <a:pt x="535" y="254"/>
                </a:lnTo>
                <a:lnTo>
                  <a:pt x="535" y="264"/>
                </a:lnTo>
                <a:lnTo>
                  <a:pt x="535" y="274"/>
                </a:lnTo>
                <a:lnTo>
                  <a:pt x="536" y="280"/>
                </a:lnTo>
                <a:lnTo>
                  <a:pt x="537" y="285"/>
                </a:lnTo>
                <a:lnTo>
                  <a:pt x="539" y="295"/>
                </a:lnTo>
                <a:lnTo>
                  <a:pt x="543" y="305"/>
                </a:lnTo>
                <a:lnTo>
                  <a:pt x="545" y="310"/>
                </a:lnTo>
                <a:lnTo>
                  <a:pt x="547" y="314"/>
                </a:lnTo>
                <a:lnTo>
                  <a:pt x="552" y="321"/>
                </a:lnTo>
                <a:lnTo>
                  <a:pt x="556" y="327"/>
                </a:lnTo>
                <a:lnTo>
                  <a:pt x="562" y="332"/>
                </a:lnTo>
                <a:lnTo>
                  <a:pt x="568" y="336"/>
                </a:lnTo>
                <a:lnTo>
                  <a:pt x="573" y="339"/>
                </a:lnTo>
                <a:lnTo>
                  <a:pt x="577" y="340"/>
                </a:lnTo>
                <a:lnTo>
                  <a:pt x="582" y="342"/>
                </a:lnTo>
                <a:lnTo>
                  <a:pt x="586" y="342"/>
                </a:lnTo>
                <a:lnTo>
                  <a:pt x="590" y="342"/>
                </a:lnTo>
                <a:lnTo>
                  <a:pt x="594" y="342"/>
                </a:lnTo>
                <a:lnTo>
                  <a:pt x="598" y="341"/>
                </a:lnTo>
                <a:lnTo>
                  <a:pt x="603" y="339"/>
                </a:lnTo>
                <a:lnTo>
                  <a:pt x="607" y="338"/>
                </a:lnTo>
                <a:lnTo>
                  <a:pt x="611" y="336"/>
                </a:lnTo>
                <a:lnTo>
                  <a:pt x="618" y="331"/>
                </a:lnTo>
                <a:lnTo>
                  <a:pt x="633" y="320"/>
                </a:lnTo>
                <a:lnTo>
                  <a:pt x="646" y="311"/>
                </a:lnTo>
                <a:lnTo>
                  <a:pt x="649" y="310"/>
                </a:lnTo>
                <a:lnTo>
                  <a:pt x="653" y="309"/>
                </a:lnTo>
                <a:lnTo>
                  <a:pt x="655" y="308"/>
                </a:lnTo>
                <a:lnTo>
                  <a:pt x="658" y="308"/>
                </a:lnTo>
                <a:lnTo>
                  <a:pt x="661" y="308"/>
                </a:lnTo>
                <a:lnTo>
                  <a:pt x="663" y="309"/>
                </a:lnTo>
                <a:lnTo>
                  <a:pt x="666" y="310"/>
                </a:lnTo>
                <a:lnTo>
                  <a:pt x="668" y="312"/>
                </a:lnTo>
                <a:lnTo>
                  <a:pt x="670" y="315"/>
                </a:lnTo>
                <a:lnTo>
                  <a:pt x="673" y="319"/>
                </a:lnTo>
                <a:lnTo>
                  <a:pt x="676" y="330"/>
                </a:lnTo>
                <a:lnTo>
                  <a:pt x="676" y="525"/>
                </a:lnTo>
                <a:lnTo>
                  <a:pt x="405" y="525"/>
                </a:lnTo>
                <a:lnTo>
                  <a:pt x="398" y="522"/>
                </a:lnTo>
                <a:lnTo>
                  <a:pt x="392" y="519"/>
                </a:lnTo>
                <a:lnTo>
                  <a:pt x="388" y="516"/>
                </a:lnTo>
                <a:lnTo>
                  <a:pt x="386" y="514"/>
                </a:lnTo>
                <a:lnTo>
                  <a:pt x="385" y="513"/>
                </a:lnTo>
                <a:lnTo>
                  <a:pt x="383" y="509"/>
                </a:lnTo>
                <a:lnTo>
                  <a:pt x="383" y="505"/>
                </a:lnTo>
                <a:lnTo>
                  <a:pt x="383" y="502"/>
                </a:lnTo>
                <a:lnTo>
                  <a:pt x="385" y="498"/>
                </a:lnTo>
                <a:lnTo>
                  <a:pt x="389" y="488"/>
                </a:lnTo>
                <a:lnTo>
                  <a:pt x="396" y="479"/>
                </a:lnTo>
                <a:lnTo>
                  <a:pt x="406" y="465"/>
                </a:lnTo>
                <a:lnTo>
                  <a:pt x="411" y="458"/>
                </a:lnTo>
                <a:lnTo>
                  <a:pt x="414" y="450"/>
                </a:lnTo>
                <a:lnTo>
                  <a:pt x="416" y="444"/>
                </a:lnTo>
                <a:lnTo>
                  <a:pt x="417" y="441"/>
                </a:lnTo>
                <a:lnTo>
                  <a:pt x="417" y="438"/>
                </a:lnTo>
                <a:lnTo>
                  <a:pt x="417" y="432"/>
                </a:lnTo>
                <a:lnTo>
                  <a:pt x="416" y="424"/>
                </a:lnTo>
                <a:lnTo>
                  <a:pt x="415" y="422"/>
                </a:lnTo>
                <a:lnTo>
                  <a:pt x="414" y="420"/>
                </a:lnTo>
                <a:lnTo>
                  <a:pt x="412" y="416"/>
                </a:lnTo>
                <a:lnTo>
                  <a:pt x="410" y="412"/>
                </a:lnTo>
                <a:lnTo>
                  <a:pt x="407" y="408"/>
                </a:lnTo>
                <a:lnTo>
                  <a:pt x="404" y="404"/>
                </a:lnTo>
                <a:lnTo>
                  <a:pt x="400" y="401"/>
                </a:lnTo>
                <a:lnTo>
                  <a:pt x="392" y="395"/>
                </a:lnTo>
                <a:lnTo>
                  <a:pt x="387" y="393"/>
                </a:lnTo>
                <a:lnTo>
                  <a:pt x="382" y="390"/>
                </a:lnTo>
                <a:lnTo>
                  <a:pt x="377" y="388"/>
                </a:lnTo>
                <a:lnTo>
                  <a:pt x="372" y="387"/>
                </a:lnTo>
                <a:lnTo>
                  <a:pt x="361" y="384"/>
                </a:lnTo>
                <a:lnTo>
                  <a:pt x="355" y="383"/>
                </a:lnTo>
                <a:lnTo>
                  <a:pt x="349" y="382"/>
                </a:lnTo>
                <a:lnTo>
                  <a:pt x="337" y="382"/>
                </a:lnTo>
                <a:lnTo>
                  <a:pt x="325" y="383"/>
                </a:lnTo>
                <a:lnTo>
                  <a:pt x="312" y="385"/>
                </a:lnTo>
                <a:lnTo>
                  <a:pt x="301" y="388"/>
                </a:lnTo>
                <a:lnTo>
                  <a:pt x="296" y="390"/>
                </a:lnTo>
                <a:lnTo>
                  <a:pt x="291" y="393"/>
                </a:lnTo>
                <a:lnTo>
                  <a:pt x="286" y="396"/>
                </a:lnTo>
                <a:lnTo>
                  <a:pt x="281" y="399"/>
                </a:lnTo>
                <a:lnTo>
                  <a:pt x="277" y="402"/>
                </a:lnTo>
                <a:lnTo>
                  <a:pt x="273" y="406"/>
                </a:lnTo>
                <a:lnTo>
                  <a:pt x="269" y="411"/>
                </a:lnTo>
                <a:lnTo>
                  <a:pt x="266" y="415"/>
                </a:lnTo>
                <a:lnTo>
                  <a:pt x="263" y="420"/>
                </a:lnTo>
                <a:lnTo>
                  <a:pt x="261" y="425"/>
                </a:lnTo>
                <a:lnTo>
                  <a:pt x="260" y="430"/>
                </a:lnTo>
                <a:lnTo>
                  <a:pt x="259" y="435"/>
                </a:lnTo>
                <a:lnTo>
                  <a:pt x="259" y="439"/>
                </a:lnTo>
                <a:lnTo>
                  <a:pt x="259" y="443"/>
                </a:lnTo>
                <a:lnTo>
                  <a:pt x="260" y="447"/>
                </a:lnTo>
                <a:lnTo>
                  <a:pt x="262" y="451"/>
                </a:lnTo>
                <a:lnTo>
                  <a:pt x="265" y="459"/>
                </a:lnTo>
                <a:lnTo>
                  <a:pt x="269" y="467"/>
                </a:lnTo>
                <a:lnTo>
                  <a:pt x="274" y="474"/>
                </a:lnTo>
                <a:lnTo>
                  <a:pt x="279" y="481"/>
                </a:lnTo>
                <a:lnTo>
                  <a:pt x="284" y="488"/>
                </a:lnTo>
                <a:lnTo>
                  <a:pt x="287" y="495"/>
                </a:lnTo>
                <a:lnTo>
                  <a:pt x="290" y="501"/>
                </a:lnTo>
                <a:lnTo>
                  <a:pt x="291" y="504"/>
                </a:lnTo>
                <a:lnTo>
                  <a:pt x="291" y="506"/>
                </a:lnTo>
                <a:lnTo>
                  <a:pt x="291" y="509"/>
                </a:lnTo>
                <a:lnTo>
                  <a:pt x="290" y="511"/>
                </a:lnTo>
                <a:lnTo>
                  <a:pt x="288" y="514"/>
                </a:lnTo>
                <a:lnTo>
                  <a:pt x="286" y="516"/>
                </a:lnTo>
                <a:lnTo>
                  <a:pt x="283" y="518"/>
                </a:lnTo>
                <a:lnTo>
                  <a:pt x="280" y="520"/>
                </a:lnTo>
                <a:lnTo>
                  <a:pt x="275" y="522"/>
                </a:lnTo>
                <a:lnTo>
                  <a:pt x="270" y="524"/>
                </a:lnTo>
                <a:lnTo>
                  <a:pt x="0" y="525"/>
                </a:lnTo>
                <a:lnTo>
                  <a:pt x="0" y="0"/>
                </a:lnTo>
                <a:lnTo>
                  <a:pt x="676" y="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0" name="Freeform 34"/>
          <p:cNvSpPr>
            <a:spLocks/>
          </p:cNvSpPr>
          <p:nvPr/>
        </p:nvSpPr>
        <p:spPr bwMode="auto">
          <a:xfrm rot="5400000">
            <a:off x="2201300" y="2572673"/>
            <a:ext cx="1787931" cy="1294000"/>
          </a:xfrm>
          <a:custGeom>
            <a:avLst/>
            <a:gdLst>
              <a:gd name="T0" fmla="*/ 133 w 814"/>
              <a:gd name="T1" fmla="*/ 312 h 525"/>
              <a:gd name="T2" fmla="*/ 123 w 814"/>
              <a:gd name="T3" fmla="*/ 307 h 525"/>
              <a:gd name="T4" fmla="*/ 105 w 814"/>
              <a:gd name="T5" fmla="*/ 315 h 525"/>
              <a:gd name="T6" fmla="*/ 76 w 814"/>
              <a:gd name="T7" fmla="*/ 335 h 525"/>
              <a:gd name="T8" fmla="*/ 51 w 814"/>
              <a:gd name="T9" fmla="*/ 342 h 525"/>
              <a:gd name="T10" fmla="*/ 33 w 814"/>
              <a:gd name="T11" fmla="*/ 336 h 525"/>
              <a:gd name="T12" fmla="*/ 12 w 814"/>
              <a:gd name="T13" fmla="*/ 313 h 525"/>
              <a:gd name="T14" fmla="*/ 3 w 814"/>
              <a:gd name="T15" fmla="*/ 287 h 525"/>
              <a:gd name="T16" fmla="*/ 1 w 814"/>
              <a:gd name="T17" fmla="*/ 250 h 525"/>
              <a:gd name="T18" fmla="*/ 9 w 814"/>
              <a:gd name="T19" fmla="*/ 219 h 525"/>
              <a:gd name="T20" fmla="*/ 26 w 814"/>
              <a:gd name="T21" fmla="*/ 195 h 525"/>
              <a:gd name="T22" fmla="*/ 44 w 814"/>
              <a:gd name="T23" fmla="*/ 185 h 525"/>
              <a:gd name="T24" fmla="*/ 61 w 814"/>
              <a:gd name="T25" fmla="*/ 183 h 525"/>
              <a:gd name="T26" fmla="*/ 85 w 814"/>
              <a:gd name="T27" fmla="*/ 193 h 525"/>
              <a:gd name="T28" fmla="*/ 112 w 814"/>
              <a:gd name="T29" fmla="*/ 211 h 525"/>
              <a:gd name="T30" fmla="*/ 126 w 814"/>
              <a:gd name="T31" fmla="*/ 215 h 525"/>
              <a:gd name="T32" fmla="*/ 135 w 814"/>
              <a:gd name="T33" fmla="*/ 208 h 525"/>
              <a:gd name="T34" fmla="*/ 141 w 814"/>
              <a:gd name="T35" fmla="*/ 0 h 525"/>
              <a:gd name="T36" fmla="*/ 810 w 814"/>
              <a:gd name="T37" fmla="*/ 205 h 525"/>
              <a:gd name="T38" fmla="*/ 801 w 814"/>
              <a:gd name="T39" fmla="*/ 214 h 525"/>
              <a:gd name="T40" fmla="*/ 789 w 814"/>
              <a:gd name="T41" fmla="*/ 214 h 525"/>
              <a:gd name="T42" fmla="*/ 756 w 814"/>
              <a:gd name="T43" fmla="*/ 193 h 525"/>
              <a:gd name="T44" fmla="*/ 737 w 814"/>
              <a:gd name="T45" fmla="*/ 184 h 525"/>
              <a:gd name="T46" fmla="*/ 720 w 814"/>
              <a:gd name="T47" fmla="*/ 184 h 525"/>
              <a:gd name="T48" fmla="*/ 702 w 814"/>
              <a:gd name="T49" fmla="*/ 192 h 525"/>
              <a:gd name="T50" fmla="*/ 686 w 814"/>
              <a:gd name="T51" fmla="*/ 210 h 525"/>
              <a:gd name="T52" fmla="*/ 675 w 814"/>
              <a:gd name="T53" fmla="*/ 240 h 525"/>
              <a:gd name="T54" fmla="*/ 673 w 814"/>
              <a:gd name="T55" fmla="*/ 272 h 525"/>
              <a:gd name="T56" fmla="*/ 682 w 814"/>
              <a:gd name="T57" fmla="*/ 308 h 525"/>
              <a:gd name="T58" fmla="*/ 694 w 814"/>
              <a:gd name="T59" fmla="*/ 325 h 525"/>
              <a:gd name="T60" fmla="*/ 709 w 814"/>
              <a:gd name="T61" fmla="*/ 338 h 525"/>
              <a:gd name="T62" fmla="*/ 727 w 814"/>
              <a:gd name="T63" fmla="*/ 342 h 525"/>
              <a:gd name="T64" fmla="*/ 755 w 814"/>
              <a:gd name="T65" fmla="*/ 331 h 525"/>
              <a:gd name="T66" fmla="*/ 783 w 814"/>
              <a:gd name="T67" fmla="*/ 311 h 525"/>
              <a:gd name="T68" fmla="*/ 801 w 814"/>
              <a:gd name="T69" fmla="*/ 308 h 525"/>
              <a:gd name="T70" fmla="*/ 810 w 814"/>
              <a:gd name="T71" fmla="*/ 318 h 525"/>
              <a:gd name="T72" fmla="*/ 544 w 814"/>
              <a:gd name="T73" fmla="*/ 525 h 525"/>
              <a:gd name="T74" fmla="*/ 524 w 814"/>
              <a:gd name="T75" fmla="*/ 515 h 525"/>
              <a:gd name="T76" fmla="*/ 522 w 814"/>
              <a:gd name="T77" fmla="*/ 504 h 525"/>
              <a:gd name="T78" fmla="*/ 534 w 814"/>
              <a:gd name="T79" fmla="*/ 481 h 525"/>
              <a:gd name="T80" fmla="*/ 554 w 814"/>
              <a:gd name="T81" fmla="*/ 450 h 525"/>
              <a:gd name="T82" fmla="*/ 556 w 814"/>
              <a:gd name="T83" fmla="*/ 429 h 525"/>
              <a:gd name="T84" fmla="*/ 544 w 814"/>
              <a:gd name="T85" fmla="*/ 407 h 525"/>
              <a:gd name="T86" fmla="*/ 522 w 814"/>
              <a:gd name="T87" fmla="*/ 392 h 525"/>
              <a:gd name="T88" fmla="*/ 497 w 814"/>
              <a:gd name="T89" fmla="*/ 384 h 525"/>
              <a:gd name="T90" fmla="*/ 455 w 814"/>
              <a:gd name="T91" fmla="*/ 385 h 525"/>
              <a:gd name="T92" fmla="*/ 426 w 814"/>
              <a:gd name="T93" fmla="*/ 396 h 525"/>
              <a:gd name="T94" fmla="*/ 407 w 814"/>
              <a:gd name="T95" fmla="*/ 412 h 525"/>
              <a:gd name="T96" fmla="*/ 399 w 814"/>
              <a:gd name="T97" fmla="*/ 431 h 525"/>
              <a:gd name="T98" fmla="*/ 399 w 814"/>
              <a:gd name="T99" fmla="*/ 448 h 525"/>
              <a:gd name="T100" fmla="*/ 413 w 814"/>
              <a:gd name="T101" fmla="*/ 475 h 525"/>
              <a:gd name="T102" fmla="*/ 430 w 814"/>
              <a:gd name="T103" fmla="*/ 501 h 525"/>
              <a:gd name="T104" fmla="*/ 430 w 814"/>
              <a:gd name="T105" fmla="*/ 512 h 525"/>
              <a:gd name="T106" fmla="*/ 420 w 814"/>
              <a:gd name="T107" fmla="*/ 521 h 525"/>
              <a:gd name="T108" fmla="*/ 141 w 814"/>
              <a:gd name="T109" fmla="*/ 329 h 52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4"/>
              <a:gd name="T166" fmla="*/ 0 h 525"/>
              <a:gd name="T167" fmla="*/ 814 w 814"/>
              <a:gd name="T168" fmla="*/ 525 h 52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4" h="525">
                <a:moveTo>
                  <a:pt x="141" y="329"/>
                </a:moveTo>
                <a:lnTo>
                  <a:pt x="138" y="319"/>
                </a:lnTo>
                <a:lnTo>
                  <a:pt x="136" y="315"/>
                </a:lnTo>
                <a:lnTo>
                  <a:pt x="133" y="312"/>
                </a:lnTo>
                <a:lnTo>
                  <a:pt x="131" y="310"/>
                </a:lnTo>
                <a:lnTo>
                  <a:pt x="128" y="308"/>
                </a:lnTo>
                <a:lnTo>
                  <a:pt x="126" y="307"/>
                </a:lnTo>
                <a:lnTo>
                  <a:pt x="123" y="307"/>
                </a:lnTo>
                <a:lnTo>
                  <a:pt x="120" y="308"/>
                </a:lnTo>
                <a:lnTo>
                  <a:pt x="117" y="308"/>
                </a:lnTo>
                <a:lnTo>
                  <a:pt x="111" y="311"/>
                </a:lnTo>
                <a:lnTo>
                  <a:pt x="105" y="315"/>
                </a:lnTo>
                <a:lnTo>
                  <a:pt x="98" y="320"/>
                </a:lnTo>
                <a:lnTo>
                  <a:pt x="91" y="326"/>
                </a:lnTo>
                <a:lnTo>
                  <a:pt x="83" y="331"/>
                </a:lnTo>
                <a:lnTo>
                  <a:pt x="76" y="335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2" y="340"/>
                </a:lnTo>
                <a:lnTo>
                  <a:pt x="38" y="338"/>
                </a:lnTo>
                <a:lnTo>
                  <a:pt x="33" y="336"/>
                </a:lnTo>
                <a:lnTo>
                  <a:pt x="25" y="329"/>
                </a:lnTo>
                <a:lnTo>
                  <a:pt x="21" y="325"/>
                </a:lnTo>
                <a:lnTo>
                  <a:pt x="18" y="321"/>
                </a:lnTo>
                <a:lnTo>
                  <a:pt x="12" y="313"/>
                </a:lnTo>
                <a:lnTo>
                  <a:pt x="10" y="308"/>
                </a:lnTo>
                <a:lnTo>
                  <a:pt x="7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7" y="206"/>
                </a:lnTo>
                <a:lnTo>
                  <a:pt x="20" y="202"/>
                </a:lnTo>
                <a:lnTo>
                  <a:pt x="26" y="195"/>
                </a:lnTo>
                <a:lnTo>
                  <a:pt x="30" y="192"/>
                </a:lnTo>
                <a:lnTo>
                  <a:pt x="35" y="190"/>
                </a:lnTo>
                <a:lnTo>
                  <a:pt x="39" y="187"/>
                </a:lnTo>
                <a:lnTo>
                  <a:pt x="44" y="185"/>
                </a:lnTo>
                <a:lnTo>
                  <a:pt x="48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5" y="184"/>
                </a:lnTo>
                <a:lnTo>
                  <a:pt x="70" y="185"/>
                </a:lnTo>
                <a:lnTo>
                  <a:pt x="77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6" y="207"/>
                </a:lnTo>
                <a:lnTo>
                  <a:pt x="112" y="211"/>
                </a:lnTo>
                <a:lnTo>
                  <a:pt x="118" y="214"/>
                </a:lnTo>
                <a:lnTo>
                  <a:pt x="121" y="215"/>
                </a:lnTo>
                <a:lnTo>
                  <a:pt x="123" y="215"/>
                </a:lnTo>
                <a:lnTo>
                  <a:pt x="126" y="215"/>
                </a:lnTo>
                <a:lnTo>
                  <a:pt x="128" y="214"/>
                </a:lnTo>
                <a:lnTo>
                  <a:pt x="131" y="213"/>
                </a:lnTo>
                <a:lnTo>
                  <a:pt x="133" y="211"/>
                </a:lnTo>
                <a:lnTo>
                  <a:pt x="135" y="208"/>
                </a:lnTo>
                <a:lnTo>
                  <a:pt x="137" y="204"/>
                </a:lnTo>
                <a:lnTo>
                  <a:pt x="140" y="200"/>
                </a:lnTo>
                <a:lnTo>
                  <a:pt x="141" y="195"/>
                </a:lnTo>
                <a:lnTo>
                  <a:pt x="141" y="0"/>
                </a:lnTo>
                <a:lnTo>
                  <a:pt x="814" y="0"/>
                </a:lnTo>
                <a:lnTo>
                  <a:pt x="814" y="196"/>
                </a:lnTo>
                <a:lnTo>
                  <a:pt x="812" y="201"/>
                </a:lnTo>
                <a:lnTo>
                  <a:pt x="810" y="205"/>
                </a:lnTo>
                <a:lnTo>
                  <a:pt x="808" y="208"/>
                </a:lnTo>
                <a:lnTo>
                  <a:pt x="805" y="211"/>
                </a:lnTo>
                <a:lnTo>
                  <a:pt x="803" y="213"/>
                </a:lnTo>
                <a:lnTo>
                  <a:pt x="801" y="214"/>
                </a:lnTo>
                <a:lnTo>
                  <a:pt x="798" y="215"/>
                </a:lnTo>
                <a:lnTo>
                  <a:pt x="795" y="215"/>
                </a:lnTo>
                <a:lnTo>
                  <a:pt x="792" y="215"/>
                </a:lnTo>
                <a:lnTo>
                  <a:pt x="789" y="214"/>
                </a:lnTo>
                <a:lnTo>
                  <a:pt x="783" y="211"/>
                </a:lnTo>
                <a:lnTo>
                  <a:pt x="777" y="207"/>
                </a:lnTo>
                <a:lnTo>
                  <a:pt x="770" y="203"/>
                </a:lnTo>
                <a:lnTo>
                  <a:pt x="756" y="193"/>
                </a:lnTo>
                <a:lnTo>
                  <a:pt x="749" y="189"/>
                </a:lnTo>
                <a:lnTo>
                  <a:pt x="745" y="187"/>
                </a:lnTo>
                <a:lnTo>
                  <a:pt x="741" y="185"/>
                </a:lnTo>
                <a:lnTo>
                  <a:pt x="737" y="184"/>
                </a:lnTo>
                <a:lnTo>
                  <a:pt x="733" y="183"/>
                </a:lnTo>
                <a:lnTo>
                  <a:pt x="728" y="183"/>
                </a:lnTo>
                <a:lnTo>
                  <a:pt x="724" y="183"/>
                </a:lnTo>
                <a:lnTo>
                  <a:pt x="720" y="184"/>
                </a:lnTo>
                <a:lnTo>
                  <a:pt x="715" y="185"/>
                </a:lnTo>
                <a:lnTo>
                  <a:pt x="711" y="187"/>
                </a:lnTo>
                <a:lnTo>
                  <a:pt x="706" y="190"/>
                </a:lnTo>
                <a:lnTo>
                  <a:pt x="702" y="192"/>
                </a:lnTo>
                <a:lnTo>
                  <a:pt x="699" y="195"/>
                </a:lnTo>
                <a:lnTo>
                  <a:pt x="695" y="199"/>
                </a:lnTo>
                <a:lnTo>
                  <a:pt x="692" y="202"/>
                </a:lnTo>
                <a:lnTo>
                  <a:pt x="686" y="210"/>
                </a:lnTo>
                <a:lnTo>
                  <a:pt x="682" y="219"/>
                </a:lnTo>
                <a:lnTo>
                  <a:pt x="680" y="224"/>
                </a:lnTo>
                <a:lnTo>
                  <a:pt x="678" y="229"/>
                </a:lnTo>
                <a:lnTo>
                  <a:pt x="675" y="240"/>
                </a:lnTo>
                <a:lnTo>
                  <a:pt x="673" y="250"/>
                </a:lnTo>
                <a:lnTo>
                  <a:pt x="673" y="255"/>
                </a:lnTo>
                <a:lnTo>
                  <a:pt x="673" y="261"/>
                </a:lnTo>
                <a:lnTo>
                  <a:pt x="673" y="272"/>
                </a:lnTo>
                <a:lnTo>
                  <a:pt x="674" y="282"/>
                </a:lnTo>
                <a:lnTo>
                  <a:pt x="677" y="293"/>
                </a:lnTo>
                <a:lnTo>
                  <a:pt x="680" y="304"/>
                </a:lnTo>
                <a:lnTo>
                  <a:pt x="682" y="308"/>
                </a:lnTo>
                <a:lnTo>
                  <a:pt x="685" y="313"/>
                </a:lnTo>
                <a:lnTo>
                  <a:pt x="687" y="317"/>
                </a:lnTo>
                <a:lnTo>
                  <a:pt x="690" y="321"/>
                </a:lnTo>
                <a:lnTo>
                  <a:pt x="694" y="325"/>
                </a:lnTo>
                <a:lnTo>
                  <a:pt x="697" y="329"/>
                </a:lnTo>
                <a:lnTo>
                  <a:pt x="701" y="332"/>
                </a:lnTo>
                <a:lnTo>
                  <a:pt x="705" y="336"/>
                </a:lnTo>
                <a:lnTo>
                  <a:pt x="709" y="338"/>
                </a:lnTo>
                <a:lnTo>
                  <a:pt x="714" y="340"/>
                </a:lnTo>
                <a:lnTo>
                  <a:pt x="718" y="341"/>
                </a:lnTo>
                <a:lnTo>
                  <a:pt x="722" y="342"/>
                </a:lnTo>
                <a:lnTo>
                  <a:pt x="727" y="342"/>
                </a:lnTo>
                <a:lnTo>
                  <a:pt x="731" y="342"/>
                </a:lnTo>
                <a:lnTo>
                  <a:pt x="739" y="339"/>
                </a:lnTo>
                <a:lnTo>
                  <a:pt x="747" y="336"/>
                </a:lnTo>
                <a:lnTo>
                  <a:pt x="755" y="331"/>
                </a:lnTo>
                <a:lnTo>
                  <a:pt x="762" y="326"/>
                </a:lnTo>
                <a:lnTo>
                  <a:pt x="769" y="320"/>
                </a:lnTo>
                <a:lnTo>
                  <a:pt x="776" y="316"/>
                </a:lnTo>
                <a:lnTo>
                  <a:pt x="783" y="311"/>
                </a:lnTo>
                <a:lnTo>
                  <a:pt x="789" y="309"/>
                </a:lnTo>
                <a:lnTo>
                  <a:pt x="792" y="308"/>
                </a:lnTo>
                <a:lnTo>
                  <a:pt x="795" y="307"/>
                </a:lnTo>
                <a:lnTo>
                  <a:pt x="801" y="308"/>
                </a:lnTo>
                <a:lnTo>
                  <a:pt x="803" y="309"/>
                </a:lnTo>
                <a:lnTo>
                  <a:pt x="806" y="312"/>
                </a:lnTo>
                <a:lnTo>
                  <a:pt x="808" y="314"/>
                </a:lnTo>
                <a:lnTo>
                  <a:pt x="810" y="318"/>
                </a:lnTo>
                <a:lnTo>
                  <a:pt x="812" y="322"/>
                </a:lnTo>
                <a:lnTo>
                  <a:pt x="814" y="328"/>
                </a:lnTo>
                <a:lnTo>
                  <a:pt x="814" y="525"/>
                </a:lnTo>
                <a:lnTo>
                  <a:pt x="544" y="525"/>
                </a:lnTo>
                <a:lnTo>
                  <a:pt x="533" y="521"/>
                </a:lnTo>
                <a:lnTo>
                  <a:pt x="529" y="519"/>
                </a:lnTo>
                <a:lnTo>
                  <a:pt x="526" y="517"/>
                </a:lnTo>
                <a:lnTo>
                  <a:pt x="524" y="515"/>
                </a:lnTo>
                <a:lnTo>
                  <a:pt x="522" y="512"/>
                </a:lnTo>
                <a:lnTo>
                  <a:pt x="522" y="509"/>
                </a:lnTo>
                <a:lnTo>
                  <a:pt x="521" y="507"/>
                </a:lnTo>
                <a:lnTo>
                  <a:pt x="522" y="504"/>
                </a:lnTo>
                <a:lnTo>
                  <a:pt x="522" y="501"/>
                </a:lnTo>
                <a:lnTo>
                  <a:pt x="525" y="495"/>
                </a:lnTo>
                <a:lnTo>
                  <a:pt x="529" y="487"/>
                </a:lnTo>
                <a:lnTo>
                  <a:pt x="534" y="481"/>
                </a:lnTo>
                <a:lnTo>
                  <a:pt x="541" y="473"/>
                </a:lnTo>
                <a:lnTo>
                  <a:pt x="546" y="466"/>
                </a:lnTo>
                <a:lnTo>
                  <a:pt x="551" y="458"/>
                </a:lnTo>
                <a:lnTo>
                  <a:pt x="554" y="450"/>
                </a:lnTo>
                <a:lnTo>
                  <a:pt x="557" y="442"/>
                </a:lnTo>
                <a:lnTo>
                  <a:pt x="557" y="438"/>
                </a:lnTo>
                <a:lnTo>
                  <a:pt x="557" y="433"/>
                </a:lnTo>
                <a:lnTo>
                  <a:pt x="556" y="429"/>
                </a:lnTo>
                <a:lnTo>
                  <a:pt x="555" y="424"/>
                </a:lnTo>
                <a:lnTo>
                  <a:pt x="553" y="419"/>
                </a:lnTo>
                <a:lnTo>
                  <a:pt x="551" y="415"/>
                </a:lnTo>
                <a:lnTo>
                  <a:pt x="544" y="407"/>
                </a:lnTo>
                <a:lnTo>
                  <a:pt x="539" y="404"/>
                </a:lnTo>
                <a:lnTo>
                  <a:pt x="535" y="400"/>
                </a:lnTo>
                <a:lnTo>
                  <a:pt x="527" y="395"/>
                </a:lnTo>
                <a:lnTo>
                  <a:pt x="522" y="392"/>
                </a:lnTo>
                <a:lnTo>
                  <a:pt x="518" y="390"/>
                </a:lnTo>
                <a:lnTo>
                  <a:pt x="508" y="387"/>
                </a:lnTo>
                <a:lnTo>
                  <a:pt x="502" y="385"/>
                </a:lnTo>
                <a:lnTo>
                  <a:pt x="497" y="384"/>
                </a:lnTo>
                <a:lnTo>
                  <a:pt x="487" y="383"/>
                </a:lnTo>
                <a:lnTo>
                  <a:pt x="476" y="383"/>
                </a:lnTo>
                <a:lnTo>
                  <a:pt x="465" y="383"/>
                </a:lnTo>
                <a:lnTo>
                  <a:pt x="455" y="385"/>
                </a:lnTo>
                <a:lnTo>
                  <a:pt x="445" y="388"/>
                </a:lnTo>
                <a:lnTo>
                  <a:pt x="440" y="390"/>
                </a:lnTo>
                <a:lnTo>
                  <a:pt x="435" y="392"/>
                </a:lnTo>
                <a:lnTo>
                  <a:pt x="426" y="396"/>
                </a:lnTo>
                <a:lnTo>
                  <a:pt x="422" y="399"/>
                </a:lnTo>
                <a:lnTo>
                  <a:pt x="418" y="402"/>
                </a:lnTo>
                <a:lnTo>
                  <a:pt x="410" y="409"/>
                </a:lnTo>
                <a:lnTo>
                  <a:pt x="407" y="412"/>
                </a:lnTo>
                <a:lnTo>
                  <a:pt x="405" y="416"/>
                </a:lnTo>
                <a:lnTo>
                  <a:pt x="402" y="421"/>
                </a:lnTo>
                <a:lnTo>
                  <a:pt x="400" y="425"/>
                </a:lnTo>
                <a:lnTo>
                  <a:pt x="399" y="431"/>
                </a:lnTo>
                <a:lnTo>
                  <a:pt x="398" y="435"/>
                </a:lnTo>
                <a:lnTo>
                  <a:pt x="398" y="440"/>
                </a:lnTo>
                <a:lnTo>
                  <a:pt x="398" y="444"/>
                </a:lnTo>
                <a:lnTo>
                  <a:pt x="399" y="448"/>
                </a:lnTo>
                <a:lnTo>
                  <a:pt x="400" y="452"/>
                </a:lnTo>
                <a:lnTo>
                  <a:pt x="404" y="460"/>
                </a:lnTo>
                <a:lnTo>
                  <a:pt x="408" y="467"/>
                </a:lnTo>
                <a:lnTo>
                  <a:pt x="413" y="475"/>
                </a:lnTo>
                <a:lnTo>
                  <a:pt x="419" y="482"/>
                </a:lnTo>
                <a:lnTo>
                  <a:pt x="423" y="488"/>
                </a:lnTo>
                <a:lnTo>
                  <a:pt x="427" y="495"/>
                </a:lnTo>
                <a:lnTo>
                  <a:pt x="430" y="501"/>
                </a:lnTo>
                <a:lnTo>
                  <a:pt x="430" y="504"/>
                </a:lnTo>
                <a:lnTo>
                  <a:pt x="431" y="507"/>
                </a:lnTo>
                <a:lnTo>
                  <a:pt x="431" y="509"/>
                </a:lnTo>
                <a:lnTo>
                  <a:pt x="430" y="512"/>
                </a:lnTo>
                <a:lnTo>
                  <a:pt x="428" y="514"/>
                </a:lnTo>
                <a:lnTo>
                  <a:pt x="426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0" y="525"/>
                </a:lnTo>
                <a:lnTo>
                  <a:pt x="141" y="525"/>
                </a:lnTo>
                <a:lnTo>
                  <a:pt x="141" y="329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22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1" name="Freeform 35"/>
          <p:cNvSpPr>
            <a:spLocks/>
          </p:cNvSpPr>
          <p:nvPr/>
        </p:nvSpPr>
        <p:spPr bwMode="auto">
          <a:xfrm rot="5400000">
            <a:off x="2197316" y="4053759"/>
            <a:ext cx="1795900" cy="1294000"/>
          </a:xfrm>
          <a:custGeom>
            <a:avLst/>
            <a:gdLst>
              <a:gd name="T0" fmla="*/ 538 w 817"/>
              <a:gd name="T1" fmla="*/ 522 h 525"/>
              <a:gd name="T2" fmla="*/ 527 w 817"/>
              <a:gd name="T3" fmla="*/ 515 h 525"/>
              <a:gd name="T4" fmla="*/ 523 w 817"/>
              <a:gd name="T5" fmla="*/ 506 h 525"/>
              <a:gd name="T6" fmla="*/ 530 w 817"/>
              <a:gd name="T7" fmla="*/ 489 h 525"/>
              <a:gd name="T8" fmla="*/ 551 w 817"/>
              <a:gd name="T9" fmla="*/ 458 h 525"/>
              <a:gd name="T10" fmla="*/ 557 w 817"/>
              <a:gd name="T11" fmla="*/ 442 h 525"/>
              <a:gd name="T12" fmla="*/ 556 w 817"/>
              <a:gd name="T13" fmla="*/ 425 h 525"/>
              <a:gd name="T14" fmla="*/ 553 w 817"/>
              <a:gd name="T15" fmla="*/ 416 h 525"/>
              <a:gd name="T16" fmla="*/ 544 w 817"/>
              <a:gd name="T17" fmla="*/ 405 h 525"/>
              <a:gd name="T18" fmla="*/ 528 w 817"/>
              <a:gd name="T19" fmla="*/ 393 h 525"/>
              <a:gd name="T20" fmla="*/ 512 w 817"/>
              <a:gd name="T21" fmla="*/ 387 h 525"/>
              <a:gd name="T22" fmla="*/ 489 w 817"/>
              <a:gd name="T23" fmla="*/ 383 h 525"/>
              <a:gd name="T24" fmla="*/ 453 w 817"/>
              <a:gd name="T25" fmla="*/ 385 h 525"/>
              <a:gd name="T26" fmla="*/ 431 w 817"/>
              <a:gd name="T27" fmla="*/ 393 h 525"/>
              <a:gd name="T28" fmla="*/ 417 w 817"/>
              <a:gd name="T29" fmla="*/ 403 h 525"/>
              <a:gd name="T30" fmla="*/ 406 w 817"/>
              <a:gd name="T31" fmla="*/ 416 h 525"/>
              <a:gd name="T32" fmla="*/ 400 w 817"/>
              <a:gd name="T33" fmla="*/ 431 h 525"/>
              <a:gd name="T34" fmla="*/ 400 w 817"/>
              <a:gd name="T35" fmla="*/ 444 h 525"/>
              <a:gd name="T36" fmla="*/ 406 w 817"/>
              <a:gd name="T37" fmla="*/ 460 h 525"/>
              <a:gd name="T38" fmla="*/ 420 w 817"/>
              <a:gd name="T39" fmla="*/ 482 h 525"/>
              <a:gd name="T40" fmla="*/ 431 w 817"/>
              <a:gd name="T41" fmla="*/ 501 h 525"/>
              <a:gd name="T42" fmla="*/ 431 w 817"/>
              <a:gd name="T43" fmla="*/ 509 h 525"/>
              <a:gd name="T44" fmla="*/ 427 w 817"/>
              <a:gd name="T45" fmla="*/ 517 h 525"/>
              <a:gd name="T46" fmla="*/ 416 w 817"/>
              <a:gd name="T47" fmla="*/ 523 h 525"/>
              <a:gd name="T48" fmla="*/ 141 w 817"/>
              <a:gd name="T49" fmla="*/ 327 h 525"/>
              <a:gd name="T50" fmla="*/ 130 w 817"/>
              <a:gd name="T51" fmla="*/ 309 h 525"/>
              <a:gd name="T52" fmla="*/ 122 w 817"/>
              <a:gd name="T53" fmla="*/ 307 h 525"/>
              <a:gd name="T54" fmla="*/ 110 w 817"/>
              <a:gd name="T55" fmla="*/ 312 h 525"/>
              <a:gd name="T56" fmla="*/ 82 w 817"/>
              <a:gd name="T57" fmla="*/ 331 h 525"/>
              <a:gd name="T58" fmla="*/ 70 w 817"/>
              <a:gd name="T59" fmla="*/ 338 h 525"/>
              <a:gd name="T60" fmla="*/ 54 w 817"/>
              <a:gd name="T61" fmla="*/ 342 h 525"/>
              <a:gd name="T62" fmla="*/ 41 w 817"/>
              <a:gd name="T63" fmla="*/ 340 h 525"/>
              <a:gd name="T64" fmla="*/ 24 w 817"/>
              <a:gd name="T65" fmla="*/ 329 h 525"/>
              <a:gd name="T66" fmla="*/ 12 w 817"/>
              <a:gd name="T67" fmla="*/ 313 h 525"/>
              <a:gd name="T68" fmla="*/ 4 w 817"/>
              <a:gd name="T69" fmla="*/ 293 h 525"/>
              <a:gd name="T70" fmla="*/ 0 w 817"/>
              <a:gd name="T71" fmla="*/ 272 h 525"/>
              <a:gd name="T72" fmla="*/ 2 w 817"/>
              <a:gd name="T73" fmla="*/ 240 h 525"/>
              <a:gd name="T74" fmla="*/ 9 w 817"/>
              <a:gd name="T75" fmla="*/ 219 h 525"/>
              <a:gd name="T76" fmla="*/ 19 w 817"/>
              <a:gd name="T77" fmla="*/ 202 h 525"/>
              <a:gd name="T78" fmla="*/ 33 w 817"/>
              <a:gd name="T79" fmla="*/ 190 h 525"/>
              <a:gd name="T80" fmla="*/ 47 w 817"/>
              <a:gd name="T81" fmla="*/ 184 h 525"/>
              <a:gd name="T82" fmla="*/ 60 w 817"/>
              <a:gd name="T83" fmla="*/ 183 h 525"/>
              <a:gd name="T84" fmla="*/ 76 w 817"/>
              <a:gd name="T85" fmla="*/ 189 h 525"/>
              <a:gd name="T86" fmla="*/ 97 w 817"/>
              <a:gd name="T87" fmla="*/ 203 h 525"/>
              <a:gd name="T88" fmla="*/ 116 w 817"/>
              <a:gd name="T89" fmla="*/ 214 h 525"/>
              <a:gd name="T90" fmla="*/ 125 w 817"/>
              <a:gd name="T91" fmla="*/ 215 h 525"/>
              <a:gd name="T92" fmla="*/ 132 w 817"/>
              <a:gd name="T93" fmla="*/ 211 h 525"/>
              <a:gd name="T94" fmla="*/ 141 w 817"/>
              <a:gd name="T95" fmla="*/ 196 h 525"/>
              <a:gd name="T96" fmla="*/ 817 w 817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525"/>
              <a:gd name="T149" fmla="*/ 817 w 817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525">
                <a:moveTo>
                  <a:pt x="817" y="525"/>
                </a:moveTo>
                <a:lnTo>
                  <a:pt x="546" y="525"/>
                </a:lnTo>
                <a:lnTo>
                  <a:pt x="538" y="522"/>
                </a:lnTo>
                <a:lnTo>
                  <a:pt x="532" y="520"/>
                </a:lnTo>
                <a:lnTo>
                  <a:pt x="528" y="516"/>
                </a:lnTo>
                <a:lnTo>
                  <a:pt x="527" y="515"/>
                </a:lnTo>
                <a:lnTo>
                  <a:pt x="525" y="513"/>
                </a:lnTo>
                <a:lnTo>
                  <a:pt x="524" y="510"/>
                </a:lnTo>
                <a:lnTo>
                  <a:pt x="523" y="506"/>
                </a:lnTo>
                <a:lnTo>
                  <a:pt x="524" y="502"/>
                </a:lnTo>
                <a:lnTo>
                  <a:pt x="525" y="498"/>
                </a:lnTo>
                <a:lnTo>
                  <a:pt x="530" y="489"/>
                </a:lnTo>
                <a:lnTo>
                  <a:pt x="537" y="479"/>
                </a:lnTo>
                <a:lnTo>
                  <a:pt x="547" y="466"/>
                </a:lnTo>
                <a:lnTo>
                  <a:pt x="551" y="458"/>
                </a:lnTo>
                <a:lnTo>
                  <a:pt x="554" y="451"/>
                </a:lnTo>
                <a:lnTo>
                  <a:pt x="556" y="445"/>
                </a:lnTo>
                <a:lnTo>
                  <a:pt x="557" y="442"/>
                </a:lnTo>
                <a:lnTo>
                  <a:pt x="558" y="438"/>
                </a:lnTo>
                <a:lnTo>
                  <a:pt x="558" y="432"/>
                </a:lnTo>
                <a:lnTo>
                  <a:pt x="556" y="425"/>
                </a:lnTo>
                <a:lnTo>
                  <a:pt x="556" y="422"/>
                </a:lnTo>
                <a:lnTo>
                  <a:pt x="555" y="420"/>
                </a:lnTo>
                <a:lnTo>
                  <a:pt x="553" y="416"/>
                </a:lnTo>
                <a:lnTo>
                  <a:pt x="550" y="412"/>
                </a:lnTo>
                <a:lnTo>
                  <a:pt x="548" y="408"/>
                </a:lnTo>
                <a:lnTo>
                  <a:pt x="544" y="405"/>
                </a:lnTo>
                <a:lnTo>
                  <a:pt x="541" y="402"/>
                </a:lnTo>
                <a:lnTo>
                  <a:pt x="532" y="396"/>
                </a:lnTo>
                <a:lnTo>
                  <a:pt x="528" y="393"/>
                </a:lnTo>
                <a:lnTo>
                  <a:pt x="523" y="391"/>
                </a:lnTo>
                <a:lnTo>
                  <a:pt x="518" y="389"/>
                </a:lnTo>
                <a:lnTo>
                  <a:pt x="512" y="387"/>
                </a:lnTo>
                <a:lnTo>
                  <a:pt x="501" y="384"/>
                </a:lnTo>
                <a:lnTo>
                  <a:pt x="494" y="383"/>
                </a:lnTo>
                <a:lnTo>
                  <a:pt x="489" y="383"/>
                </a:lnTo>
                <a:lnTo>
                  <a:pt x="477" y="382"/>
                </a:lnTo>
                <a:lnTo>
                  <a:pt x="465" y="383"/>
                </a:lnTo>
                <a:lnTo>
                  <a:pt x="453" y="385"/>
                </a:lnTo>
                <a:lnTo>
                  <a:pt x="442" y="388"/>
                </a:lnTo>
                <a:lnTo>
                  <a:pt x="436" y="391"/>
                </a:lnTo>
                <a:lnTo>
                  <a:pt x="431" y="393"/>
                </a:lnTo>
                <a:lnTo>
                  <a:pt x="426" y="396"/>
                </a:lnTo>
                <a:lnTo>
                  <a:pt x="422" y="399"/>
                </a:lnTo>
                <a:lnTo>
                  <a:pt x="417" y="403"/>
                </a:lnTo>
                <a:lnTo>
                  <a:pt x="413" y="407"/>
                </a:lnTo>
                <a:lnTo>
                  <a:pt x="410" y="411"/>
                </a:lnTo>
                <a:lnTo>
                  <a:pt x="406" y="416"/>
                </a:lnTo>
                <a:lnTo>
                  <a:pt x="404" y="420"/>
                </a:lnTo>
                <a:lnTo>
                  <a:pt x="402" y="425"/>
                </a:lnTo>
                <a:lnTo>
                  <a:pt x="400" y="431"/>
                </a:lnTo>
                <a:lnTo>
                  <a:pt x="400" y="435"/>
                </a:lnTo>
                <a:lnTo>
                  <a:pt x="400" y="439"/>
                </a:lnTo>
                <a:lnTo>
                  <a:pt x="400" y="444"/>
                </a:lnTo>
                <a:lnTo>
                  <a:pt x="401" y="448"/>
                </a:lnTo>
                <a:lnTo>
                  <a:pt x="402" y="452"/>
                </a:lnTo>
                <a:lnTo>
                  <a:pt x="406" y="460"/>
                </a:lnTo>
                <a:lnTo>
                  <a:pt x="410" y="468"/>
                </a:lnTo>
                <a:lnTo>
                  <a:pt x="415" y="475"/>
                </a:lnTo>
                <a:lnTo>
                  <a:pt x="420" y="482"/>
                </a:lnTo>
                <a:lnTo>
                  <a:pt x="424" y="488"/>
                </a:lnTo>
                <a:lnTo>
                  <a:pt x="428" y="495"/>
                </a:lnTo>
                <a:lnTo>
                  <a:pt x="431" y="501"/>
                </a:lnTo>
                <a:lnTo>
                  <a:pt x="431" y="504"/>
                </a:lnTo>
                <a:lnTo>
                  <a:pt x="432" y="507"/>
                </a:lnTo>
                <a:lnTo>
                  <a:pt x="431" y="509"/>
                </a:lnTo>
                <a:lnTo>
                  <a:pt x="430" y="512"/>
                </a:lnTo>
                <a:lnTo>
                  <a:pt x="429" y="514"/>
                </a:lnTo>
                <a:lnTo>
                  <a:pt x="427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1" y="525"/>
                </a:lnTo>
                <a:lnTo>
                  <a:pt x="141" y="525"/>
                </a:lnTo>
                <a:lnTo>
                  <a:pt x="141" y="327"/>
                </a:lnTo>
                <a:lnTo>
                  <a:pt x="137" y="317"/>
                </a:lnTo>
                <a:lnTo>
                  <a:pt x="132" y="311"/>
                </a:lnTo>
                <a:lnTo>
                  <a:pt x="130" y="309"/>
                </a:lnTo>
                <a:lnTo>
                  <a:pt x="128" y="308"/>
                </a:lnTo>
                <a:lnTo>
                  <a:pt x="125" y="307"/>
                </a:lnTo>
                <a:lnTo>
                  <a:pt x="122" y="307"/>
                </a:lnTo>
                <a:lnTo>
                  <a:pt x="119" y="308"/>
                </a:lnTo>
                <a:lnTo>
                  <a:pt x="116" y="309"/>
                </a:lnTo>
                <a:lnTo>
                  <a:pt x="110" y="312"/>
                </a:lnTo>
                <a:lnTo>
                  <a:pt x="103" y="316"/>
                </a:lnTo>
                <a:lnTo>
                  <a:pt x="96" y="321"/>
                </a:lnTo>
                <a:lnTo>
                  <a:pt x="82" y="331"/>
                </a:lnTo>
                <a:lnTo>
                  <a:pt x="78" y="333"/>
                </a:lnTo>
                <a:lnTo>
                  <a:pt x="74" y="336"/>
                </a:lnTo>
                <a:lnTo>
                  <a:pt x="70" y="338"/>
                </a:lnTo>
                <a:lnTo>
                  <a:pt x="66" y="339"/>
                </a:lnTo>
                <a:lnTo>
                  <a:pt x="58" y="342"/>
                </a:lnTo>
                <a:lnTo>
                  <a:pt x="54" y="342"/>
                </a:lnTo>
                <a:lnTo>
                  <a:pt x="49" y="342"/>
                </a:lnTo>
                <a:lnTo>
                  <a:pt x="45" y="341"/>
                </a:lnTo>
                <a:lnTo>
                  <a:pt x="41" y="340"/>
                </a:lnTo>
                <a:lnTo>
                  <a:pt x="37" y="338"/>
                </a:lnTo>
                <a:lnTo>
                  <a:pt x="32" y="336"/>
                </a:lnTo>
                <a:lnTo>
                  <a:pt x="24" y="329"/>
                </a:lnTo>
                <a:lnTo>
                  <a:pt x="21" y="325"/>
                </a:lnTo>
                <a:lnTo>
                  <a:pt x="17" y="321"/>
                </a:lnTo>
                <a:lnTo>
                  <a:pt x="12" y="313"/>
                </a:lnTo>
                <a:lnTo>
                  <a:pt x="9" y="308"/>
                </a:lnTo>
                <a:lnTo>
                  <a:pt x="7" y="304"/>
                </a:lnTo>
                <a:lnTo>
                  <a:pt x="4" y="293"/>
                </a:lnTo>
                <a:lnTo>
                  <a:pt x="2" y="287"/>
                </a:lnTo>
                <a:lnTo>
                  <a:pt x="1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2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6" y="206"/>
                </a:lnTo>
                <a:lnTo>
                  <a:pt x="19" y="202"/>
                </a:lnTo>
                <a:lnTo>
                  <a:pt x="26" y="195"/>
                </a:lnTo>
                <a:lnTo>
                  <a:pt x="29" y="192"/>
                </a:lnTo>
                <a:lnTo>
                  <a:pt x="33" y="190"/>
                </a:lnTo>
                <a:lnTo>
                  <a:pt x="38" y="187"/>
                </a:lnTo>
                <a:lnTo>
                  <a:pt x="42" y="185"/>
                </a:lnTo>
                <a:lnTo>
                  <a:pt x="47" y="184"/>
                </a:lnTo>
                <a:lnTo>
                  <a:pt x="51" y="183"/>
                </a:lnTo>
                <a:lnTo>
                  <a:pt x="56" y="183"/>
                </a:lnTo>
                <a:lnTo>
                  <a:pt x="60" y="183"/>
                </a:lnTo>
                <a:lnTo>
                  <a:pt x="64" y="184"/>
                </a:lnTo>
                <a:lnTo>
                  <a:pt x="68" y="185"/>
                </a:lnTo>
                <a:lnTo>
                  <a:pt x="76" y="189"/>
                </a:lnTo>
                <a:lnTo>
                  <a:pt x="83" y="193"/>
                </a:lnTo>
                <a:lnTo>
                  <a:pt x="91" y="198"/>
                </a:lnTo>
                <a:lnTo>
                  <a:pt x="97" y="203"/>
                </a:lnTo>
                <a:lnTo>
                  <a:pt x="104" y="207"/>
                </a:lnTo>
                <a:lnTo>
                  <a:pt x="110" y="211"/>
                </a:lnTo>
                <a:lnTo>
                  <a:pt x="116" y="214"/>
                </a:lnTo>
                <a:lnTo>
                  <a:pt x="119" y="215"/>
                </a:lnTo>
                <a:lnTo>
                  <a:pt x="122" y="215"/>
                </a:lnTo>
                <a:lnTo>
                  <a:pt x="125" y="215"/>
                </a:lnTo>
                <a:lnTo>
                  <a:pt x="128" y="214"/>
                </a:lnTo>
                <a:lnTo>
                  <a:pt x="130" y="213"/>
                </a:lnTo>
                <a:lnTo>
                  <a:pt x="132" y="211"/>
                </a:lnTo>
                <a:lnTo>
                  <a:pt x="137" y="205"/>
                </a:lnTo>
                <a:lnTo>
                  <a:pt x="139" y="201"/>
                </a:lnTo>
                <a:lnTo>
                  <a:pt x="141" y="196"/>
                </a:lnTo>
                <a:lnTo>
                  <a:pt x="141" y="0"/>
                </a:lnTo>
                <a:lnTo>
                  <a:pt x="817" y="0"/>
                </a:lnTo>
                <a:lnTo>
                  <a:pt x="817" y="525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5" name="Управляющая кнопка: домой 14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 со стрелкой вверх 3">
            <a:hlinkClick r:id="rId8" action="ppaction://hlinksldjump"/>
          </p:cNvPr>
          <p:cNvSpPr/>
          <p:nvPr/>
        </p:nvSpPr>
        <p:spPr>
          <a:xfrm>
            <a:off x="7786710" y="5857891"/>
            <a:ext cx="1071570" cy="582993"/>
          </a:xfrm>
          <a:prstGeom prst="up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ТӨНҮН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700715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6000" r="58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2039978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Мап-маҥан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туоскуттан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Үүт-сүөгэй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кэлииһи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Сэбирдэх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аайыттан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Күөх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былаат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үүнүүһү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һоон ааптарын билэҕин?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П.Н.Тобуруокап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Л.А.Попов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В.М.Новиков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40" name="Freeform 34"/>
          <p:cNvSpPr>
            <a:spLocks/>
          </p:cNvSpPr>
          <p:nvPr/>
        </p:nvSpPr>
        <p:spPr bwMode="auto">
          <a:xfrm rot="5400000">
            <a:off x="2201300" y="2572673"/>
            <a:ext cx="1787931" cy="1294000"/>
          </a:xfrm>
          <a:custGeom>
            <a:avLst/>
            <a:gdLst>
              <a:gd name="T0" fmla="*/ 133 w 814"/>
              <a:gd name="T1" fmla="*/ 312 h 525"/>
              <a:gd name="T2" fmla="*/ 123 w 814"/>
              <a:gd name="T3" fmla="*/ 307 h 525"/>
              <a:gd name="T4" fmla="*/ 105 w 814"/>
              <a:gd name="T5" fmla="*/ 315 h 525"/>
              <a:gd name="T6" fmla="*/ 76 w 814"/>
              <a:gd name="T7" fmla="*/ 335 h 525"/>
              <a:gd name="T8" fmla="*/ 51 w 814"/>
              <a:gd name="T9" fmla="*/ 342 h 525"/>
              <a:gd name="T10" fmla="*/ 33 w 814"/>
              <a:gd name="T11" fmla="*/ 336 h 525"/>
              <a:gd name="T12" fmla="*/ 12 w 814"/>
              <a:gd name="T13" fmla="*/ 313 h 525"/>
              <a:gd name="T14" fmla="*/ 3 w 814"/>
              <a:gd name="T15" fmla="*/ 287 h 525"/>
              <a:gd name="T16" fmla="*/ 1 w 814"/>
              <a:gd name="T17" fmla="*/ 250 h 525"/>
              <a:gd name="T18" fmla="*/ 9 w 814"/>
              <a:gd name="T19" fmla="*/ 219 h 525"/>
              <a:gd name="T20" fmla="*/ 26 w 814"/>
              <a:gd name="T21" fmla="*/ 195 h 525"/>
              <a:gd name="T22" fmla="*/ 44 w 814"/>
              <a:gd name="T23" fmla="*/ 185 h 525"/>
              <a:gd name="T24" fmla="*/ 61 w 814"/>
              <a:gd name="T25" fmla="*/ 183 h 525"/>
              <a:gd name="T26" fmla="*/ 85 w 814"/>
              <a:gd name="T27" fmla="*/ 193 h 525"/>
              <a:gd name="T28" fmla="*/ 112 w 814"/>
              <a:gd name="T29" fmla="*/ 211 h 525"/>
              <a:gd name="T30" fmla="*/ 126 w 814"/>
              <a:gd name="T31" fmla="*/ 215 h 525"/>
              <a:gd name="T32" fmla="*/ 135 w 814"/>
              <a:gd name="T33" fmla="*/ 208 h 525"/>
              <a:gd name="T34" fmla="*/ 141 w 814"/>
              <a:gd name="T35" fmla="*/ 0 h 525"/>
              <a:gd name="T36" fmla="*/ 810 w 814"/>
              <a:gd name="T37" fmla="*/ 205 h 525"/>
              <a:gd name="T38" fmla="*/ 801 w 814"/>
              <a:gd name="T39" fmla="*/ 214 h 525"/>
              <a:gd name="T40" fmla="*/ 789 w 814"/>
              <a:gd name="T41" fmla="*/ 214 h 525"/>
              <a:gd name="T42" fmla="*/ 756 w 814"/>
              <a:gd name="T43" fmla="*/ 193 h 525"/>
              <a:gd name="T44" fmla="*/ 737 w 814"/>
              <a:gd name="T45" fmla="*/ 184 h 525"/>
              <a:gd name="T46" fmla="*/ 720 w 814"/>
              <a:gd name="T47" fmla="*/ 184 h 525"/>
              <a:gd name="T48" fmla="*/ 702 w 814"/>
              <a:gd name="T49" fmla="*/ 192 h 525"/>
              <a:gd name="T50" fmla="*/ 686 w 814"/>
              <a:gd name="T51" fmla="*/ 210 h 525"/>
              <a:gd name="T52" fmla="*/ 675 w 814"/>
              <a:gd name="T53" fmla="*/ 240 h 525"/>
              <a:gd name="T54" fmla="*/ 673 w 814"/>
              <a:gd name="T55" fmla="*/ 272 h 525"/>
              <a:gd name="T56" fmla="*/ 682 w 814"/>
              <a:gd name="T57" fmla="*/ 308 h 525"/>
              <a:gd name="T58" fmla="*/ 694 w 814"/>
              <a:gd name="T59" fmla="*/ 325 h 525"/>
              <a:gd name="T60" fmla="*/ 709 w 814"/>
              <a:gd name="T61" fmla="*/ 338 h 525"/>
              <a:gd name="T62" fmla="*/ 727 w 814"/>
              <a:gd name="T63" fmla="*/ 342 h 525"/>
              <a:gd name="T64" fmla="*/ 755 w 814"/>
              <a:gd name="T65" fmla="*/ 331 h 525"/>
              <a:gd name="T66" fmla="*/ 783 w 814"/>
              <a:gd name="T67" fmla="*/ 311 h 525"/>
              <a:gd name="T68" fmla="*/ 801 w 814"/>
              <a:gd name="T69" fmla="*/ 308 h 525"/>
              <a:gd name="T70" fmla="*/ 810 w 814"/>
              <a:gd name="T71" fmla="*/ 318 h 525"/>
              <a:gd name="T72" fmla="*/ 544 w 814"/>
              <a:gd name="T73" fmla="*/ 525 h 525"/>
              <a:gd name="T74" fmla="*/ 524 w 814"/>
              <a:gd name="T75" fmla="*/ 515 h 525"/>
              <a:gd name="T76" fmla="*/ 522 w 814"/>
              <a:gd name="T77" fmla="*/ 504 h 525"/>
              <a:gd name="T78" fmla="*/ 534 w 814"/>
              <a:gd name="T79" fmla="*/ 481 h 525"/>
              <a:gd name="T80" fmla="*/ 554 w 814"/>
              <a:gd name="T81" fmla="*/ 450 h 525"/>
              <a:gd name="T82" fmla="*/ 556 w 814"/>
              <a:gd name="T83" fmla="*/ 429 h 525"/>
              <a:gd name="T84" fmla="*/ 544 w 814"/>
              <a:gd name="T85" fmla="*/ 407 h 525"/>
              <a:gd name="T86" fmla="*/ 522 w 814"/>
              <a:gd name="T87" fmla="*/ 392 h 525"/>
              <a:gd name="T88" fmla="*/ 497 w 814"/>
              <a:gd name="T89" fmla="*/ 384 h 525"/>
              <a:gd name="T90" fmla="*/ 455 w 814"/>
              <a:gd name="T91" fmla="*/ 385 h 525"/>
              <a:gd name="T92" fmla="*/ 426 w 814"/>
              <a:gd name="T93" fmla="*/ 396 h 525"/>
              <a:gd name="T94" fmla="*/ 407 w 814"/>
              <a:gd name="T95" fmla="*/ 412 h 525"/>
              <a:gd name="T96" fmla="*/ 399 w 814"/>
              <a:gd name="T97" fmla="*/ 431 h 525"/>
              <a:gd name="T98" fmla="*/ 399 w 814"/>
              <a:gd name="T99" fmla="*/ 448 h 525"/>
              <a:gd name="T100" fmla="*/ 413 w 814"/>
              <a:gd name="T101" fmla="*/ 475 h 525"/>
              <a:gd name="T102" fmla="*/ 430 w 814"/>
              <a:gd name="T103" fmla="*/ 501 h 525"/>
              <a:gd name="T104" fmla="*/ 430 w 814"/>
              <a:gd name="T105" fmla="*/ 512 h 525"/>
              <a:gd name="T106" fmla="*/ 420 w 814"/>
              <a:gd name="T107" fmla="*/ 521 h 525"/>
              <a:gd name="T108" fmla="*/ 141 w 814"/>
              <a:gd name="T109" fmla="*/ 329 h 52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4"/>
              <a:gd name="T166" fmla="*/ 0 h 525"/>
              <a:gd name="T167" fmla="*/ 814 w 814"/>
              <a:gd name="T168" fmla="*/ 525 h 52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4" h="525">
                <a:moveTo>
                  <a:pt x="141" y="329"/>
                </a:moveTo>
                <a:lnTo>
                  <a:pt x="138" y="319"/>
                </a:lnTo>
                <a:lnTo>
                  <a:pt x="136" y="315"/>
                </a:lnTo>
                <a:lnTo>
                  <a:pt x="133" y="312"/>
                </a:lnTo>
                <a:lnTo>
                  <a:pt x="131" y="310"/>
                </a:lnTo>
                <a:lnTo>
                  <a:pt x="128" y="308"/>
                </a:lnTo>
                <a:lnTo>
                  <a:pt x="126" y="307"/>
                </a:lnTo>
                <a:lnTo>
                  <a:pt x="123" y="307"/>
                </a:lnTo>
                <a:lnTo>
                  <a:pt x="120" y="308"/>
                </a:lnTo>
                <a:lnTo>
                  <a:pt x="117" y="308"/>
                </a:lnTo>
                <a:lnTo>
                  <a:pt x="111" y="311"/>
                </a:lnTo>
                <a:lnTo>
                  <a:pt x="105" y="315"/>
                </a:lnTo>
                <a:lnTo>
                  <a:pt x="98" y="320"/>
                </a:lnTo>
                <a:lnTo>
                  <a:pt x="91" y="326"/>
                </a:lnTo>
                <a:lnTo>
                  <a:pt x="83" y="331"/>
                </a:lnTo>
                <a:lnTo>
                  <a:pt x="76" y="335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2" y="340"/>
                </a:lnTo>
                <a:lnTo>
                  <a:pt x="38" y="338"/>
                </a:lnTo>
                <a:lnTo>
                  <a:pt x="33" y="336"/>
                </a:lnTo>
                <a:lnTo>
                  <a:pt x="25" y="329"/>
                </a:lnTo>
                <a:lnTo>
                  <a:pt x="21" y="325"/>
                </a:lnTo>
                <a:lnTo>
                  <a:pt x="18" y="321"/>
                </a:lnTo>
                <a:lnTo>
                  <a:pt x="12" y="313"/>
                </a:lnTo>
                <a:lnTo>
                  <a:pt x="10" y="308"/>
                </a:lnTo>
                <a:lnTo>
                  <a:pt x="7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7" y="206"/>
                </a:lnTo>
                <a:lnTo>
                  <a:pt x="20" y="202"/>
                </a:lnTo>
                <a:lnTo>
                  <a:pt x="26" y="195"/>
                </a:lnTo>
                <a:lnTo>
                  <a:pt x="30" y="192"/>
                </a:lnTo>
                <a:lnTo>
                  <a:pt x="35" y="190"/>
                </a:lnTo>
                <a:lnTo>
                  <a:pt x="39" y="187"/>
                </a:lnTo>
                <a:lnTo>
                  <a:pt x="44" y="185"/>
                </a:lnTo>
                <a:lnTo>
                  <a:pt x="48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5" y="184"/>
                </a:lnTo>
                <a:lnTo>
                  <a:pt x="70" y="185"/>
                </a:lnTo>
                <a:lnTo>
                  <a:pt x="77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6" y="207"/>
                </a:lnTo>
                <a:lnTo>
                  <a:pt x="112" y="211"/>
                </a:lnTo>
                <a:lnTo>
                  <a:pt x="118" y="214"/>
                </a:lnTo>
                <a:lnTo>
                  <a:pt x="121" y="215"/>
                </a:lnTo>
                <a:lnTo>
                  <a:pt x="123" y="215"/>
                </a:lnTo>
                <a:lnTo>
                  <a:pt x="126" y="215"/>
                </a:lnTo>
                <a:lnTo>
                  <a:pt x="128" y="214"/>
                </a:lnTo>
                <a:lnTo>
                  <a:pt x="131" y="213"/>
                </a:lnTo>
                <a:lnTo>
                  <a:pt x="133" y="211"/>
                </a:lnTo>
                <a:lnTo>
                  <a:pt x="135" y="208"/>
                </a:lnTo>
                <a:lnTo>
                  <a:pt x="137" y="204"/>
                </a:lnTo>
                <a:lnTo>
                  <a:pt x="140" y="200"/>
                </a:lnTo>
                <a:lnTo>
                  <a:pt x="141" y="195"/>
                </a:lnTo>
                <a:lnTo>
                  <a:pt x="141" y="0"/>
                </a:lnTo>
                <a:lnTo>
                  <a:pt x="814" y="0"/>
                </a:lnTo>
                <a:lnTo>
                  <a:pt x="814" y="196"/>
                </a:lnTo>
                <a:lnTo>
                  <a:pt x="812" y="201"/>
                </a:lnTo>
                <a:lnTo>
                  <a:pt x="810" y="205"/>
                </a:lnTo>
                <a:lnTo>
                  <a:pt x="808" y="208"/>
                </a:lnTo>
                <a:lnTo>
                  <a:pt x="805" y="211"/>
                </a:lnTo>
                <a:lnTo>
                  <a:pt x="803" y="213"/>
                </a:lnTo>
                <a:lnTo>
                  <a:pt x="801" y="214"/>
                </a:lnTo>
                <a:lnTo>
                  <a:pt x="798" y="215"/>
                </a:lnTo>
                <a:lnTo>
                  <a:pt x="795" y="215"/>
                </a:lnTo>
                <a:lnTo>
                  <a:pt x="792" y="215"/>
                </a:lnTo>
                <a:lnTo>
                  <a:pt x="789" y="214"/>
                </a:lnTo>
                <a:lnTo>
                  <a:pt x="783" y="211"/>
                </a:lnTo>
                <a:lnTo>
                  <a:pt x="777" y="207"/>
                </a:lnTo>
                <a:lnTo>
                  <a:pt x="770" y="203"/>
                </a:lnTo>
                <a:lnTo>
                  <a:pt x="756" y="193"/>
                </a:lnTo>
                <a:lnTo>
                  <a:pt x="749" y="189"/>
                </a:lnTo>
                <a:lnTo>
                  <a:pt x="745" y="187"/>
                </a:lnTo>
                <a:lnTo>
                  <a:pt x="741" y="185"/>
                </a:lnTo>
                <a:lnTo>
                  <a:pt x="737" y="184"/>
                </a:lnTo>
                <a:lnTo>
                  <a:pt x="733" y="183"/>
                </a:lnTo>
                <a:lnTo>
                  <a:pt x="728" y="183"/>
                </a:lnTo>
                <a:lnTo>
                  <a:pt x="724" y="183"/>
                </a:lnTo>
                <a:lnTo>
                  <a:pt x="720" y="184"/>
                </a:lnTo>
                <a:lnTo>
                  <a:pt x="715" y="185"/>
                </a:lnTo>
                <a:lnTo>
                  <a:pt x="711" y="187"/>
                </a:lnTo>
                <a:lnTo>
                  <a:pt x="706" y="190"/>
                </a:lnTo>
                <a:lnTo>
                  <a:pt x="702" y="192"/>
                </a:lnTo>
                <a:lnTo>
                  <a:pt x="699" y="195"/>
                </a:lnTo>
                <a:lnTo>
                  <a:pt x="695" y="199"/>
                </a:lnTo>
                <a:lnTo>
                  <a:pt x="692" y="202"/>
                </a:lnTo>
                <a:lnTo>
                  <a:pt x="686" y="210"/>
                </a:lnTo>
                <a:lnTo>
                  <a:pt x="682" y="219"/>
                </a:lnTo>
                <a:lnTo>
                  <a:pt x="680" y="224"/>
                </a:lnTo>
                <a:lnTo>
                  <a:pt x="678" y="229"/>
                </a:lnTo>
                <a:lnTo>
                  <a:pt x="675" y="240"/>
                </a:lnTo>
                <a:lnTo>
                  <a:pt x="673" y="250"/>
                </a:lnTo>
                <a:lnTo>
                  <a:pt x="673" y="255"/>
                </a:lnTo>
                <a:lnTo>
                  <a:pt x="673" y="261"/>
                </a:lnTo>
                <a:lnTo>
                  <a:pt x="673" y="272"/>
                </a:lnTo>
                <a:lnTo>
                  <a:pt x="674" y="282"/>
                </a:lnTo>
                <a:lnTo>
                  <a:pt x="677" y="293"/>
                </a:lnTo>
                <a:lnTo>
                  <a:pt x="680" y="304"/>
                </a:lnTo>
                <a:lnTo>
                  <a:pt x="682" y="308"/>
                </a:lnTo>
                <a:lnTo>
                  <a:pt x="685" y="313"/>
                </a:lnTo>
                <a:lnTo>
                  <a:pt x="687" y="317"/>
                </a:lnTo>
                <a:lnTo>
                  <a:pt x="690" y="321"/>
                </a:lnTo>
                <a:lnTo>
                  <a:pt x="694" y="325"/>
                </a:lnTo>
                <a:lnTo>
                  <a:pt x="697" y="329"/>
                </a:lnTo>
                <a:lnTo>
                  <a:pt x="701" y="332"/>
                </a:lnTo>
                <a:lnTo>
                  <a:pt x="705" y="336"/>
                </a:lnTo>
                <a:lnTo>
                  <a:pt x="709" y="338"/>
                </a:lnTo>
                <a:lnTo>
                  <a:pt x="714" y="340"/>
                </a:lnTo>
                <a:lnTo>
                  <a:pt x="718" y="341"/>
                </a:lnTo>
                <a:lnTo>
                  <a:pt x="722" y="342"/>
                </a:lnTo>
                <a:lnTo>
                  <a:pt x="727" y="342"/>
                </a:lnTo>
                <a:lnTo>
                  <a:pt x="731" y="342"/>
                </a:lnTo>
                <a:lnTo>
                  <a:pt x="739" y="339"/>
                </a:lnTo>
                <a:lnTo>
                  <a:pt x="747" y="336"/>
                </a:lnTo>
                <a:lnTo>
                  <a:pt x="755" y="331"/>
                </a:lnTo>
                <a:lnTo>
                  <a:pt x="762" y="326"/>
                </a:lnTo>
                <a:lnTo>
                  <a:pt x="769" y="320"/>
                </a:lnTo>
                <a:lnTo>
                  <a:pt x="776" y="316"/>
                </a:lnTo>
                <a:lnTo>
                  <a:pt x="783" y="311"/>
                </a:lnTo>
                <a:lnTo>
                  <a:pt x="789" y="309"/>
                </a:lnTo>
                <a:lnTo>
                  <a:pt x="792" y="308"/>
                </a:lnTo>
                <a:lnTo>
                  <a:pt x="795" y="307"/>
                </a:lnTo>
                <a:lnTo>
                  <a:pt x="801" y="308"/>
                </a:lnTo>
                <a:lnTo>
                  <a:pt x="803" y="309"/>
                </a:lnTo>
                <a:lnTo>
                  <a:pt x="806" y="312"/>
                </a:lnTo>
                <a:lnTo>
                  <a:pt x="808" y="314"/>
                </a:lnTo>
                <a:lnTo>
                  <a:pt x="810" y="318"/>
                </a:lnTo>
                <a:lnTo>
                  <a:pt x="812" y="322"/>
                </a:lnTo>
                <a:lnTo>
                  <a:pt x="814" y="328"/>
                </a:lnTo>
                <a:lnTo>
                  <a:pt x="814" y="525"/>
                </a:lnTo>
                <a:lnTo>
                  <a:pt x="544" y="525"/>
                </a:lnTo>
                <a:lnTo>
                  <a:pt x="533" y="521"/>
                </a:lnTo>
                <a:lnTo>
                  <a:pt x="529" y="519"/>
                </a:lnTo>
                <a:lnTo>
                  <a:pt x="526" y="517"/>
                </a:lnTo>
                <a:lnTo>
                  <a:pt x="524" y="515"/>
                </a:lnTo>
                <a:lnTo>
                  <a:pt x="522" y="512"/>
                </a:lnTo>
                <a:lnTo>
                  <a:pt x="522" y="509"/>
                </a:lnTo>
                <a:lnTo>
                  <a:pt x="521" y="507"/>
                </a:lnTo>
                <a:lnTo>
                  <a:pt x="522" y="504"/>
                </a:lnTo>
                <a:lnTo>
                  <a:pt x="522" y="501"/>
                </a:lnTo>
                <a:lnTo>
                  <a:pt x="525" y="495"/>
                </a:lnTo>
                <a:lnTo>
                  <a:pt x="529" y="487"/>
                </a:lnTo>
                <a:lnTo>
                  <a:pt x="534" y="481"/>
                </a:lnTo>
                <a:lnTo>
                  <a:pt x="541" y="473"/>
                </a:lnTo>
                <a:lnTo>
                  <a:pt x="546" y="466"/>
                </a:lnTo>
                <a:lnTo>
                  <a:pt x="551" y="458"/>
                </a:lnTo>
                <a:lnTo>
                  <a:pt x="554" y="450"/>
                </a:lnTo>
                <a:lnTo>
                  <a:pt x="557" y="442"/>
                </a:lnTo>
                <a:lnTo>
                  <a:pt x="557" y="438"/>
                </a:lnTo>
                <a:lnTo>
                  <a:pt x="557" y="433"/>
                </a:lnTo>
                <a:lnTo>
                  <a:pt x="556" y="429"/>
                </a:lnTo>
                <a:lnTo>
                  <a:pt x="555" y="424"/>
                </a:lnTo>
                <a:lnTo>
                  <a:pt x="553" y="419"/>
                </a:lnTo>
                <a:lnTo>
                  <a:pt x="551" y="415"/>
                </a:lnTo>
                <a:lnTo>
                  <a:pt x="544" y="407"/>
                </a:lnTo>
                <a:lnTo>
                  <a:pt x="539" y="404"/>
                </a:lnTo>
                <a:lnTo>
                  <a:pt x="535" y="400"/>
                </a:lnTo>
                <a:lnTo>
                  <a:pt x="527" y="395"/>
                </a:lnTo>
                <a:lnTo>
                  <a:pt x="522" y="392"/>
                </a:lnTo>
                <a:lnTo>
                  <a:pt x="518" y="390"/>
                </a:lnTo>
                <a:lnTo>
                  <a:pt x="508" y="387"/>
                </a:lnTo>
                <a:lnTo>
                  <a:pt x="502" y="385"/>
                </a:lnTo>
                <a:lnTo>
                  <a:pt x="497" y="384"/>
                </a:lnTo>
                <a:lnTo>
                  <a:pt x="487" y="383"/>
                </a:lnTo>
                <a:lnTo>
                  <a:pt x="476" y="383"/>
                </a:lnTo>
                <a:lnTo>
                  <a:pt x="465" y="383"/>
                </a:lnTo>
                <a:lnTo>
                  <a:pt x="455" y="385"/>
                </a:lnTo>
                <a:lnTo>
                  <a:pt x="445" y="388"/>
                </a:lnTo>
                <a:lnTo>
                  <a:pt x="440" y="390"/>
                </a:lnTo>
                <a:lnTo>
                  <a:pt x="435" y="392"/>
                </a:lnTo>
                <a:lnTo>
                  <a:pt x="426" y="396"/>
                </a:lnTo>
                <a:lnTo>
                  <a:pt x="422" y="399"/>
                </a:lnTo>
                <a:lnTo>
                  <a:pt x="418" y="402"/>
                </a:lnTo>
                <a:lnTo>
                  <a:pt x="410" y="409"/>
                </a:lnTo>
                <a:lnTo>
                  <a:pt x="407" y="412"/>
                </a:lnTo>
                <a:lnTo>
                  <a:pt x="405" y="416"/>
                </a:lnTo>
                <a:lnTo>
                  <a:pt x="402" y="421"/>
                </a:lnTo>
                <a:lnTo>
                  <a:pt x="400" y="425"/>
                </a:lnTo>
                <a:lnTo>
                  <a:pt x="399" y="431"/>
                </a:lnTo>
                <a:lnTo>
                  <a:pt x="398" y="435"/>
                </a:lnTo>
                <a:lnTo>
                  <a:pt x="398" y="440"/>
                </a:lnTo>
                <a:lnTo>
                  <a:pt x="398" y="444"/>
                </a:lnTo>
                <a:lnTo>
                  <a:pt x="399" y="448"/>
                </a:lnTo>
                <a:lnTo>
                  <a:pt x="400" y="452"/>
                </a:lnTo>
                <a:lnTo>
                  <a:pt x="404" y="460"/>
                </a:lnTo>
                <a:lnTo>
                  <a:pt x="408" y="467"/>
                </a:lnTo>
                <a:lnTo>
                  <a:pt x="413" y="475"/>
                </a:lnTo>
                <a:lnTo>
                  <a:pt x="419" y="482"/>
                </a:lnTo>
                <a:lnTo>
                  <a:pt x="423" y="488"/>
                </a:lnTo>
                <a:lnTo>
                  <a:pt x="427" y="495"/>
                </a:lnTo>
                <a:lnTo>
                  <a:pt x="430" y="501"/>
                </a:lnTo>
                <a:lnTo>
                  <a:pt x="430" y="504"/>
                </a:lnTo>
                <a:lnTo>
                  <a:pt x="431" y="507"/>
                </a:lnTo>
                <a:lnTo>
                  <a:pt x="431" y="509"/>
                </a:lnTo>
                <a:lnTo>
                  <a:pt x="430" y="512"/>
                </a:lnTo>
                <a:lnTo>
                  <a:pt x="428" y="514"/>
                </a:lnTo>
                <a:lnTo>
                  <a:pt x="426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0" y="525"/>
                </a:lnTo>
                <a:lnTo>
                  <a:pt x="141" y="525"/>
                </a:lnTo>
                <a:lnTo>
                  <a:pt x="141" y="329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22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0" name="Управляющая кнопка: домой 9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2058222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4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6000" r="58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Бүөтүр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Тобуруокап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ханна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төрөөбүтэй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Үөһээ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Бүлүү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2168207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Бүлүү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Сунтаар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40" name="Freeform 34"/>
          <p:cNvSpPr>
            <a:spLocks/>
          </p:cNvSpPr>
          <p:nvPr/>
        </p:nvSpPr>
        <p:spPr bwMode="auto">
          <a:xfrm rot="5400000">
            <a:off x="2201300" y="2572673"/>
            <a:ext cx="1787931" cy="1294000"/>
          </a:xfrm>
          <a:custGeom>
            <a:avLst/>
            <a:gdLst>
              <a:gd name="T0" fmla="*/ 133 w 814"/>
              <a:gd name="T1" fmla="*/ 312 h 525"/>
              <a:gd name="T2" fmla="*/ 123 w 814"/>
              <a:gd name="T3" fmla="*/ 307 h 525"/>
              <a:gd name="T4" fmla="*/ 105 w 814"/>
              <a:gd name="T5" fmla="*/ 315 h 525"/>
              <a:gd name="T6" fmla="*/ 76 w 814"/>
              <a:gd name="T7" fmla="*/ 335 h 525"/>
              <a:gd name="T8" fmla="*/ 51 w 814"/>
              <a:gd name="T9" fmla="*/ 342 h 525"/>
              <a:gd name="T10" fmla="*/ 33 w 814"/>
              <a:gd name="T11" fmla="*/ 336 h 525"/>
              <a:gd name="T12" fmla="*/ 12 w 814"/>
              <a:gd name="T13" fmla="*/ 313 h 525"/>
              <a:gd name="T14" fmla="*/ 3 w 814"/>
              <a:gd name="T15" fmla="*/ 287 h 525"/>
              <a:gd name="T16" fmla="*/ 1 w 814"/>
              <a:gd name="T17" fmla="*/ 250 h 525"/>
              <a:gd name="T18" fmla="*/ 9 w 814"/>
              <a:gd name="T19" fmla="*/ 219 h 525"/>
              <a:gd name="T20" fmla="*/ 26 w 814"/>
              <a:gd name="T21" fmla="*/ 195 h 525"/>
              <a:gd name="T22" fmla="*/ 44 w 814"/>
              <a:gd name="T23" fmla="*/ 185 h 525"/>
              <a:gd name="T24" fmla="*/ 61 w 814"/>
              <a:gd name="T25" fmla="*/ 183 h 525"/>
              <a:gd name="T26" fmla="*/ 85 w 814"/>
              <a:gd name="T27" fmla="*/ 193 h 525"/>
              <a:gd name="T28" fmla="*/ 112 w 814"/>
              <a:gd name="T29" fmla="*/ 211 h 525"/>
              <a:gd name="T30" fmla="*/ 126 w 814"/>
              <a:gd name="T31" fmla="*/ 215 h 525"/>
              <a:gd name="T32" fmla="*/ 135 w 814"/>
              <a:gd name="T33" fmla="*/ 208 h 525"/>
              <a:gd name="T34" fmla="*/ 141 w 814"/>
              <a:gd name="T35" fmla="*/ 0 h 525"/>
              <a:gd name="T36" fmla="*/ 810 w 814"/>
              <a:gd name="T37" fmla="*/ 205 h 525"/>
              <a:gd name="T38" fmla="*/ 801 w 814"/>
              <a:gd name="T39" fmla="*/ 214 h 525"/>
              <a:gd name="T40" fmla="*/ 789 w 814"/>
              <a:gd name="T41" fmla="*/ 214 h 525"/>
              <a:gd name="T42" fmla="*/ 756 w 814"/>
              <a:gd name="T43" fmla="*/ 193 h 525"/>
              <a:gd name="T44" fmla="*/ 737 w 814"/>
              <a:gd name="T45" fmla="*/ 184 h 525"/>
              <a:gd name="T46" fmla="*/ 720 w 814"/>
              <a:gd name="T47" fmla="*/ 184 h 525"/>
              <a:gd name="T48" fmla="*/ 702 w 814"/>
              <a:gd name="T49" fmla="*/ 192 h 525"/>
              <a:gd name="T50" fmla="*/ 686 w 814"/>
              <a:gd name="T51" fmla="*/ 210 h 525"/>
              <a:gd name="T52" fmla="*/ 675 w 814"/>
              <a:gd name="T53" fmla="*/ 240 h 525"/>
              <a:gd name="T54" fmla="*/ 673 w 814"/>
              <a:gd name="T55" fmla="*/ 272 h 525"/>
              <a:gd name="T56" fmla="*/ 682 w 814"/>
              <a:gd name="T57" fmla="*/ 308 h 525"/>
              <a:gd name="T58" fmla="*/ 694 w 814"/>
              <a:gd name="T59" fmla="*/ 325 h 525"/>
              <a:gd name="T60" fmla="*/ 709 w 814"/>
              <a:gd name="T61" fmla="*/ 338 h 525"/>
              <a:gd name="T62" fmla="*/ 727 w 814"/>
              <a:gd name="T63" fmla="*/ 342 h 525"/>
              <a:gd name="T64" fmla="*/ 755 w 814"/>
              <a:gd name="T65" fmla="*/ 331 h 525"/>
              <a:gd name="T66" fmla="*/ 783 w 814"/>
              <a:gd name="T67" fmla="*/ 311 h 525"/>
              <a:gd name="T68" fmla="*/ 801 w 814"/>
              <a:gd name="T69" fmla="*/ 308 h 525"/>
              <a:gd name="T70" fmla="*/ 810 w 814"/>
              <a:gd name="T71" fmla="*/ 318 h 525"/>
              <a:gd name="T72" fmla="*/ 544 w 814"/>
              <a:gd name="T73" fmla="*/ 525 h 525"/>
              <a:gd name="T74" fmla="*/ 524 w 814"/>
              <a:gd name="T75" fmla="*/ 515 h 525"/>
              <a:gd name="T76" fmla="*/ 522 w 814"/>
              <a:gd name="T77" fmla="*/ 504 h 525"/>
              <a:gd name="T78" fmla="*/ 534 w 814"/>
              <a:gd name="T79" fmla="*/ 481 h 525"/>
              <a:gd name="T80" fmla="*/ 554 w 814"/>
              <a:gd name="T81" fmla="*/ 450 h 525"/>
              <a:gd name="T82" fmla="*/ 556 w 814"/>
              <a:gd name="T83" fmla="*/ 429 h 525"/>
              <a:gd name="T84" fmla="*/ 544 w 814"/>
              <a:gd name="T85" fmla="*/ 407 h 525"/>
              <a:gd name="T86" fmla="*/ 522 w 814"/>
              <a:gd name="T87" fmla="*/ 392 h 525"/>
              <a:gd name="T88" fmla="*/ 497 w 814"/>
              <a:gd name="T89" fmla="*/ 384 h 525"/>
              <a:gd name="T90" fmla="*/ 455 w 814"/>
              <a:gd name="T91" fmla="*/ 385 h 525"/>
              <a:gd name="T92" fmla="*/ 426 w 814"/>
              <a:gd name="T93" fmla="*/ 396 h 525"/>
              <a:gd name="T94" fmla="*/ 407 w 814"/>
              <a:gd name="T95" fmla="*/ 412 h 525"/>
              <a:gd name="T96" fmla="*/ 399 w 814"/>
              <a:gd name="T97" fmla="*/ 431 h 525"/>
              <a:gd name="T98" fmla="*/ 399 w 814"/>
              <a:gd name="T99" fmla="*/ 448 h 525"/>
              <a:gd name="T100" fmla="*/ 413 w 814"/>
              <a:gd name="T101" fmla="*/ 475 h 525"/>
              <a:gd name="T102" fmla="*/ 430 w 814"/>
              <a:gd name="T103" fmla="*/ 501 h 525"/>
              <a:gd name="T104" fmla="*/ 430 w 814"/>
              <a:gd name="T105" fmla="*/ 512 h 525"/>
              <a:gd name="T106" fmla="*/ 420 w 814"/>
              <a:gd name="T107" fmla="*/ 521 h 525"/>
              <a:gd name="T108" fmla="*/ 141 w 814"/>
              <a:gd name="T109" fmla="*/ 329 h 52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4"/>
              <a:gd name="T166" fmla="*/ 0 h 525"/>
              <a:gd name="T167" fmla="*/ 814 w 814"/>
              <a:gd name="T168" fmla="*/ 525 h 52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4" h="525">
                <a:moveTo>
                  <a:pt x="141" y="329"/>
                </a:moveTo>
                <a:lnTo>
                  <a:pt x="138" y="319"/>
                </a:lnTo>
                <a:lnTo>
                  <a:pt x="136" y="315"/>
                </a:lnTo>
                <a:lnTo>
                  <a:pt x="133" y="312"/>
                </a:lnTo>
                <a:lnTo>
                  <a:pt x="131" y="310"/>
                </a:lnTo>
                <a:lnTo>
                  <a:pt x="128" y="308"/>
                </a:lnTo>
                <a:lnTo>
                  <a:pt x="126" y="307"/>
                </a:lnTo>
                <a:lnTo>
                  <a:pt x="123" y="307"/>
                </a:lnTo>
                <a:lnTo>
                  <a:pt x="120" y="308"/>
                </a:lnTo>
                <a:lnTo>
                  <a:pt x="117" y="308"/>
                </a:lnTo>
                <a:lnTo>
                  <a:pt x="111" y="311"/>
                </a:lnTo>
                <a:lnTo>
                  <a:pt x="105" y="315"/>
                </a:lnTo>
                <a:lnTo>
                  <a:pt x="98" y="320"/>
                </a:lnTo>
                <a:lnTo>
                  <a:pt x="91" y="326"/>
                </a:lnTo>
                <a:lnTo>
                  <a:pt x="83" y="331"/>
                </a:lnTo>
                <a:lnTo>
                  <a:pt x="76" y="335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2" y="340"/>
                </a:lnTo>
                <a:lnTo>
                  <a:pt x="38" y="338"/>
                </a:lnTo>
                <a:lnTo>
                  <a:pt x="33" y="336"/>
                </a:lnTo>
                <a:lnTo>
                  <a:pt x="25" y="329"/>
                </a:lnTo>
                <a:lnTo>
                  <a:pt x="21" y="325"/>
                </a:lnTo>
                <a:lnTo>
                  <a:pt x="18" y="321"/>
                </a:lnTo>
                <a:lnTo>
                  <a:pt x="12" y="313"/>
                </a:lnTo>
                <a:lnTo>
                  <a:pt x="10" y="308"/>
                </a:lnTo>
                <a:lnTo>
                  <a:pt x="7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7" y="206"/>
                </a:lnTo>
                <a:lnTo>
                  <a:pt x="20" y="202"/>
                </a:lnTo>
                <a:lnTo>
                  <a:pt x="26" y="195"/>
                </a:lnTo>
                <a:lnTo>
                  <a:pt x="30" y="192"/>
                </a:lnTo>
                <a:lnTo>
                  <a:pt x="35" y="190"/>
                </a:lnTo>
                <a:lnTo>
                  <a:pt x="39" y="187"/>
                </a:lnTo>
                <a:lnTo>
                  <a:pt x="44" y="185"/>
                </a:lnTo>
                <a:lnTo>
                  <a:pt x="48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5" y="184"/>
                </a:lnTo>
                <a:lnTo>
                  <a:pt x="70" y="185"/>
                </a:lnTo>
                <a:lnTo>
                  <a:pt x="77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6" y="207"/>
                </a:lnTo>
                <a:lnTo>
                  <a:pt x="112" y="211"/>
                </a:lnTo>
                <a:lnTo>
                  <a:pt x="118" y="214"/>
                </a:lnTo>
                <a:lnTo>
                  <a:pt x="121" y="215"/>
                </a:lnTo>
                <a:lnTo>
                  <a:pt x="123" y="215"/>
                </a:lnTo>
                <a:lnTo>
                  <a:pt x="126" y="215"/>
                </a:lnTo>
                <a:lnTo>
                  <a:pt x="128" y="214"/>
                </a:lnTo>
                <a:lnTo>
                  <a:pt x="131" y="213"/>
                </a:lnTo>
                <a:lnTo>
                  <a:pt x="133" y="211"/>
                </a:lnTo>
                <a:lnTo>
                  <a:pt x="135" y="208"/>
                </a:lnTo>
                <a:lnTo>
                  <a:pt x="137" y="204"/>
                </a:lnTo>
                <a:lnTo>
                  <a:pt x="140" y="200"/>
                </a:lnTo>
                <a:lnTo>
                  <a:pt x="141" y="195"/>
                </a:lnTo>
                <a:lnTo>
                  <a:pt x="141" y="0"/>
                </a:lnTo>
                <a:lnTo>
                  <a:pt x="814" y="0"/>
                </a:lnTo>
                <a:lnTo>
                  <a:pt x="814" y="196"/>
                </a:lnTo>
                <a:lnTo>
                  <a:pt x="812" y="201"/>
                </a:lnTo>
                <a:lnTo>
                  <a:pt x="810" y="205"/>
                </a:lnTo>
                <a:lnTo>
                  <a:pt x="808" y="208"/>
                </a:lnTo>
                <a:lnTo>
                  <a:pt x="805" y="211"/>
                </a:lnTo>
                <a:lnTo>
                  <a:pt x="803" y="213"/>
                </a:lnTo>
                <a:lnTo>
                  <a:pt x="801" y="214"/>
                </a:lnTo>
                <a:lnTo>
                  <a:pt x="798" y="215"/>
                </a:lnTo>
                <a:lnTo>
                  <a:pt x="795" y="215"/>
                </a:lnTo>
                <a:lnTo>
                  <a:pt x="792" y="215"/>
                </a:lnTo>
                <a:lnTo>
                  <a:pt x="789" y="214"/>
                </a:lnTo>
                <a:lnTo>
                  <a:pt x="783" y="211"/>
                </a:lnTo>
                <a:lnTo>
                  <a:pt x="777" y="207"/>
                </a:lnTo>
                <a:lnTo>
                  <a:pt x="770" y="203"/>
                </a:lnTo>
                <a:lnTo>
                  <a:pt x="756" y="193"/>
                </a:lnTo>
                <a:lnTo>
                  <a:pt x="749" y="189"/>
                </a:lnTo>
                <a:lnTo>
                  <a:pt x="745" y="187"/>
                </a:lnTo>
                <a:lnTo>
                  <a:pt x="741" y="185"/>
                </a:lnTo>
                <a:lnTo>
                  <a:pt x="737" y="184"/>
                </a:lnTo>
                <a:lnTo>
                  <a:pt x="733" y="183"/>
                </a:lnTo>
                <a:lnTo>
                  <a:pt x="728" y="183"/>
                </a:lnTo>
                <a:lnTo>
                  <a:pt x="724" y="183"/>
                </a:lnTo>
                <a:lnTo>
                  <a:pt x="720" y="184"/>
                </a:lnTo>
                <a:lnTo>
                  <a:pt x="715" y="185"/>
                </a:lnTo>
                <a:lnTo>
                  <a:pt x="711" y="187"/>
                </a:lnTo>
                <a:lnTo>
                  <a:pt x="706" y="190"/>
                </a:lnTo>
                <a:lnTo>
                  <a:pt x="702" y="192"/>
                </a:lnTo>
                <a:lnTo>
                  <a:pt x="699" y="195"/>
                </a:lnTo>
                <a:lnTo>
                  <a:pt x="695" y="199"/>
                </a:lnTo>
                <a:lnTo>
                  <a:pt x="692" y="202"/>
                </a:lnTo>
                <a:lnTo>
                  <a:pt x="686" y="210"/>
                </a:lnTo>
                <a:lnTo>
                  <a:pt x="682" y="219"/>
                </a:lnTo>
                <a:lnTo>
                  <a:pt x="680" y="224"/>
                </a:lnTo>
                <a:lnTo>
                  <a:pt x="678" y="229"/>
                </a:lnTo>
                <a:lnTo>
                  <a:pt x="675" y="240"/>
                </a:lnTo>
                <a:lnTo>
                  <a:pt x="673" y="250"/>
                </a:lnTo>
                <a:lnTo>
                  <a:pt x="673" y="255"/>
                </a:lnTo>
                <a:lnTo>
                  <a:pt x="673" y="261"/>
                </a:lnTo>
                <a:lnTo>
                  <a:pt x="673" y="272"/>
                </a:lnTo>
                <a:lnTo>
                  <a:pt x="674" y="282"/>
                </a:lnTo>
                <a:lnTo>
                  <a:pt x="677" y="293"/>
                </a:lnTo>
                <a:lnTo>
                  <a:pt x="680" y="304"/>
                </a:lnTo>
                <a:lnTo>
                  <a:pt x="682" y="308"/>
                </a:lnTo>
                <a:lnTo>
                  <a:pt x="685" y="313"/>
                </a:lnTo>
                <a:lnTo>
                  <a:pt x="687" y="317"/>
                </a:lnTo>
                <a:lnTo>
                  <a:pt x="690" y="321"/>
                </a:lnTo>
                <a:lnTo>
                  <a:pt x="694" y="325"/>
                </a:lnTo>
                <a:lnTo>
                  <a:pt x="697" y="329"/>
                </a:lnTo>
                <a:lnTo>
                  <a:pt x="701" y="332"/>
                </a:lnTo>
                <a:lnTo>
                  <a:pt x="705" y="336"/>
                </a:lnTo>
                <a:lnTo>
                  <a:pt x="709" y="338"/>
                </a:lnTo>
                <a:lnTo>
                  <a:pt x="714" y="340"/>
                </a:lnTo>
                <a:lnTo>
                  <a:pt x="718" y="341"/>
                </a:lnTo>
                <a:lnTo>
                  <a:pt x="722" y="342"/>
                </a:lnTo>
                <a:lnTo>
                  <a:pt x="727" y="342"/>
                </a:lnTo>
                <a:lnTo>
                  <a:pt x="731" y="342"/>
                </a:lnTo>
                <a:lnTo>
                  <a:pt x="739" y="339"/>
                </a:lnTo>
                <a:lnTo>
                  <a:pt x="747" y="336"/>
                </a:lnTo>
                <a:lnTo>
                  <a:pt x="755" y="331"/>
                </a:lnTo>
                <a:lnTo>
                  <a:pt x="762" y="326"/>
                </a:lnTo>
                <a:lnTo>
                  <a:pt x="769" y="320"/>
                </a:lnTo>
                <a:lnTo>
                  <a:pt x="776" y="316"/>
                </a:lnTo>
                <a:lnTo>
                  <a:pt x="783" y="311"/>
                </a:lnTo>
                <a:lnTo>
                  <a:pt x="789" y="309"/>
                </a:lnTo>
                <a:lnTo>
                  <a:pt x="792" y="308"/>
                </a:lnTo>
                <a:lnTo>
                  <a:pt x="795" y="307"/>
                </a:lnTo>
                <a:lnTo>
                  <a:pt x="801" y="308"/>
                </a:lnTo>
                <a:lnTo>
                  <a:pt x="803" y="309"/>
                </a:lnTo>
                <a:lnTo>
                  <a:pt x="806" y="312"/>
                </a:lnTo>
                <a:lnTo>
                  <a:pt x="808" y="314"/>
                </a:lnTo>
                <a:lnTo>
                  <a:pt x="810" y="318"/>
                </a:lnTo>
                <a:lnTo>
                  <a:pt x="812" y="322"/>
                </a:lnTo>
                <a:lnTo>
                  <a:pt x="814" y="328"/>
                </a:lnTo>
                <a:lnTo>
                  <a:pt x="814" y="525"/>
                </a:lnTo>
                <a:lnTo>
                  <a:pt x="544" y="525"/>
                </a:lnTo>
                <a:lnTo>
                  <a:pt x="533" y="521"/>
                </a:lnTo>
                <a:lnTo>
                  <a:pt x="529" y="519"/>
                </a:lnTo>
                <a:lnTo>
                  <a:pt x="526" y="517"/>
                </a:lnTo>
                <a:lnTo>
                  <a:pt x="524" y="515"/>
                </a:lnTo>
                <a:lnTo>
                  <a:pt x="522" y="512"/>
                </a:lnTo>
                <a:lnTo>
                  <a:pt x="522" y="509"/>
                </a:lnTo>
                <a:lnTo>
                  <a:pt x="521" y="507"/>
                </a:lnTo>
                <a:lnTo>
                  <a:pt x="522" y="504"/>
                </a:lnTo>
                <a:lnTo>
                  <a:pt x="522" y="501"/>
                </a:lnTo>
                <a:lnTo>
                  <a:pt x="525" y="495"/>
                </a:lnTo>
                <a:lnTo>
                  <a:pt x="529" y="487"/>
                </a:lnTo>
                <a:lnTo>
                  <a:pt x="534" y="481"/>
                </a:lnTo>
                <a:lnTo>
                  <a:pt x="541" y="473"/>
                </a:lnTo>
                <a:lnTo>
                  <a:pt x="546" y="466"/>
                </a:lnTo>
                <a:lnTo>
                  <a:pt x="551" y="458"/>
                </a:lnTo>
                <a:lnTo>
                  <a:pt x="554" y="450"/>
                </a:lnTo>
                <a:lnTo>
                  <a:pt x="557" y="442"/>
                </a:lnTo>
                <a:lnTo>
                  <a:pt x="557" y="438"/>
                </a:lnTo>
                <a:lnTo>
                  <a:pt x="557" y="433"/>
                </a:lnTo>
                <a:lnTo>
                  <a:pt x="556" y="429"/>
                </a:lnTo>
                <a:lnTo>
                  <a:pt x="555" y="424"/>
                </a:lnTo>
                <a:lnTo>
                  <a:pt x="553" y="419"/>
                </a:lnTo>
                <a:lnTo>
                  <a:pt x="551" y="415"/>
                </a:lnTo>
                <a:lnTo>
                  <a:pt x="544" y="407"/>
                </a:lnTo>
                <a:lnTo>
                  <a:pt x="539" y="404"/>
                </a:lnTo>
                <a:lnTo>
                  <a:pt x="535" y="400"/>
                </a:lnTo>
                <a:lnTo>
                  <a:pt x="527" y="395"/>
                </a:lnTo>
                <a:lnTo>
                  <a:pt x="522" y="392"/>
                </a:lnTo>
                <a:lnTo>
                  <a:pt x="518" y="390"/>
                </a:lnTo>
                <a:lnTo>
                  <a:pt x="508" y="387"/>
                </a:lnTo>
                <a:lnTo>
                  <a:pt x="502" y="385"/>
                </a:lnTo>
                <a:lnTo>
                  <a:pt x="497" y="384"/>
                </a:lnTo>
                <a:lnTo>
                  <a:pt x="487" y="383"/>
                </a:lnTo>
                <a:lnTo>
                  <a:pt x="476" y="383"/>
                </a:lnTo>
                <a:lnTo>
                  <a:pt x="465" y="383"/>
                </a:lnTo>
                <a:lnTo>
                  <a:pt x="455" y="385"/>
                </a:lnTo>
                <a:lnTo>
                  <a:pt x="445" y="388"/>
                </a:lnTo>
                <a:lnTo>
                  <a:pt x="440" y="390"/>
                </a:lnTo>
                <a:lnTo>
                  <a:pt x="435" y="392"/>
                </a:lnTo>
                <a:lnTo>
                  <a:pt x="426" y="396"/>
                </a:lnTo>
                <a:lnTo>
                  <a:pt x="422" y="399"/>
                </a:lnTo>
                <a:lnTo>
                  <a:pt x="418" y="402"/>
                </a:lnTo>
                <a:lnTo>
                  <a:pt x="410" y="409"/>
                </a:lnTo>
                <a:lnTo>
                  <a:pt x="407" y="412"/>
                </a:lnTo>
                <a:lnTo>
                  <a:pt x="405" y="416"/>
                </a:lnTo>
                <a:lnTo>
                  <a:pt x="402" y="421"/>
                </a:lnTo>
                <a:lnTo>
                  <a:pt x="400" y="425"/>
                </a:lnTo>
                <a:lnTo>
                  <a:pt x="399" y="431"/>
                </a:lnTo>
                <a:lnTo>
                  <a:pt x="398" y="435"/>
                </a:lnTo>
                <a:lnTo>
                  <a:pt x="398" y="440"/>
                </a:lnTo>
                <a:lnTo>
                  <a:pt x="398" y="444"/>
                </a:lnTo>
                <a:lnTo>
                  <a:pt x="399" y="448"/>
                </a:lnTo>
                <a:lnTo>
                  <a:pt x="400" y="452"/>
                </a:lnTo>
                <a:lnTo>
                  <a:pt x="404" y="460"/>
                </a:lnTo>
                <a:lnTo>
                  <a:pt x="408" y="467"/>
                </a:lnTo>
                <a:lnTo>
                  <a:pt x="413" y="475"/>
                </a:lnTo>
                <a:lnTo>
                  <a:pt x="419" y="482"/>
                </a:lnTo>
                <a:lnTo>
                  <a:pt x="423" y="488"/>
                </a:lnTo>
                <a:lnTo>
                  <a:pt x="427" y="495"/>
                </a:lnTo>
                <a:lnTo>
                  <a:pt x="430" y="501"/>
                </a:lnTo>
                <a:lnTo>
                  <a:pt x="430" y="504"/>
                </a:lnTo>
                <a:lnTo>
                  <a:pt x="431" y="507"/>
                </a:lnTo>
                <a:lnTo>
                  <a:pt x="431" y="509"/>
                </a:lnTo>
                <a:lnTo>
                  <a:pt x="430" y="512"/>
                </a:lnTo>
                <a:lnTo>
                  <a:pt x="428" y="514"/>
                </a:lnTo>
                <a:lnTo>
                  <a:pt x="426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0" y="525"/>
                </a:lnTo>
                <a:lnTo>
                  <a:pt x="141" y="525"/>
                </a:lnTo>
                <a:lnTo>
                  <a:pt x="141" y="329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22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1" name="Freeform 35"/>
          <p:cNvSpPr>
            <a:spLocks/>
          </p:cNvSpPr>
          <p:nvPr/>
        </p:nvSpPr>
        <p:spPr bwMode="auto">
          <a:xfrm rot="5400000">
            <a:off x="2197316" y="4053759"/>
            <a:ext cx="1795900" cy="1294000"/>
          </a:xfrm>
          <a:custGeom>
            <a:avLst/>
            <a:gdLst>
              <a:gd name="T0" fmla="*/ 538 w 817"/>
              <a:gd name="T1" fmla="*/ 522 h 525"/>
              <a:gd name="T2" fmla="*/ 527 w 817"/>
              <a:gd name="T3" fmla="*/ 515 h 525"/>
              <a:gd name="T4" fmla="*/ 523 w 817"/>
              <a:gd name="T5" fmla="*/ 506 h 525"/>
              <a:gd name="T6" fmla="*/ 530 w 817"/>
              <a:gd name="T7" fmla="*/ 489 h 525"/>
              <a:gd name="T8" fmla="*/ 551 w 817"/>
              <a:gd name="T9" fmla="*/ 458 h 525"/>
              <a:gd name="T10" fmla="*/ 557 w 817"/>
              <a:gd name="T11" fmla="*/ 442 h 525"/>
              <a:gd name="T12" fmla="*/ 556 w 817"/>
              <a:gd name="T13" fmla="*/ 425 h 525"/>
              <a:gd name="T14" fmla="*/ 553 w 817"/>
              <a:gd name="T15" fmla="*/ 416 h 525"/>
              <a:gd name="T16" fmla="*/ 544 w 817"/>
              <a:gd name="T17" fmla="*/ 405 h 525"/>
              <a:gd name="T18" fmla="*/ 528 w 817"/>
              <a:gd name="T19" fmla="*/ 393 h 525"/>
              <a:gd name="T20" fmla="*/ 512 w 817"/>
              <a:gd name="T21" fmla="*/ 387 h 525"/>
              <a:gd name="T22" fmla="*/ 489 w 817"/>
              <a:gd name="T23" fmla="*/ 383 h 525"/>
              <a:gd name="T24" fmla="*/ 453 w 817"/>
              <a:gd name="T25" fmla="*/ 385 h 525"/>
              <a:gd name="T26" fmla="*/ 431 w 817"/>
              <a:gd name="T27" fmla="*/ 393 h 525"/>
              <a:gd name="T28" fmla="*/ 417 w 817"/>
              <a:gd name="T29" fmla="*/ 403 h 525"/>
              <a:gd name="T30" fmla="*/ 406 w 817"/>
              <a:gd name="T31" fmla="*/ 416 h 525"/>
              <a:gd name="T32" fmla="*/ 400 w 817"/>
              <a:gd name="T33" fmla="*/ 431 h 525"/>
              <a:gd name="T34" fmla="*/ 400 w 817"/>
              <a:gd name="T35" fmla="*/ 444 h 525"/>
              <a:gd name="T36" fmla="*/ 406 w 817"/>
              <a:gd name="T37" fmla="*/ 460 h 525"/>
              <a:gd name="T38" fmla="*/ 420 w 817"/>
              <a:gd name="T39" fmla="*/ 482 h 525"/>
              <a:gd name="T40" fmla="*/ 431 w 817"/>
              <a:gd name="T41" fmla="*/ 501 h 525"/>
              <a:gd name="T42" fmla="*/ 431 w 817"/>
              <a:gd name="T43" fmla="*/ 509 h 525"/>
              <a:gd name="T44" fmla="*/ 427 w 817"/>
              <a:gd name="T45" fmla="*/ 517 h 525"/>
              <a:gd name="T46" fmla="*/ 416 w 817"/>
              <a:gd name="T47" fmla="*/ 523 h 525"/>
              <a:gd name="T48" fmla="*/ 141 w 817"/>
              <a:gd name="T49" fmla="*/ 327 h 525"/>
              <a:gd name="T50" fmla="*/ 130 w 817"/>
              <a:gd name="T51" fmla="*/ 309 h 525"/>
              <a:gd name="T52" fmla="*/ 122 w 817"/>
              <a:gd name="T53" fmla="*/ 307 h 525"/>
              <a:gd name="T54" fmla="*/ 110 w 817"/>
              <a:gd name="T55" fmla="*/ 312 h 525"/>
              <a:gd name="T56" fmla="*/ 82 w 817"/>
              <a:gd name="T57" fmla="*/ 331 h 525"/>
              <a:gd name="T58" fmla="*/ 70 w 817"/>
              <a:gd name="T59" fmla="*/ 338 h 525"/>
              <a:gd name="T60" fmla="*/ 54 w 817"/>
              <a:gd name="T61" fmla="*/ 342 h 525"/>
              <a:gd name="T62" fmla="*/ 41 w 817"/>
              <a:gd name="T63" fmla="*/ 340 h 525"/>
              <a:gd name="T64" fmla="*/ 24 w 817"/>
              <a:gd name="T65" fmla="*/ 329 h 525"/>
              <a:gd name="T66" fmla="*/ 12 w 817"/>
              <a:gd name="T67" fmla="*/ 313 h 525"/>
              <a:gd name="T68" fmla="*/ 4 w 817"/>
              <a:gd name="T69" fmla="*/ 293 h 525"/>
              <a:gd name="T70" fmla="*/ 0 w 817"/>
              <a:gd name="T71" fmla="*/ 272 h 525"/>
              <a:gd name="T72" fmla="*/ 2 w 817"/>
              <a:gd name="T73" fmla="*/ 240 h 525"/>
              <a:gd name="T74" fmla="*/ 9 w 817"/>
              <a:gd name="T75" fmla="*/ 219 h 525"/>
              <a:gd name="T76" fmla="*/ 19 w 817"/>
              <a:gd name="T77" fmla="*/ 202 h 525"/>
              <a:gd name="T78" fmla="*/ 33 w 817"/>
              <a:gd name="T79" fmla="*/ 190 h 525"/>
              <a:gd name="T80" fmla="*/ 47 w 817"/>
              <a:gd name="T81" fmla="*/ 184 h 525"/>
              <a:gd name="T82" fmla="*/ 60 w 817"/>
              <a:gd name="T83" fmla="*/ 183 h 525"/>
              <a:gd name="T84" fmla="*/ 76 w 817"/>
              <a:gd name="T85" fmla="*/ 189 h 525"/>
              <a:gd name="T86" fmla="*/ 97 w 817"/>
              <a:gd name="T87" fmla="*/ 203 h 525"/>
              <a:gd name="T88" fmla="*/ 116 w 817"/>
              <a:gd name="T89" fmla="*/ 214 h 525"/>
              <a:gd name="T90" fmla="*/ 125 w 817"/>
              <a:gd name="T91" fmla="*/ 215 h 525"/>
              <a:gd name="T92" fmla="*/ 132 w 817"/>
              <a:gd name="T93" fmla="*/ 211 h 525"/>
              <a:gd name="T94" fmla="*/ 141 w 817"/>
              <a:gd name="T95" fmla="*/ 196 h 525"/>
              <a:gd name="T96" fmla="*/ 817 w 817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525"/>
              <a:gd name="T149" fmla="*/ 817 w 817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525">
                <a:moveTo>
                  <a:pt x="817" y="525"/>
                </a:moveTo>
                <a:lnTo>
                  <a:pt x="546" y="525"/>
                </a:lnTo>
                <a:lnTo>
                  <a:pt x="538" y="522"/>
                </a:lnTo>
                <a:lnTo>
                  <a:pt x="532" y="520"/>
                </a:lnTo>
                <a:lnTo>
                  <a:pt x="528" y="516"/>
                </a:lnTo>
                <a:lnTo>
                  <a:pt x="527" y="515"/>
                </a:lnTo>
                <a:lnTo>
                  <a:pt x="525" y="513"/>
                </a:lnTo>
                <a:lnTo>
                  <a:pt x="524" y="510"/>
                </a:lnTo>
                <a:lnTo>
                  <a:pt x="523" y="506"/>
                </a:lnTo>
                <a:lnTo>
                  <a:pt x="524" y="502"/>
                </a:lnTo>
                <a:lnTo>
                  <a:pt x="525" y="498"/>
                </a:lnTo>
                <a:lnTo>
                  <a:pt x="530" y="489"/>
                </a:lnTo>
                <a:lnTo>
                  <a:pt x="537" y="479"/>
                </a:lnTo>
                <a:lnTo>
                  <a:pt x="547" y="466"/>
                </a:lnTo>
                <a:lnTo>
                  <a:pt x="551" y="458"/>
                </a:lnTo>
                <a:lnTo>
                  <a:pt x="554" y="451"/>
                </a:lnTo>
                <a:lnTo>
                  <a:pt x="556" y="445"/>
                </a:lnTo>
                <a:lnTo>
                  <a:pt x="557" y="442"/>
                </a:lnTo>
                <a:lnTo>
                  <a:pt x="558" y="438"/>
                </a:lnTo>
                <a:lnTo>
                  <a:pt x="558" y="432"/>
                </a:lnTo>
                <a:lnTo>
                  <a:pt x="556" y="425"/>
                </a:lnTo>
                <a:lnTo>
                  <a:pt x="556" y="422"/>
                </a:lnTo>
                <a:lnTo>
                  <a:pt x="555" y="420"/>
                </a:lnTo>
                <a:lnTo>
                  <a:pt x="553" y="416"/>
                </a:lnTo>
                <a:lnTo>
                  <a:pt x="550" y="412"/>
                </a:lnTo>
                <a:lnTo>
                  <a:pt x="548" y="408"/>
                </a:lnTo>
                <a:lnTo>
                  <a:pt x="544" y="405"/>
                </a:lnTo>
                <a:lnTo>
                  <a:pt x="541" y="402"/>
                </a:lnTo>
                <a:lnTo>
                  <a:pt x="532" y="396"/>
                </a:lnTo>
                <a:lnTo>
                  <a:pt x="528" y="393"/>
                </a:lnTo>
                <a:lnTo>
                  <a:pt x="523" y="391"/>
                </a:lnTo>
                <a:lnTo>
                  <a:pt x="518" y="389"/>
                </a:lnTo>
                <a:lnTo>
                  <a:pt x="512" y="387"/>
                </a:lnTo>
                <a:lnTo>
                  <a:pt x="501" y="384"/>
                </a:lnTo>
                <a:lnTo>
                  <a:pt x="494" y="383"/>
                </a:lnTo>
                <a:lnTo>
                  <a:pt x="489" y="383"/>
                </a:lnTo>
                <a:lnTo>
                  <a:pt x="477" y="382"/>
                </a:lnTo>
                <a:lnTo>
                  <a:pt x="465" y="383"/>
                </a:lnTo>
                <a:lnTo>
                  <a:pt x="453" y="385"/>
                </a:lnTo>
                <a:lnTo>
                  <a:pt x="442" y="388"/>
                </a:lnTo>
                <a:lnTo>
                  <a:pt x="436" y="391"/>
                </a:lnTo>
                <a:lnTo>
                  <a:pt x="431" y="393"/>
                </a:lnTo>
                <a:lnTo>
                  <a:pt x="426" y="396"/>
                </a:lnTo>
                <a:lnTo>
                  <a:pt x="422" y="399"/>
                </a:lnTo>
                <a:lnTo>
                  <a:pt x="417" y="403"/>
                </a:lnTo>
                <a:lnTo>
                  <a:pt x="413" y="407"/>
                </a:lnTo>
                <a:lnTo>
                  <a:pt x="410" y="411"/>
                </a:lnTo>
                <a:lnTo>
                  <a:pt x="406" y="416"/>
                </a:lnTo>
                <a:lnTo>
                  <a:pt x="404" y="420"/>
                </a:lnTo>
                <a:lnTo>
                  <a:pt x="402" y="425"/>
                </a:lnTo>
                <a:lnTo>
                  <a:pt x="400" y="431"/>
                </a:lnTo>
                <a:lnTo>
                  <a:pt x="400" y="435"/>
                </a:lnTo>
                <a:lnTo>
                  <a:pt x="400" y="439"/>
                </a:lnTo>
                <a:lnTo>
                  <a:pt x="400" y="444"/>
                </a:lnTo>
                <a:lnTo>
                  <a:pt x="401" y="448"/>
                </a:lnTo>
                <a:lnTo>
                  <a:pt x="402" y="452"/>
                </a:lnTo>
                <a:lnTo>
                  <a:pt x="406" y="460"/>
                </a:lnTo>
                <a:lnTo>
                  <a:pt x="410" y="468"/>
                </a:lnTo>
                <a:lnTo>
                  <a:pt x="415" y="475"/>
                </a:lnTo>
                <a:lnTo>
                  <a:pt x="420" y="482"/>
                </a:lnTo>
                <a:lnTo>
                  <a:pt x="424" y="488"/>
                </a:lnTo>
                <a:lnTo>
                  <a:pt x="428" y="495"/>
                </a:lnTo>
                <a:lnTo>
                  <a:pt x="431" y="501"/>
                </a:lnTo>
                <a:lnTo>
                  <a:pt x="431" y="504"/>
                </a:lnTo>
                <a:lnTo>
                  <a:pt x="432" y="507"/>
                </a:lnTo>
                <a:lnTo>
                  <a:pt x="431" y="509"/>
                </a:lnTo>
                <a:lnTo>
                  <a:pt x="430" y="512"/>
                </a:lnTo>
                <a:lnTo>
                  <a:pt x="429" y="514"/>
                </a:lnTo>
                <a:lnTo>
                  <a:pt x="427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1" y="525"/>
                </a:lnTo>
                <a:lnTo>
                  <a:pt x="141" y="525"/>
                </a:lnTo>
                <a:lnTo>
                  <a:pt x="141" y="327"/>
                </a:lnTo>
                <a:lnTo>
                  <a:pt x="137" y="317"/>
                </a:lnTo>
                <a:lnTo>
                  <a:pt x="132" y="311"/>
                </a:lnTo>
                <a:lnTo>
                  <a:pt x="130" y="309"/>
                </a:lnTo>
                <a:lnTo>
                  <a:pt x="128" y="308"/>
                </a:lnTo>
                <a:lnTo>
                  <a:pt x="125" y="307"/>
                </a:lnTo>
                <a:lnTo>
                  <a:pt x="122" y="307"/>
                </a:lnTo>
                <a:lnTo>
                  <a:pt x="119" y="308"/>
                </a:lnTo>
                <a:lnTo>
                  <a:pt x="116" y="309"/>
                </a:lnTo>
                <a:lnTo>
                  <a:pt x="110" y="312"/>
                </a:lnTo>
                <a:lnTo>
                  <a:pt x="103" y="316"/>
                </a:lnTo>
                <a:lnTo>
                  <a:pt x="96" y="321"/>
                </a:lnTo>
                <a:lnTo>
                  <a:pt x="82" y="331"/>
                </a:lnTo>
                <a:lnTo>
                  <a:pt x="78" y="333"/>
                </a:lnTo>
                <a:lnTo>
                  <a:pt x="74" y="336"/>
                </a:lnTo>
                <a:lnTo>
                  <a:pt x="70" y="338"/>
                </a:lnTo>
                <a:lnTo>
                  <a:pt x="66" y="339"/>
                </a:lnTo>
                <a:lnTo>
                  <a:pt x="58" y="342"/>
                </a:lnTo>
                <a:lnTo>
                  <a:pt x="54" y="342"/>
                </a:lnTo>
                <a:lnTo>
                  <a:pt x="49" y="342"/>
                </a:lnTo>
                <a:lnTo>
                  <a:pt x="45" y="341"/>
                </a:lnTo>
                <a:lnTo>
                  <a:pt x="41" y="340"/>
                </a:lnTo>
                <a:lnTo>
                  <a:pt x="37" y="338"/>
                </a:lnTo>
                <a:lnTo>
                  <a:pt x="32" y="336"/>
                </a:lnTo>
                <a:lnTo>
                  <a:pt x="24" y="329"/>
                </a:lnTo>
                <a:lnTo>
                  <a:pt x="21" y="325"/>
                </a:lnTo>
                <a:lnTo>
                  <a:pt x="17" y="321"/>
                </a:lnTo>
                <a:lnTo>
                  <a:pt x="12" y="313"/>
                </a:lnTo>
                <a:lnTo>
                  <a:pt x="9" y="308"/>
                </a:lnTo>
                <a:lnTo>
                  <a:pt x="7" y="304"/>
                </a:lnTo>
                <a:lnTo>
                  <a:pt x="4" y="293"/>
                </a:lnTo>
                <a:lnTo>
                  <a:pt x="2" y="287"/>
                </a:lnTo>
                <a:lnTo>
                  <a:pt x="1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2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6" y="206"/>
                </a:lnTo>
                <a:lnTo>
                  <a:pt x="19" y="202"/>
                </a:lnTo>
                <a:lnTo>
                  <a:pt x="26" y="195"/>
                </a:lnTo>
                <a:lnTo>
                  <a:pt x="29" y="192"/>
                </a:lnTo>
                <a:lnTo>
                  <a:pt x="33" y="190"/>
                </a:lnTo>
                <a:lnTo>
                  <a:pt x="38" y="187"/>
                </a:lnTo>
                <a:lnTo>
                  <a:pt x="42" y="185"/>
                </a:lnTo>
                <a:lnTo>
                  <a:pt x="47" y="184"/>
                </a:lnTo>
                <a:lnTo>
                  <a:pt x="51" y="183"/>
                </a:lnTo>
                <a:lnTo>
                  <a:pt x="56" y="183"/>
                </a:lnTo>
                <a:lnTo>
                  <a:pt x="60" y="183"/>
                </a:lnTo>
                <a:lnTo>
                  <a:pt x="64" y="184"/>
                </a:lnTo>
                <a:lnTo>
                  <a:pt x="68" y="185"/>
                </a:lnTo>
                <a:lnTo>
                  <a:pt x="76" y="189"/>
                </a:lnTo>
                <a:lnTo>
                  <a:pt x="83" y="193"/>
                </a:lnTo>
                <a:lnTo>
                  <a:pt x="91" y="198"/>
                </a:lnTo>
                <a:lnTo>
                  <a:pt x="97" y="203"/>
                </a:lnTo>
                <a:lnTo>
                  <a:pt x="104" y="207"/>
                </a:lnTo>
                <a:lnTo>
                  <a:pt x="110" y="211"/>
                </a:lnTo>
                <a:lnTo>
                  <a:pt x="116" y="214"/>
                </a:lnTo>
                <a:lnTo>
                  <a:pt x="119" y="215"/>
                </a:lnTo>
                <a:lnTo>
                  <a:pt x="122" y="215"/>
                </a:lnTo>
                <a:lnTo>
                  <a:pt x="125" y="215"/>
                </a:lnTo>
                <a:lnTo>
                  <a:pt x="128" y="214"/>
                </a:lnTo>
                <a:lnTo>
                  <a:pt x="130" y="213"/>
                </a:lnTo>
                <a:lnTo>
                  <a:pt x="132" y="211"/>
                </a:lnTo>
                <a:lnTo>
                  <a:pt x="137" y="205"/>
                </a:lnTo>
                <a:lnTo>
                  <a:pt x="139" y="201"/>
                </a:lnTo>
                <a:lnTo>
                  <a:pt x="141" y="196"/>
                </a:lnTo>
                <a:lnTo>
                  <a:pt x="141" y="0"/>
                </a:lnTo>
                <a:lnTo>
                  <a:pt x="817" y="0"/>
                </a:lnTo>
                <a:lnTo>
                  <a:pt x="817" y="525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Управляющая кнопка: домой 10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65583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4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6000" r="58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50167" y="1"/>
            <a:ext cx="7561780" cy="980658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МЭНИГИЙЭЭН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МЭНИКЧЭЭН ААТА?	</a:t>
            </a:r>
          </a:p>
        </p:txBody>
      </p:sp>
      <p:sp>
        <p:nvSpPr>
          <p:cNvPr id="28" name="Лента лицом вниз 27"/>
          <p:cNvSpPr/>
          <p:nvPr/>
        </p:nvSpPr>
        <p:spPr>
          <a:xfrm>
            <a:off x="5548199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Силиипчээн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48199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Мичил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48199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Ньургун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9" name="Freeform 33"/>
          <p:cNvSpPr>
            <a:spLocks/>
          </p:cNvSpPr>
          <p:nvPr/>
        </p:nvSpPr>
        <p:spPr bwMode="auto">
          <a:xfrm rot="5400000">
            <a:off x="2351402" y="1248330"/>
            <a:ext cx="1487728" cy="1294000"/>
          </a:xfrm>
          <a:custGeom>
            <a:avLst/>
            <a:gdLst>
              <a:gd name="T0" fmla="*/ 675 w 676"/>
              <a:gd name="T1" fmla="*/ 197 h 525"/>
              <a:gd name="T2" fmla="*/ 669 w 676"/>
              <a:gd name="T3" fmla="*/ 208 h 525"/>
              <a:gd name="T4" fmla="*/ 661 w 676"/>
              <a:gd name="T5" fmla="*/ 214 h 525"/>
              <a:gd name="T6" fmla="*/ 650 w 676"/>
              <a:gd name="T7" fmla="*/ 213 h 525"/>
              <a:gd name="T8" fmla="*/ 634 w 676"/>
              <a:gd name="T9" fmla="*/ 203 h 525"/>
              <a:gd name="T10" fmla="*/ 615 w 676"/>
              <a:gd name="T11" fmla="*/ 190 h 525"/>
              <a:gd name="T12" fmla="*/ 601 w 676"/>
              <a:gd name="T13" fmla="*/ 185 h 525"/>
              <a:gd name="T14" fmla="*/ 589 w 676"/>
              <a:gd name="T15" fmla="*/ 183 h 525"/>
              <a:gd name="T16" fmla="*/ 578 w 676"/>
              <a:gd name="T17" fmla="*/ 185 h 525"/>
              <a:gd name="T18" fmla="*/ 566 w 676"/>
              <a:gd name="T19" fmla="*/ 191 h 525"/>
              <a:gd name="T20" fmla="*/ 556 w 676"/>
              <a:gd name="T21" fmla="*/ 199 h 525"/>
              <a:gd name="T22" fmla="*/ 542 w 676"/>
              <a:gd name="T23" fmla="*/ 223 h 525"/>
              <a:gd name="T24" fmla="*/ 537 w 676"/>
              <a:gd name="T25" fmla="*/ 243 h 525"/>
              <a:gd name="T26" fmla="*/ 535 w 676"/>
              <a:gd name="T27" fmla="*/ 274 h 525"/>
              <a:gd name="T28" fmla="*/ 539 w 676"/>
              <a:gd name="T29" fmla="*/ 295 h 525"/>
              <a:gd name="T30" fmla="*/ 547 w 676"/>
              <a:gd name="T31" fmla="*/ 314 h 525"/>
              <a:gd name="T32" fmla="*/ 562 w 676"/>
              <a:gd name="T33" fmla="*/ 332 h 525"/>
              <a:gd name="T34" fmla="*/ 577 w 676"/>
              <a:gd name="T35" fmla="*/ 340 h 525"/>
              <a:gd name="T36" fmla="*/ 590 w 676"/>
              <a:gd name="T37" fmla="*/ 342 h 525"/>
              <a:gd name="T38" fmla="*/ 603 w 676"/>
              <a:gd name="T39" fmla="*/ 339 h 525"/>
              <a:gd name="T40" fmla="*/ 618 w 676"/>
              <a:gd name="T41" fmla="*/ 331 h 525"/>
              <a:gd name="T42" fmla="*/ 649 w 676"/>
              <a:gd name="T43" fmla="*/ 310 h 525"/>
              <a:gd name="T44" fmla="*/ 658 w 676"/>
              <a:gd name="T45" fmla="*/ 308 h 525"/>
              <a:gd name="T46" fmla="*/ 666 w 676"/>
              <a:gd name="T47" fmla="*/ 310 h 525"/>
              <a:gd name="T48" fmla="*/ 673 w 676"/>
              <a:gd name="T49" fmla="*/ 319 h 525"/>
              <a:gd name="T50" fmla="*/ 405 w 676"/>
              <a:gd name="T51" fmla="*/ 525 h 525"/>
              <a:gd name="T52" fmla="*/ 388 w 676"/>
              <a:gd name="T53" fmla="*/ 516 h 525"/>
              <a:gd name="T54" fmla="*/ 383 w 676"/>
              <a:gd name="T55" fmla="*/ 509 h 525"/>
              <a:gd name="T56" fmla="*/ 385 w 676"/>
              <a:gd name="T57" fmla="*/ 498 h 525"/>
              <a:gd name="T58" fmla="*/ 406 w 676"/>
              <a:gd name="T59" fmla="*/ 465 h 525"/>
              <a:gd name="T60" fmla="*/ 416 w 676"/>
              <a:gd name="T61" fmla="*/ 444 h 525"/>
              <a:gd name="T62" fmla="*/ 417 w 676"/>
              <a:gd name="T63" fmla="*/ 432 h 525"/>
              <a:gd name="T64" fmla="*/ 414 w 676"/>
              <a:gd name="T65" fmla="*/ 420 h 525"/>
              <a:gd name="T66" fmla="*/ 407 w 676"/>
              <a:gd name="T67" fmla="*/ 408 h 525"/>
              <a:gd name="T68" fmla="*/ 392 w 676"/>
              <a:gd name="T69" fmla="*/ 395 h 525"/>
              <a:gd name="T70" fmla="*/ 377 w 676"/>
              <a:gd name="T71" fmla="*/ 388 h 525"/>
              <a:gd name="T72" fmla="*/ 355 w 676"/>
              <a:gd name="T73" fmla="*/ 383 h 525"/>
              <a:gd name="T74" fmla="*/ 325 w 676"/>
              <a:gd name="T75" fmla="*/ 383 h 525"/>
              <a:gd name="T76" fmla="*/ 296 w 676"/>
              <a:gd name="T77" fmla="*/ 390 h 525"/>
              <a:gd name="T78" fmla="*/ 281 w 676"/>
              <a:gd name="T79" fmla="*/ 399 h 525"/>
              <a:gd name="T80" fmla="*/ 269 w 676"/>
              <a:gd name="T81" fmla="*/ 411 h 525"/>
              <a:gd name="T82" fmla="*/ 261 w 676"/>
              <a:gd name="T83" fmla="*/ 425 h 525"/>
              <a:gd name="T84" fmla="*/ 259 w 676"/>
              <a:gd name="T85" fmla="*/ 439 h 525"/>
              <a:gd name="T86" fmla="*/ 262 w 676"/>
              <a:gd name="T87" fmla="*/ 451 h 525"/>
              <a:gd name="T88" fmla="*/ 274 w 676"/>
              <a:gd name="T89" fmla="*/ 474 h 525"/>
              <a:gd name="T90" fmla="*/ 287 w 676"/>
              <a:gd name="T91" fmla="*/ 495 h 525"/>
              <a:gd name="T92" fmla="*/ 291 w 676"/>
              <a:gd name="T93" fmla="*/ 506 h 525"/>
              <a:gd name="T94" fmla="*/ 288 w 676"/>
              <a:gd name="T95" fmla="*/ 514 h 525"/>
              <a:gd name="T96" fmla="*/ 280 w 676"/>
              <a:gd name="T97" fmla="*/ 520 h 525"/>
              <a:gd name="T98" fmla="*/ 0 w 676"/>
              <a:gd name="T99" fmla="*/ 525 h 52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525"/>
              <a:gd name="T152" fmla="*/ 676 w 676"/>
              <a:gd name="T153" fmla="*/ 525 h 52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525">
                <a:moveTo>
                  <a:pt x="676" y="0"/>
                </a:moveTo>
                <a:lnTo>
                  <a:pt x="676" y="194"/>
                </a:lnTo>
                <a:lnTo>
                  <a:pt x="675" y="197"/>
                </a:lnTo>
                <a:lnTo>
                  <a:pt x="674" y="201"/>
                </a:lnTo>
                <a:lnTo>
                  <a:pt x="671" y="206"/>
                </a:lnTo>
                <a:lnTo>
                  <a:pt x="669" y="208"/>
                </a:lnTo>
                <a:lnTo>
                  <a:pt x="668" y="210"/>
                </a:lnTo>
                <a:lnTo>
                  <a:pt x="664" y="213"/>
                </a:lnTo>
                <a:lnTo>
                  <a:pt x="661" y="214"/>
                </a:lnTo>
                <a:lnTo>
                  <a:pt x="657" y="215"/>
                </a:lnTo>
                <a:lnTo>
                  <a:pt x="654" y="214"/>
                </a:lnTo>
                <a:lnTo>
                  <a:pt x="650" y="213"/>
                </a:lnTo>
                <a:lnTo>
                  <a:pt x="646" y="211"/>
                </a:lnTo>
                <a:lnTo>
                  <a:pt x="642" y="209"/>
                </a:lnTo>
                <a:lnTo>
                  <a:pt x="634" y="203"/>
                </a:lnTo>
                <a:lnTo>
                  <a:pt x="627" y="198"/>
                </a:lnTo>
                <a:lnTo>
                  <a:pt x="620" y="193"/>
                </a:lnTo>
                <a:lnTo>
                  <a:pt x="615" y="190"/>
                </a:lnTo>
                <a:lnTo>
                  <a:pt x="610" y="188"/>
                </a:lnTo>
                <a:lnTo>
                  <a:pt x="605" y="186"/>
                </a:lnTo>
                <a:lnTo>
                  <a:pt x="601" y="185"/>
                </a:lnTo>
                <a:lnTo>
                  <a:pt x="597" y="184"/>
                </a:lnTo>
                <a:lnTo>
                  <a:pt x="593" y="183"/>
                </a:lnTo>
                <a:lnTo>
                  <a:pt x="589" y="183"/>
                </a:lnTo>
                <a:lnTo>
                  <a:pt x="586" y="184"/>
                </a:lnTo>
                <a:lnTo>
                  <a:pt x="582" y="184"/>
                </a:lnTo>
                <a:lnTo>
                  <a:pt x="578" y="185"/>
                </a:lnTo>
                <a:lnTo>
                  <a:pt x="574" y="187"/>
                </a:lnTo>
                <a:lnTo>
                  <a:pt x="570" y="189"/>
                </a:lnTo>
                <a:lnTo>
                  <a:pt x="566" y="191"/>
                </a:lnTo>
                <a:lnTo>
                  <a:pt x="562" y="193"/>
                </a:lnTo>
                <a:lnTo>
                  <a:pt x="559" y="196"/>
                </a:lnTo>
                <a:lnTo>
                  <a:pt x="556" y="199"/>
                </a:lnTo>
                <a:lnTo>
                  <a:pt x="551" y="206"/>
                </a:lnTo>
                <a:lnTo>
                  <a:pt x="546" y="214"/>
                </a:lnTo>
                <a:lnTo>
                  <a:pt x="542" y="223"/>
                </a:lnTo>
                <a:lnTo>
                  <a:pt x="539" y="233"/>
                </a:lnTo>
                <a:lnTo>
                  <a:pt x="538" y="238"/>
                </a:lnTo>
                <a:lnTo>
                  <a:pt x="537" y="243"/>
                </a:lnTo>
                <a:lnTo>
                  <a:pt x="535" y="254"/>
                </a:lnTo>
                <a:lnTo>
                  <a:pt x="535" y="264"/>
                </a:lnTo>
                <a:lnTo>
                  <a:pt x="535" y="274"/>
                </a:lnTo>
                <a:lnTo>
                  <a:pt x="536" y="280"/>
                </a:lnTo>
                <a:lnTo>
                  <a:pt x="537" y="285"/>
                </a:lnTo>
                <a:lnTo>
                  <a:pt x="539" y="295"/>
                </a:lnTo>
                <a:lnTo>
                  <a:pt x="543" y="305"/>
                </a:lnTo>
                <a:lnTo>
                  <a:pt x="545" y="310"/>
                </a:lnTo>
                <a:lnTo>
                  <a:pt x="547" y="314"/>
                </a:lnTo>
                <a:lnTo>
                  <a:pt x="552" y="321"/>
                </a:lnTo>
                <a:lnTo>
                  <a:pt x="556" y="327"/>
                </a:lnTo>
                <a:lnTo>
                  <a:pt x="562" y="332"/>
                </a:lnTo>
                <a:lnTo>
                  <a:pt x="568" y="336"/>
                </a:lnTo>
                <a:lnTo>
                  <a:pt x="573" y="339"/>
                </a:lnTo>
                <a:lnTo>
                  <a:pt x="577" y="340"/>
                </a:lnTo>
                <a:lnTo>
                  <a:pt x="582" y="342"/>
                </a:lnTo>
                <a:lnTo>
                  <a:pt x="586" y="342"/>
                </a:lnTo>
                <a:lnTo>
                  <a:pt x="590" y="342"/>
                </a:lnTo>
                <a:lnTo>
                  <a:pt x="594" y="342"/>
                </a:lnTo>
                <a:lnTo>
                  <a:pt x="598" y="341"/>
                </a:lnTo>
                <a:lnTo>
                  <a:pt x="603" y="339"/>
                </a:lnTo>
                <a:lnTo>
                  <a:pt x="607" y="338"/>
                </a:lnTo>
                <a:lnTo>
                  <a:pt x="611" y="336"/>
                </a:lnTo>
                <a:lnTo>
                  <a:pt x="618" y="331"/>
                </a:lnTo>
                <a:lnTo>
                  <a:pt x="633" y="320"/>
                </a:lnTo>
                <a:lnTo>
                  <a:pt x="646" y="311"/>
                </a:lnTo>
                <a:lnTo>
                  <a:pt x="649" y="310"/>
                </a:lnTo>
                <a:lnTo>
                  <a:pt x="653" y="309"/>
                </a:lnTo>
                <a:lnTo>
                  <a:pt x="655" y="308"/>
                </a:lnTo>
                <a:lnTo>
                  <a:pt x="658" y="308"/>
                </a:lnTo>
                <a:lnTo>
                  <a:pt x="661" y="308"/>
                </a:lnTo>
                <a:lnTo>
                  <a:pt x="663" y="309"/>
                </a:lnTo>
                <a:lnTo>
                  <a:pt x="666" y="310"/>
                </a:lnTo>
                <a:lnTo>
                  <a:pt x="668" y="312"/>
                </a:lnTo>
                <a:lnTo>
                  <a:pt x="670" y="315"/>
                </a:lnTo>
                <a:lnTo>
                  <a:pt x="673" y="319"/>
                </a:lnTo>
                <a:lnTo>
                  <a:pt x="676" y="330"/>
                </a:lnTo>
                <a:lnTo>
                  <a:pt x="676" y="525"/>
                </a:lnTo>
                <a:lnTo>
                  <a:pt x="405" y="525"/>
                </a:lnTo>
                <a:lnTo>
                  <a:pt x="398" y="522"/>
                </a:lnTo>
                <a:lnTo>
                  <a:pt x="392" y="519"/>
                </a:lnTo>
                <a:lnTo>
                  <a:pt x="388" y="516"/>
                </a:lnTo>
                <a:lnTo>
                  <a:pt x="386" y="514"/>
                </a:lnTo>
                <a:lnTo>
                  <a:pt x="385" y="513"/>
                </a:lnTo>
                <a:lnTo>
                  <a:pt x="383" y="509"/>
                </a:lnTo>
                <a:lnTo>
                  <a:pt x="383" y="505"/>
                </a:lnTo>
                <a:lnTo>
                  <a:pt x="383" y="502"/>
                </a:lnTo>
                <a:lnTo>
                  <a:pt x="385" y="498"/>
                </a:lnTo>
                <a:lnTo>
                  <a:pt x="389" y="488"/>
                </a:lnTo>
                <a:lnTo>
                  <a:pt x="396" y="479"/>
                </a:lnTo>
                <a:lnTo>
                  <a:pt x="406" y="465"/>
                </a:lnTo>
                <a:lnTo>
                  <a:pt x="411" y="458"/>
                </a:lnTo>
                <a:lnTo>
                  <a:pt x="414" y="450"/>
                </a:lnTo>
                <a:lnTo>
                  <a:pt x="416" y="444"/>
                </a:lnTo>
                <a:lnTo>
                  <a:pt x="417" y="441"/>
                </a:lnTo>
                <a:lnTo>
                  <a:pt x="417" y="438"/>
                </a:lnTo>
                <a:lnTo>
                  <a:pt x="417" y="432"/>
                </a:lnTo>
                <a:lnTo>
                  <a:pt x="416" y="424"/>
                </a:lnTo>
                <a:lnTo>
                  <a:pt x="415" y="422"/>
                </a:lnTo>
                <a:lnTo>
                  <a:pt x="414" y="420"/>
                </a:lnTo>
                <a:lnTo>
                  <a:pt x="412" y="416"/>
                </a:lnTo>
                <a:lnTo>
                  <a:pt x="410" y="412"/>
                </a:lnTo>
                <a:lnTo>
                  <a:pt x="407" y="408"/>
                </a:lnTo>
                <a:lnTo>
                  <a:pt x="404" y="404"/>
                </a:lnTo>
                <a:lnTo>
                  <a:pt x="400" y="401"/>
                </a:lnTo>
                <a:lnTo>
                  <a:pt x="392" y="395"/>
                </a:lnTo>
                <a:lnTo>
                  <a:pt x="387" y="393"/>
                </a:lnTo>
                <a:lnTo>
                  <a:pt x="382" y="390"/>
                </a:lnTo>
                <a:lnTo>
                  <a:pt x="377" y="388"/>
                </a:lnTo>
                <a:lnTo>
                  <a:pt x="372" y="387"/>
                </a:lnTo>
                <a:lnTo>
                  <a:pt x="361" y="384"/>
                </a:lnTo>
                <a:lnTo>
                  <a:pt x="355" y="383"/>
                </a:lnTo>
                <a:lnTo>
                  <a:pt x="349" y="382"/>
                </a:lnTo>
                <a:lnTo>
                  <a:pt x="337" y="382"/>
                </a:lnTo>
                <a:lnTo>
                  <a:pt x="325" y="383"/>
                </a:lnTo>
                <a:lnTo>
                  <a:pt x="312" y="385"/>
                </a:lnTo>
                <a:lnTo>
                  <a:pt x="301" y="388"/>
                </a:lnTo>
                <a:lnTo>
                  <a:pt x="296" y="390"/>
                </a:lnTo>
                <a:lnTo>
                  <a:pt x="291" y="393"/>
                </a:lnTo>
                <a:lnTo>
                  <a:pt x="286" y="396"/>
                </a:lnTo>
                <a:lnTo>
                  <a:pt x="281" y="399"/>
                </a:lnTo>
                <a:lnTo>
                  <a:pt x="277" y="402"/>
                </a:lnTo>
                <a:lnTo>
                  <a:pt x="273" y="406"/>
                </a:lnTo>
                <a:lnTo>
                  <a:pt x="269" y="411"/>
                </a:lnTo>
                <a:lnTo>
                  <a:pt x="266" y="415"/>
                </a:lnTo>
                <a:lnTo>
                  <a:pt x="263" y="420"/>
                </a:lnTo>
                <a:lnTo>
                  <a:pt x="261" y="425"/>
                </a:lnTo>
                <a:lnTo>
                  <a:pt x="260" y="430"/>
                </a:lnTo>
                <a:lnTo>
                  <a:pt x="259" y="435"/>
                </a:lnTo>
                <a:lnTo>
                  <a:pt x="259" y="439"/>
                </a:lnTo>
                <a:lnTo>
                  <a:pt x="259" y="443"/>
                </a:lnTo>
                <a:lnTo>
                  <a:pt x="260" y="447"/>
                </a:lnTo>
                <a:lnTo>
                  <a:pt x="262" y="451"/>
                </a:lnTo>
                <a:lnTo>
                  <a:pt x="265" y="459"/>
                </a:lnTo>
                <a:lnTo>
                  <a:pt x="269" y="467"/>
                </a:lnTo>
                <a:lnTo>
                  <a:pt x="274" y="474"/>
                </a:lnTo>
                <a:lnTo>
                  <a:pt x="279" y="481"/>
                </a:lnTo>
                <a:lnTo>
                  <a:pt x="284" y="488"/>
                </a:lnTo>
                <a:lnTo>
                  <a:pt x="287" y="495"/>
                </a:lnTo>
                <a:lnTo>
                  <a:pt x="290" y="501"/>
                </a:lnTo>
                <a:lnTo>
                  <a:pt x="291" y="504"/>
                </a:lnTo>
                <a:lnTo>
                  <a:pt x="291" y="506"/>
                </a:lnTo>
                <a:lnTo>
                  <a:pt x="291" y="509"/>
                </a:lnTo>
                <a:lnTo>
                  <a:pt x="290" y="511"/>
                </a:lnTo>
                <a:lnTo>
                  <a:pt x="288" y="514"/>
                </a:lnTo>
                <a:lnTo>
                  <a:pt x="286" y="516"/>
                </a:lnTo>
                <a:lnTo>
                  <a:pt x="283" y="518"/>
                </a:lnTo>
                <a:lnTo>
                  <a:pt x="280" y="520"/>
                </a:lnTo>
                <a:lnTo>
                  <a:pt x="275" y="522"/>
                </a:lnTo>
                <a:lnTo>
                  <a:pt x="270" y="524"/>
                </a:lnTo>
                <a:lnTo>
                  <a:pt x="0" y="525"/>
                </a:lnTo>
                <a:lnTo>
                  <a:pt x="0" y="0"/>
                </a:lnTo>
                <a:lnTo>
                  <a:pt x="676" y="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0" name="Freeform 34"/>
          <p:cNvSpPr>
            <a:spLocks/>
          </p:cNvSpPr>
          <p:nvPr/>
        </p:nvSpPr>
        <p:spPr bwMode="auto">
          <a:xfrm rot="5400000">
            <a:off x="2201300" y="2572673"/>
            <a:ext cx="1787931" cy="1294000"/>
          </a:xfrm>
          <a:custGeom>
            <a:avLst/>
            <a:gdLst>
              <a:gd name="T0" fmla="*/ 133 w 814"/>
              <a:gd name="T1" fmla="*/ 312 h 525"/>
              <a:gd name="T2" fmla="*/ 123 w 814"/>
              <a:gd name="T3" fmla="*/ 307 h 525"/>
              <a:gd name="T4" fmla="*/ 105 w 814"/>
              <a:gd name="T5" fmla="*/ 315 h 525"/>
              <a:gd name="T6" fmla="*/ 76 w 814"/>
              <a:gd name="T7" fmla="*/ 335 h 525"/>
              <a:gd name="T8" fmla="*/ 51 w 814"/>
              <a:gd name="T9" fmla="*/ 342 h 525"/>
              <a:gd name="T10" fmla="*/ 33 w 814"/>
              <a:gd name="T11" fmla="*/ 336 h 525"/>
              <a:gd name="T12" fmla="*/ 12 w 814"/>
              <a:gd name="T13" fmla="*/ 313 h 525"/>
              <a:gd name="T14" fmla="*/ 3 w 814"/>
              <a:gd name="T15" fmla="*/ 287 h 525"/>
              <a:gd name="T16" fmla="*/ 1 w 814"/>
              <a:gd name="T17" fmla="*/ 250 h 525"/>
              <a:gd name="T18" fmla="*/ 9 w 814"/>
              <a:gd name="T19" fmla="*/ 219 h 525"/>
              <a:gd name="T20" fmla="*/ 26 w 814"/>
              <a:gd name="T21" fmla="*/ 195 h 525"/>
              <a:gd name="T22" fmla="*/ 44 w 814"/>
              <a:gd name="T23" fmla="*/ 185 h 525"/>
              <a:gd name="T24" fmla="*/ 61 w 814"/>
              <a:gd name="T25" fmla="*/ 183 h 525"/>
              <a:gd name="T26" fmla="*/ 85 w 814"/>
              <a:gd name="T27" fmla="*/ 193 h 525"/>
              <a:gd name="T28" fmla="*/ 112 w 814"/>
              <a:gd name="T29" fmla="*/ 211 h 525"/>
              <a:gd name="T30" fmla="*/ 126 w 814"/>
              <a:gd name="T31" fmla="*/ 215 h 525"/>
              <a:gd name="T32" fmla="*/ 135 w 814"/>
              <a:gd name="T33" fmla="*/ 208 h 525"/>
              <a:gd name="T34" fmla="*/ 141 w 814"/>
              <a:gd name="T35" fmla="*/ 0 h 525"/>
              <a:gd name="T36" fmla="*/ 810 w 814"/>
              <a:gd name="T37" fmla="*/ 205 h 525"/>
              <a:gd name="T38" fmla="*/ 801 w 814"/>
              <a:gd name="T39" fmla="*/ 214 h 525"/>
              <a:gd name="T40" fmla="*/ 789 w 814"/>
              <a:gd name="T41" fmla="*/ 214 h 525"/>
              <a:gd name="T42" fmla="*/ 756 w 814"/>
              <a:gd name="T43" fmla="*/ 193 h 525"/>
              <a:gd name="T44" fmla="*/ 737 w 814"/>
              <a:gd name="T45" fmla="*/ 184 h 525"/>
              <a:gd name="T46" fmla="*/ 720 w 814"/>
              <a:gd name="T47" fmla="*/ 184 h 525"/>
              <a:gd name="T48" fmla="*/ 702 w 814"/>
              <a:gd name="T49" fmla="*/ 192 h 525"/>
              <a:gd name="T50" fmla="*/ 686 w 814"/>
              <a:gd name="T51" fmla="*/ 210 h 525"/>
              <a:gd name="T52" fmla="*/ 675 w 814"/>
              <a:gd name="T53" fmla="*/ 240 h 525"/>
              <a:gd name="T54" fmla="*/ 673 w 814"/>
              <a:gd name="T55" fmla="*/ 272 h 525"/>
              <a:gd name="T56" fmla="*/ 682 w 814"/>
              <a:gd name="T57" fmla="*/ 308 h 525"/>
              <a:gd name="T58" fmla="*/ 694 w 814"/>
              <a:gd name="T59" fmla="*/ 325 h 525"/>
              <a:gd name="T60" fmla="*/ 709 w 814"/>
              <a:gd name="T61" fmla="*/ 338 h 525"/>
              <a:gd name="T62" fmla="*/ 727 w 814"/>
              <a:gd name="T63" fmla="*/ 342 h 525"/>
              <a:gd name="T64" fmla="*/ 755 w 814"/>
              <a:gd name="T65" fmla="*/ 331 h 525"/>
              <a:gd name="T66" fmla="*/ 783 w 814"/>
              <a:gd name="T67" fmla="*/ 311 h 525"/>
              <a:gd name="T68" fmla="*/ 801 w 814"/>
              <a:gd name="T69" fmla="*/ 308 h 525"/>
              <a:gd name="T70" fmla="*/ 810 w 814"/>
              <a:gd name="T71" fmla="*/ 318 h 525"/>
              <a:gd name="T72" fmla="*/ 544 w 814"/>
              <a:gd name="T73" fmla="*/ 525 h 525"/>
              <a:gd name="T74" fmla="*/ 524 w 814"/>
              <a:gd name="T75" fmla="*/ 515 h 525"/>
              <a:gd name="T76" fmla="*/ 522 w 814"/>
              <a:gd name="T77" fmla="*/ 504 h 525"/>
              <a:gd name="T78" fmla="*/ 534 w 814"/>
              <a:gd name="T79" fmla="*/ 481 h 525"/>
              <a:gd name="T80" fmla="*/ 554 w 814"/>
              <a:gd name="T81" fmla="*/ 450 h 525"/>
              <a:gd name="T82" fmla="*/ 556 w 814"/>
              <a:gd name="T83" fmla="*/ 429 h 525"/>
              <a:gd name="T84" fmla="*/ 544 w 814"/>
              <a:gd name="T85" fmla="*/ 407 h 525"/>
              <a:gd name="T86" fmla="*/ 522 w 814"/>
              <a:gd name="T87" fmla="*/ 392 h 525"/>
              <a:gd name="T88" fmla="*/ 497 w 814"/>
              <a:gd name="T89" fmla="*/ 384 h 525"/>
              <a:gd name="T90" fmla="*/ 455 w 814"/>
              <a:gd name="T91" fmla="*/ 385 h 525"/>
              <a:gd name="T92" fmla="*/ 426 w 814"/>
              <a:gd name="T93" fmla="*/ 396 h 525"/>
              <a:gd name="T94" fmla="*/ 407 w 814"/>
              <a:gd name="T95" fmla="*/ 412 h 525"/>
              <a:gd name="T96" fmla="*/ 399 w 814"/>
              <a:gd name="T97" fmla="*/ 431 h 525"/>
              <a:gd name="T98" fmla="*/ 399 w 814"/>
              <a:gd name="T99" fmla="*/ 448 h 525"/>
              <a:gd name="T100" fmla="*/ 413 w 814"/>
              <a:gd name="T101" fmla="*/ 475 h 525"/>
              <a:gd name="T102" fmla="*/ 430 w 814"/>
              <a:gd name="T103" fmla="*/ 501 h 525"/>
              <a:gd name="T104" fmla="*/ 430 w 814"/>
              <a:gd name="T105" fmla="*/ 512 h 525"/>
              <a:gd name="T106" fmla="*/ 420 w 814"/>
              <a:gd name="T107" fmla="*/ 521 h 525"/>
              <a:gd name="T108" fmla="*/ 141 w 814"/>
              <a:gd name="T109" fmla="*/ 329 h 52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4"/>
              <a:gd name="T166" fmla="*/ 0 h 525"/>
              <a:gd name="T167" fmla="*/ 814 w 814"/>
              <a:gd name="T168" fmla="*/ 525 h 52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4" h="525">
                <a:moveTo>
                  <a:pt x="141" y="329"/>
                </a:moveTo>
                <a:lnTo>
                  <a:pt x="138" y="319"/>
                </a:lnTo>
                <a:lnTo>
                  <a:pt x="136" y="315"/>
                </a:lnTo>
                <a:lnTo>
                  <a:pt x="133" y="312"/>
                </a:lnTo>
                <a:lnTo>
                  <a:pt x="131" y="310"/>
                </a:lnTo>
                <a:lnTo>
                  <a:pt x="128" y="308"/>
                </a:lnTo>
                <a:lnTo>
                  <a:pt x="126" y="307"/>
                </a:lnTo>
                <a:lnTo>
                  <a:pt x="123" y="307"/>
                </a:lnTo>
                <a:lnTo>
                  <a:pt x="120" y="308"/>
                </a:lnTo>
                <a:lnTo>
                  <a:pt x="117" y="308"/>
                </a:lnTo>
                <a:lnTo>
                  <a:pt x="111" y="311"/>
                </a:lnTo>
                <a:lnTo>
                  <a:pt x="105" y="315"/>
                </a:lnTo>
                <a:lnTo>
                  <a:pt x="98" y="320"/>
                </a:lnTo>
                <a:lnTo>
                  <a:pt x="91" y="326"/>
                </a:lnTo>
                <a:lnTo>
                  <a:pt x="83" y="331"/>
                </a:lnTo>
                <a:lnTo>
                  <a:pt x="76" y="335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2" y="340"/>
                </a:lnTo>
                <a:lnTo>
                  <a:pt x="38" y="338"/>
                </a:lnTo>
                <a:lnTo>
                  <a:pt x="33" y="336"/>
                </a:lnTo>
                <a:lnTo>
                  <a:pt x="25" y="329"/>
                </a:lnTo>
                <a:lnTo>
                  <a:pt x="21" y="325"/>
                </a:lnTo>
                <a:lnTo>
                  <a:pt x="18" y="321"/>
                </a:lnTo>
                <a:lnTo>
                  <a:pt x="12" y="313"/>
                </a:lnTo>
                <a:lnTo>
                  <a:pt x="10" y="308"/>
                </a:lnTo>
                <a:lnTo>
                  <a:pt x="7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7" y="206"/>
                </a:lnTo>
                <a:lnTo>
                  <a:pt x="20" y="202"/>
                </a:lnTo>
                <a:lnTo>
                  <a:pt x="26" y="195"/>
                </a:lnTo>
                <a:lnTo>
                  <a:pt x="30" y="192"/>
                </a:lnTo>
                <a:lnTo>
                  <a:pt x="35" y="190"/>
                </a:lnTo>
                <a:lnTo>
                  <a:pt x="39" y="187"/>
                </a:lnTo>
                <a:lnTo>
                  <a:pt x="44" y="185"/>
                </a:lnTo>
                <a:lnTo>
                  <a:pt x="48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5" y="184"/>
                </a:lnTo>
                <a:lnTo>
                  <a:pt x="70" y="185"/>
                </a:lnTo>
                <a:lnTo>
                  <a:pt x="77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6" y="207"/>
                </a:lnTo>
                <a:lnTo>
                  <a:pt x="112" y="211"/>
                </a:lnTo>
                <a:lnTo>
                  <a:pt x="118" y="214"/>
                </a:lnTo>
                <a:lnTo>
                  <a:pt x="121" y="215"/>
                </a:lnTo>
                <a:lnTo>
                  <a:pt x="123" y="215"/>
                </a:lnTo>
                <a:lnTo>
                  <a:pt x="126" y="215"/>
                </a:lnTo>
                <a:lnTo>
                  <a:pt x="128" y="214"/>
                </a:lnTo>
                <a:lnTo>
                  <a:pt x="131" y="213"/>
                </a:lnTo>
                <a:lnTo>
                  <a:pt x="133" y="211"/>
                </a:lnTo>
                <a:lnTo>
                  <a:pt x="135" y="208"/>
                </a:lnTo>
                <a:lnTo>
                  <a:pt x="137" y="204"/>
                </a:lnTo>
                <a:lnTo>
                  <a:pt x="140" y="200"/>
                </a:lnTo>
                <a:lnTo>
                  <a:pt x="141" y="195"/>
                </a:lnTo>
                <a:lnTo>
                  <a:pt x="141" y="0"/>
                </a:lnTo>
                <a:lnTo>
                  <a:pt x="814" y="0"/>
                </a:lnTo>
                <a:lnTo>
                  <a:pt x="814" y="196"/>
                </a:lnTo>
                <a:lnTo>
                  <a:pt x="812" y="201"/>
                </a:lnTo>
                <a:lnTo>
                  <a:pt x="810" y="205"/>
                </a:lnTo>
                <a:lnTo>
                  <a:pt x="808" y="208"/>
                </a:lnTo>
                <a:lnTo>
                  <a:pt x="805" y="211"/>
                </a:lnTo>
                <a:lnTo>
                  <a:pt x="803" y="213"/>
                </a:lnTo>
                <a:lnTo>
                  <a:pt x="801" y="214"/>
                </a:lnTo>
                <a:lnTo>
                  <a:pt x="798" y="215"/>
                </a:lnTo>
                <a:lnTo>
                  <a:pt x="795" y="215"/>
                </a:lnTo>
                <a:lnTo>
                  <a:pt x="792" y="215"/>
                </a:lnTo>
                <a:lnTo>
                  <a:pt x="789" y="214"/>
                </a:lnTo>
                <a:lnTo>
                  <a:pt x="783" y="211"/>
                </a:lnTo>
                <a:lnTo>
                  <a:pt x="777" y="207"/>
                </a:lnTo>
                <a:lnTo>
                  <a:pt x="770" y="203"/>
                </a:lnTo>
                <a:lnTo>
                  <a:pt x="756" y="193"/>
                </a:lnTo>
                <a:lnTo>
                  <a:pt x="749" y="189"/>
                </a:lnTo>
                <a:lnTo>
                  <a:pt x="745" y="187"/>
                </a:lnTo>
                <a:lnTo>
                  <a:pt x="741" y="185"/>
                </a:lnTo>
                <a:lnTo>
                  <a:pt x="737" y="184"/>
                </a:lnTo>
                <a:lnTo>
                  <a:pt x="733" y="183"/>
                </a:lnTo>
                <a:lnTo>
                  <a:pt x="728" y="183"/>
                </a:lnTo>
                <a:lnTo>
                  <a:pt x="724" y="183"/>
                </a:lnTo>
                <a:lnTo>
                  <a:pt x="720" y="184"/>
                </a:lnTo>
                <a:lnTo>
                  <a:pt x="715" y="185"/>
                </a:lnTo>
                <a:lnTo>
                  <a:pt x="711" y="187"/>
                </a:lnTo>
                <a:lnTo>
                  <a:pt x="706" y="190"/>
                </a:lnTo>
                <a:lnTo>
                  <a:pt x="702" y="192"/>
                </a:lnTo>
                <a:lnTo>
                  <a:pt x="699" y="195"/>
                </a:lnTo>
                <a:lnTo>
                  <a:pt x="695" y="199"/>
                </a:lnTo>
                <a:lnTo>
                  <a:pt x="692" y="202"/>
                </a:lnTo>
                <a:lnTo>
                  <a:pt x="686" y="210"/>
                </a:lnTo>
                <a:lnTo>
                  <a:pt x="682" y="219"/>
                </a:lnTo>
                <a:lnTo>
                  <a:pt x="680" y="224"/>
                </a:lnTo>
                <a:lnTo>
                  <a:pt x="678" y="229"/>
                </a:lnTo>
                <a:lnTo>
                  <a:pt x="675" y="240"/>
                </a:lnTo>
                <a:lnTo>
                  <a:pt x="673" y="250"/>
                </a:lnTo>
                <a:lnTo>
                  <a:pt x="673" y="255"/>
                </a:lnTo>
                <a:lnTo>
                  <a:pt x="673" y="261"/>
                </a:lnTo>
                <a:lnTo>
                  <a:pt x="673" y="272"/>
                </a:lnTo>
                <a:lnTo>
                  <a:pt x="674" y="282"/>
                </a:lnTo>
                <a:lnTo>
                  <a:pt x="677" y="293"/>
                </a:lnTo>
                <a:lnTo>
                  <a:pt x="680" y="304"/>
                </a:lnTo>
                <a:lnTo>
                  <a:pt x="682" y="308"/>
                </a:lnTo>
                <a:lnTo>
                  <a:pt x="685" y="313"/>
                </a:lnTo>
                <a:lnTo>
                  <a:pt x="687" y="317"/>
                </a:lnTo>
                <a:lnTo>
                  <a:pt x="690" y="321"/>
                </a:lnTo>
                <a:lnTo>
                  <a:pt x="694" y="325"/>
                </a:lnTo>
                <a:lnTo>
                  <a:pt x="697" y="329"/>
                </a:lnTo>
                <a:lnTo>
                  <a:pt x="701" y="332"/>
                </a:lnTo>
                <a:lnTo>
                  <a:pt x="705" y="336"/>
                </a:lnTo>
                <a:lnTo>
                  <a:pt x="709" y="338"/>
                </a:lnTo>
                <a:lnTo>
                  <a:pt x="714" y="340"/>
                </a:lnTo>
                <a:lnTo>
                  <a:pt x="718" y="341"/>
                </a:lnTo>
                <a:lnTo>
                  <a:pt x="722" y="342"/>
                </a:lnTo>
                <a:lnTo>
                  <a:pt x="727" y="342"/>
                </a:lnTo>
                <a:lnTo>
                  <a:pt x="731" y="342"/>
                </a:lnTo>
                <a:lnTo>
                  <a:pt x="739" y="339"/>
                </a:lnTo>
                <a:lnTo>
                  <a:pt x="747" y="336"/>
                </a:lnTo>
                <a:lnTo>
                  <a:pt x="755" y="331"/>
                </a:lnTo>
                <a:lnTo>
                  <a:pt x="762" y="326"/>
                </a:lnTo>
                <a:lnTo>
                  <a:pt x="769" y="320"/>
                </a:lnTo>
                <a:lnTo>
                  <a:pt x="776" y="316"/>
                </a:lnTo>
                <a:lnTo>
                  <a:pt x="783" y="311"/>
                </a:lnTo>
                <a:lnTo>
                  <a:pt x="789" y="309"/>
                </a:lnTo>
                <a:lnTo>
                  <a:pt x="792" y="308"/>
                </a:lnTo>
                <a:lnTo>
                  <a:pt x="795" y="307"/>
                </a:lnTo>
                <a:lnTo>
                  <a:pt x="801" y="308"/>
                </a:lnTo>
                <a:lnTo>
                  <a:pt x="803" y="309"/>
                </a:lnTo>
                <a:lnTo>
                  <a:pt x="806" y="312"/>
                </a:lnTo>
                <a:lnTo>
                  <a:pt x="808" y="314"/>
                </a:lnTo>
                <a:lnTo>
                  <a:pt x="810" y="318"/>
                </a:lnTo>
                <a:lnTo>
                  <a:pt x="812" y="322"/>
                </a:lnTo>
                <a:lnTo>
                  <a:pt x="814" y="328"/>
                </a:lnTo>
                <a:lnTo>
                  <a:pt x="814" y="525"/>
                </a:lnTo>
                <a:lnTo>
                  <a:pt x="544" y="525"/>
                </a:lnTo>
                <a:lnTo>
                  <a:pt x="533" y="521"/>
                </a:lnTo>
                <a:lnTo>
                  <a:pt x="529" y="519"/>
                </a:lnTo>
                <a:lnTo>
                  <a:pt x="526" y="517"/>
                </a:lnTo>
                <a:lnTo>
                  <a:pt x="524" y="515"/>
                </a:lnTo>
                <a:lnTo>
                  <a:pt x="522" y="512"/>
                </a:lnTo>
                <a:lnTo>
                  <a:pt x="522" y="509"/>
                </a:lnTo>
                <a:lnTo>
                  <a:pt x="521" y="507"/>
                </a:lnTo>
                <a:lnTo>
                  <a:pt x="522" y="504"/>
                </a:lnTo>
                <a:lnTo>
                  <a:pt x="522" y="501"/>
                </a:lnTo>
                <a:lnTo>
                  <a:pt x="525" y="495"/>
                </a:lnTo>
                <a:lnTo>
                  <a:pt x="529" y="487"/>
                </a:lnTo>
                <a:lnTo>
                  <a:pt x="534" y="481"/>
                </a:lnTo>
                <a:lnTo>
                  <a:pt x="541" y="473"/>
                </a:lnTo>
                <a:lnTo>
                  <a:pt x="546" y="466"/>
                </a:lnTo>
                <a:lnTo>
                  <a:pt x="551" y="458"/>
                </a:lnTo>
                <a:lnTo>
                  <a:pt x="554" y="450"/>
                </a:lnTo>
                <a:lnTo>
                  <a:pt x="557" y="442"/>
                </a:lnTo>
                <a:lnTo>
                  <a:pt x="557" y="438"/>
                </a:lnTo>
                <a:lnTo>
                  <a:pt x="557" y="433"/>
                </a:lnTo>
                <a:lnTo>
                  <a:pt x="556" y="429"/>
                </a:lnTo>
                <a:lnTo>
                  <a:pt x="555" y="424"/>
                </a:lnTo>
                <a:lnTo>
                  <a:pt x="553" y="419"/>
                </a:lnTo>
                <a:lnTo>
                  <a:pt x="551" y="415"/>
                </a:lnTo>
                <a:lnTo>
                  <a:pt x="544" y="407"/>
                </a:lnTo>
                <a:lnTo>
                  <a:pt x="539" y="404"/>
                </a:lnTo>
                <a:lnTo>
                  <a:pt x="535" y="400"/>
                </a:lnTo>
                <a:lnTo>
                  <a:pt x="527" y="395"/>
                </a:lnTo>
                <a:lnTo>
                  <a:pt x="522" y="392"/>
                </a:lnTo>
                <a:lnTo>
                  <a:pt x="518" y="390"/>
                </a:lnTo>
                <a:lnTo>
                  <a:pt x="508" y="387"/>
                </a:lnTo>
                <a:lnTo>
                  <a:pt x="502" y="385"/>
                </a:lnTo>
                <a:lnTo>
                  <a:pt x="497" y="384"/>
                </a:lnTo>
                <a:lnTo>
                  <a:pt x="487" y="383"/>
                </a:lnTo>
                <a:lnTo>
                  <a:pt x="476" y="383"/>
                </a:lnTo>
                <a:lnTo>
                  <a:pt x="465" y="383"/>
                </a:lnTo>
                <a:lnTo>
                  <a:pt x="455" y="385"/>
                </a:lnTo>
                <a:lnTo>
                  <a:pt x="445" y="388"/>
                </a:lnTo>
                <a:lnTo>
                  <a:pt x="440" y="390"/>
                </a:lnTo>
                <a:lnTo>
                  <a:pt x="435" y="392"/>
                </a:lnTo>
                <a:lnTo>
                  <a:pt x="426" y="396"/>
                </a:lnTo>
                <a:lnTo>
                  <a:pt x="422" y="399"/>
                </a:lnTo>
                <a:lnTo>
                  <a:pt x="418" y="402"/>
                </a:lnTo>
                <a:lnTo>
                  <a:pt x="410" y="409"/>
                </a:lnTo>
                <a:lnTo>
                  <a:pt x="407" y="412"/>
                </a:lnTo>
                <a:lnTo>
                  <a:pt x="405" y="416"/>
                </a:lnTo>
                <a:lnTo>
                  <a:pt x="402" y="421"/>
                </a:lnTo>
                <a:lnTo>
                  <a:pt x="400" y="425"/>
                </a:lnTo>
                <a:lnTo>
                  <a:pt x="399" y="431"/>
                </a:lnTo>
                <a:lnTo>
                  <a:pt x="398" y="435"/>
                </a:lnTo>
                <a:lnTo>
                  <a:pt x="398" y="440"/>
                </a:lnTo>
                <a:lnTo>
                  <a:pt x="398" y="444"/>
                </a:lnTo>
                <a:lnTo>
                  <a:pt x="399" y="448"/>
                </a:lnTo>
                <a:lnTo>
                  <a:pt x="400" y="452"/>
                </a:lnTo>
                <a:lnTo>
                  <a:pt x="404" y="460"/>
                </a:lnTo>
                <a:lnTo>
                  <a:pt x="408" y="467"/>
                </a:lnTo>
                <a:lnTo>
                  <a:pt x="413" y="475"/>
                </a:lnTo>
                <a:lnTo>
                  <a:pt x="419" y="482"/>
                </a:lnTo>
                <a:lnTo>
                  <a:pt x="423" y="488"/>
                </a:lnTo>
                <a:lnTo>
                  <a:pt x="427" y="495"/>
                </a:lnTo>
                <a:lnTo>
                  <a:pt x="430" y="501"/>
                </a:lnTo>
                <a:lnTo>
                  <a:pt x="430" y="504"/>
                </a:lnTo>
                <a:lnTo>
                  <a:pt x="431" y="507"/>
                </a:lnTo>
                <a:lnTo>
                  <a:pt x="431" y="509"/>
                </a:lnTo>
                <a:lnTo>
                  <a:pt x="430" y="512"/>
                </a:lnTo>
                <a:lnTo>
                  <a:pt x="428" y="514"/>
                </a:lnTo>
                <a:lnTo>
                  <a:pt x="426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0" y="525"/>
                </a:lnTo>
                <a:lnTo>
                  <a:pt x="141" y="525"/>
                </a:lnTo>
                <a:lnTo>
                  <a:pt x="141" y="329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22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1" name="Freeform 35"/>
          <p:cNvSpPr>
            <a:spLocks/>
          </p:cNvSpPr>
          <p:nvPr/>
        </p:nvSpPr>
        <p:spPr bwMode="auto">
          <a:xfrm rot="5400000">
            <a:off x="2197316" y="4053759"/>
            <a:ext cx="1795900" cy="1294000"/>
          </a:xfrm>
          <a:custGeom>
            <a:avLst/>
            <a:gdLst>
              <a:gd name="T0" fmla="*/ 538 w 817"/>
              <a:gd name="T1" fmla="*/ 522 h 525"/>
              <a:gd name="T2" fmla="*/ 527 w 817"/>
              <a:gd name="T3" fmla="*/ 515 h 525"/>
              <a:gd name="T4" fmla="*/ 523 w 817"/>
              <a:gd name="T5" fmla="*/ 506 h 525"/>
              <a:gd name="T6" fmla="*/ 530 w 817"/>
              <a:gd name="T7" fmla="*/ 489 h 525"/>
              <a:gd name="T8" fmla="*/ 551 w 817"/>
              <a:gd name="T9" fmla="*/ 458 h 525"/>
              <a:gd name="T10" fmla="*/ 557 w 817"/>
              <a:gd name="T11" fmla="*/ 442 h 525"/>
              <a:gd name="T12" fmla="*/ 556 w 817"/>
              <a:gd name="T13" fmla="*/ 425 h 525"/>
              <a:gd name="T14" fmla="*/ 553 w 817"/>
              <a:gd name="T15" fmla="*/ 416 h 525"/>
              <a:gd name="T16" fmla="*/ 544 w 817"/>
              <a:gd name="T17" fmla="*/ 405 h 525"/>
              <a:gd name="T18" fmla="*/ 528 w 817"/>
              <a:gd name="T19" fmla="*/ 393 h 525"/>
              <a:gd name="T20" fmla="*/ 512 w 817"/>
              <a:gd name="T21" fmla="*/ 387 h 525"/>
              <a:gd name="T22" fmla="*/ 489 w 817"/>
              <a:gd name="T23" fmla="*/ 383 h 525"/>
              <a:gd name="T24" fmla="*/ 453 w 817"/>
              <a:gd name="T25" fmla="*/ 385 h 525"/>
              <a:gd name="T26" fmla="*/ 431 w 817"/>
              <a:gd name="T27" fmla="*/ 393 h 525"/>
              <a:gd name="T28" fmla="*/ 417 w 817"/>
              <a:gd name="T29" fmla="*/ 403 h 525"/>
              <a:gd name="T30" fmla="*/ 406 w 817"/>
              <a:gd name="T31" fmla="*/ 416 h 525"/>
              <a:gd name="T32" fmla="*/ 400 w 817"/>
              <a:gd name="T33" fmla="*/ 431 h 525"/>
              <a:gd name="T34" fmla="*/ 400 w 817"/>
              <a:gd name="T35" fmla="*/ 444 h 525"/>
              <a:gd name="T36" fmla="*/ 406 w 817"/>
              <a:gd name="T37" fmla="*/ 460 h 525"/>
              <a:gd name="T38" fmla="*/ 420 w 817"/>
              <a:gd name="T39" fmla="*/ 482 h 525"/>
              <a:gd name="T40" fmla="*/ 431 w 817"/>
              <a:gd name="T41" fmla="*/ 501 h 525"/>
              <a:gd name="T42" fmla="*/ 431 w 817"/>
              <a:gd name="T43" fmla="*/ 509 h 525"/>
              <a:gd name="T44" fmla="*/ 427 w 817"/>
              <a:gd name="T45" fmla="*/ 517 h 525"/>
              <a:gd name="T46" fmla="*/ 416 w 817"/>
              <a:gd name="T47" fmla="*/ 523 h 525"/>
              <a:gd name="T48" fmla="*/ 141 w 817"/>
              <a:gd name="T49" fmla="*/ 327 h 525"/>
              <a:gd name="T50" fmla="*/ 130 w 817"/>
              <a:gd name="T51" fmla="*/ 309 h 525"/>
              <a:gd name="T52" fmla="*/ 122 w 817"/>
              <a:gd name="T53" fmla="*/ 307 h 525"/>
              <a:gd name="T54" fmla="*/ 110 w 817"/>
              <a:gd name="T55" fmla="*/ 312 h 525"/>
              <a:gd name="T56" fmla="*/ 82 w 817"/>
              <a:gd name="T57" fmla="*/ 331 h 525"/>
              <a:gd name="T58" fmla="*/ 70 w 817"/>
              <a:gd name="T59" fmla="*/ 338 h 525"/>
              <a:gd name="T60" fmla="*/ 54 w 817"/>
              <a:gd name="T61" fmla="*/ 342 h 525"/>
              <a:gd name="T62" fmla="*/ 41 w 817"/>
              <a:gd name="T63" fmla="*/ 340 h 525"/>
              <a:gd name="T64" fmla="*/ 24 w 817"/>
              <a:gd name="T65" fmla="*/ 329 h 525"/>
              <a:gd name="T66" fmla="*/ 12 w 817"/>
              <a:gd name="T67" fmla="*/ 313 h 525"/>
              <a:gd name="T68" fmla="*/ 4 w 817"/>
              <a:gd name="T69" fmla="*/ 293 h 525"/>
              <a:gd name="T70" fmla="*/ 0 w 817"/>
              <a:gd name="T71" fmla="*/ 272 h 525"/>
              <a:gd name="T72" fmla="*/ 2 w 817"/>
              <a:gd name="T73" fmla="*/ 240 h 525"/>
              <a:gd name="T74" fmla="*/ 9 w 817"/>
              <a:gd name="T75" fmla="*/ 219 h 525"/>
              <a:gd name="T76" fmla="*/ 19 w 817"/>
              <a:gd name="T77" fmla="*/ 202 h 525"/>
              <a:gd name="T78" fmla="*/ 33 w 817"/>
              <a:gd name="T79" fmla="*/ 190 h 525"/>
              <a:gd name="T80" fmla="*/ 47 w 817"/>
              <a:gd name="T81" fmla="*/ 184 h 525"/>
              <a:gd name="T82" fmla="*/ 60 w 817"/>
              <a:gd name="T83" fmla="*/ 183 h 525"/>
              <a:gd name="T84" fmla="*/ 76 w 817"/>
              <a:gd name="T85" fmla="*/ 189 h 525"/>
              <a:gd name="T86" fmla="*/ 97 w 817"/>
              <a:gd name="T87" fmla="*/ 203 h 525"/>
              <a:gd name="T88" fmla="*/ 116 w 817"/>
              <a:gd name="T89" fmla="*/ 214 h 525"/>
              <a:gd name="T90" fmla="*/ 125 w 817"/>
              <a:gd name="T91" fmla="*/ 215 h 525"/>
              <a:gd name="T92" fmla="*/ 132 w 817"/>
              <a:gd name="T93" fmla="*/ 211 h 525"/>
              <a:gd name="T94" fmla="*/ 141 w 817"/>
              <a:gd name="T95" fmla="*/ 196 h 525"/>
              <a:gd name="T96" fmla="*/ 817 w 817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525"/>
              <a:gd name="T149" fmla="*/ 817 w 817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525">
                <a:moveTo>
                  <a:pt x="817" y="525"/>
                </a:moveTo>
                <a:lnTo>
                  <a:pt x="546" y="525"/>
                </a:lnTo>
                <a:lnTo>
                  <a:pt x="538" y="522"/>
                </a:lnTo>
                <a:lnTo>
                  <a:pt x="532" y="520"/>
                </a:lnTo>
                <a:lnTo>
                  <a:pt x="528" y="516"/>
                </a:lnTo>
                <a:lnTo>
                  <a:pt x="527" y="515"/>
                </a:lnTo>
                <a:lnTo>
                  <a:pt x="525" y="513"/>
                </a:lnTo>
                <a:lnTo>
                  <a:pt x="524" y="510"/>
                </a:lnTo>
                <a:lnTo>
                  <a:pt x="523" y="506"/>
                </a:lnTo>
                <a:lnTo>
                  <a:pt x="524" y="502"/>
                </a:lnTo>
                <a:lnTo>
                  <a:pt x="525" y="498"/>
                </a:lnTo>
                <a:lnTo>
                  <a:pt x="530" y="489"/>
                </a:lnTo>
                <a:lnTo>
                  <a:pt x="537" y="479"/>
                </a:lnTo>
                <a:lnTo>
                  <a:pt x="547" y="466"/>
                </a:lnTo>
                <a:lnTo>
                  <a:pt x="551" y="458"/>
                </a:lnTo>
                <a:lnTo>
                  <a:pt x="554" y="451"/>
                </a:lnTo>
                <a:lnTo>
                  <a:pt x="556" y="445"/>
                </a:lnTo>
                <a:lnTo>
                  <a:pt x="557" y="442"/>
                </a:lnTo>
                <a:lnTo>
                  <a:pt x="558" y="438"/>
                </a:lnTo>
                <a:lnTo>
                  <a:pt x="558" y="432"/>
                </a:lnTo>
                <a:lnTo>
                  <a:pt x="556" y="425"/>
                </a:lnTo>
                <a:lnTo>
                  <a:pt x="556" y="422"/>
                </a:lnTo>
                <a:lnTo>
                  <a:pt x="555" y="420"/>
                </a:lnTo>
                <a:lnTo>
                  <a:pt x="553" y="416"/>
                </a:lnTo>
                <a:lnTo>
                  <a:pt x="550" y="412"/>
                </a:lnTo>
                <a:lnTo>
                  <a:pt x="548" y="408"/>
                </a:lnTo>
                <a:lnTo>
                  <a:pt x="544" y="405"/>
                </a:lnTo>
                <a:lnTo>
                  <a:pt x="541" y="402"/>
                </a:lnTo>
                <a:lnTo>
                  <a:pt x="532" y="396"/>
                </a:lnTo>
                <a:lnTo>
                  <a:pt x="528" y="393"/>
                </a:lnTo>
                <a:lnTo>
                  <a:pt x="523" y="391"/>
                </a:lnTo>
                <a:lnTo>
                  <a:pt x="518" y="389"/>
                </a:lnTo>
                <a:lnTo>
                  <a:pt x="512" y="387"/>
                </a:lnTo>
                <a:lnTo>
                  <a:pt x="501" y="384"/>
                </a:lnTo>
                <a:lnTo>
                  <a:pt x="494" y="383"/>
                </a:lnTo>
                <a:lnTo>
                  <a:pt x="489" y="383"/>
                </a:lnTo>
                <a:lnTo>
                  <a:pt x="477" y="382"/>
                </a:lnTo>
                <a:lnTo>
                  <a:pt x="465" y="383"/>
                </a:lnTo>
                <a:lnTo>
                  <a:pt x="453" y="385"/>
                </a:lnTo>
                <a:lnTo>
                  <a:pt x="442" y="388"/>
                </a:lnTo>
                <a:lnTo>
                  <a:pt x="436" y="391"/>
                </a:lnTo>
                <a:lnTo>
                  <a:pt x="431" y="393"/>
                </a:lnTo>
                <a:lnTo>
                  <a:pt x="426" y="396"/>
                </a:lnTo>
                <a:lnTo>
                  <a:pt x="422" y="399"/>
                </a:lnTo>
                <a:lnTo>
                  <a:pt x="417" y="403"/>
                </a:lnTo>
                <a:lnTo>
                  <a:pt x="413" y="407"/>
                </a:lnTo>
                <a:lnTo>
                  <a:pt x="410" y="411"/>
                </a:lnTo>
                <a:lnTo>
                  <a:pt x="406" y="416"/>
                </a:lnTo>
                <a:lnTo>
                  <a:pt x="404" y="420"/>
                </a:lnTo>
                <a:lnTo>
                  <a:pt x="402" y="425"/>
                </a:lnTo>
                <a:lnTo>
                  <a:pt x="400" y="431"/>
                </a:lnTo>
                <a:lnTo>
                  <a:pt x="400" y="435"/>
                </a:lnTo>
                <a:lnTo>
                  <a:pt x="400" y="439"/>
                </a:lnTo>
                <a:lnTo>
                  <a:pt x="400" y="444"/>
                </a:lnTo>
                <a:lnTo>
                  <a:pt x="401" y="448"/>
                </a:lnTo>
                <a:lnTo>
                  <a:pt x="402" y="452"/>
                </a:lnTo>
                <a:lnTo>
                  <a:pt x="406" y="460"/>
                </a:lnTo>
                <a:lnTo>
                  <a:pt x="410" y="468"/>
                </a:lnTo>
                <a:lnTo>
                  <a:pt x="415" y="475"/>
                </a:lnTo>
                <a:lnTo>
                  <a:pt x="420" y="482"/>
                </a:lnTo>
                <a:lnTo>
                  <a:pt x="424" y="488"/>
                </a:lnTo>
                <a:lnTo>
                  <a:pt x="428" y="495"/>
                </a:lnTo>
                <a:lnTo>
                  <a:pt x="431" y="501"/>
                </a:lnTo>
                <a:lnTo>
                  <a:pt x="431" y="504"/>
                </a:lnTo>
                <a:lnTo>
                  <a:pt x="432" y="507"/>
                </a:lnTo>
                <a:lnTo>
                  <a:pt x="431" y="509"/>
                </a:lnTo>
                <a:lnTo>
                  <a:pt x="430" y="512"/>
                </a:lnTo>
                <a:lnTo>
                  <a:pt x="429" y="514"/>
                </a:lnTo>
                <a:lnTo>
                  <a:pt x="427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1" y="525"/>
                </a:lnTo>
                <a:lnTo>
                  <a:pt x="141" y="525"/>
                </a:lnTo>
                <a:lnTo>
                  <a:pt x="141" y="327"/>
                </a:lnTo>
                <a:lnTo>
                  <a:pt x="137" y="317"/>
                </a:lnTo>
                <a:lnTo>
                  <a:pt x="132" y="311"/>
                </a:lnTo>
                <a:lnTo>
                  <a:pt x="130" y="309"/>
                </a:lnTo>
                <a:lnTo>
                  <a:pt x="128" y="308"/>
                </a:lnTo>
                <a:lnTo>
                  <a:pt x="125" y="307"/>
                </a:lnTo>
                <a:lnTo>
                  <a:pt x="122" y="307"/>
                </a:lnTo>
                <a:lnTo>
                  <a:pt x="119" y="308"/>
                </a:lnTo>
                <a:lnTo>
                  <a:pt x="116" y="309"/>
                </a:lnTo>
                <a:lnTo>
                  <a:pt x="110" y="312"/>
                </a:lnTo>
                <a:lnTo>
                  <a:pt x="103" y="316"/>
                </a:lnTo>
                <a:lnTo>
                  <a:pt x="96" y="321"/>
                </a:lnTo>
                <a:lnTo>
                  <a:pt x="82" y="331"/>
                </a:lnTo>
                <a:lnTo>
                  <a:pt x="78" y="333"/>
                </a:lnTo>
                <a:lnTo>
                  <a:pt x="74" y="336"/>
                </a:lnTo>
                <a:lnTo>
                  <a:pt x="70" y="338"/>
                </a:lnTo>
                <a:lnTo>
                  <a:pt x="66" y="339"/>
                </a:lnTo>
                <a:lnTo>
                  <a:pt x="58" y="342"/>
                </a:lnTo>
                <a:lnTo>
                  <a:pt x="54" y="342"/>
                </a:lnTo>
                <a:lnTo>
                  <a:pt x="49" y="342"/>
                </a:lnTo>
                <a:lnTo>
                  <a:pt x="45" y="341"/>
                </a:lnTo>
                <a:lnTo>
                  <a:pt x="41" y="340"/>
                </a:lnTo>
                <a:lnTo>
                  <a:pt x="37" y="338"/>
                </a:lnTo>
                <a:lnTo>
                  <a:pt x="32" y="336"/>
                </a:lnTo>
                <a:lnTo>
                  <a:pt x="24" y="329"/>
                </a:lnTo>
                <a:lnTo>
                  <a:pt x="21" y="325"/>
                </a:lnTo>
                <a:lnTo>
                  <a:pt x="17" y="321"/>
                </a:lnTo>
                <a:lnTo>
                  <a:pt x="12" y="313"/>
                </a:lnTo>
                <a:lnTo>
                  <a:pt x="9" y="308"/>
                </a:lnTo>
                <a:lnTo>
                  <a:pt x="7" y="304"/>
                </a:lnTo>
                <a:lnTo>
                  <a:pt x="4" y="293"/>
                </a:lnTo>
                <a:lnTo>
                  <a:pt x="2" y="287"/>
                </a:lnTo>
                <a:lnTo>
                  <a:pt x="1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2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6" y="206"/>
                </a:lnTo>
                <a:lnTo>
                  <a:pt x="19" y="202"/>
                </a:lnTo>
                <a:lnTo>
                  <a:pt x="26" y="195"/>
                </a:lnTo>
                <a:lnTo>
                  <a:pt x="29" y="192"/>
                </a:lnTo>
                <a:lnTo>
                  <a:pt x="33" y="190"/>
                </a:lnTo>
                <a:lnTo>
                  <a:pt x="38" y="187"/>
                </a:lnTo>
                <a:lnTo>
                  <a:pt x="42" y="185"/>
                </a:lnTo>
                <a:lnTo>
                  <a:pt x="47" y="184"/>
                </a:lnTo>
                <a:lnTo>
                  <a:pt x="51" y="183"/>
                </a:lnTo>
                <a:lnTo>
                  <a:pt x="56" y="183"/>
                </a:lnTo>
                <a:lnTo>
                  <a:pt x="60" y="183"/>
                </a:lnTo>
                <a:lnTo>
                  <a:pt x="64" y="184"/>
                </a:lnTo>
                <a:lnTo>
                  <a:pt x="68" y="185"/>
                </a:lnTo>
                <a:lnTo>
                  <a:pt x="76" y="189"/>
                </a:lnTo>
                <a:lnTo>
                  <a:pt x="83" y="193"/>
                </a:lnTo>
                <a:lnTo>
                  <a:pt x="91" y="198"/>
                </a:lnTo>
                <a:lnTo>
                  <a:pt x="97" y="203"/>
                </a:lnTo>
                <a:lnTo>
                  <a:pt x="104" y="207"/>
                </a:lnTo>
                <a:lnTo>
                  <a:pt x="110" y="211"/>
                </a:lnTo>
                <a:lnTo>
                  <a:pt x="116" y="214"/>
                </a:lnTo>
                <a:lnTo>
                  <a:pt x="119" y="215"/>
                </a:lnTo>
                <a:lnTo>
                  <a:pt x="122" y="215"/>
                </a:lnTo>
                <a:lnTo>
                  <a:pt x="125" y="215"/>
                </a:lnTo>
                <a:lnTo>
                  <a:pt x="128" y="214"/>
                </a:lnTo>
                <a:lnTo>
                  <a:pt x="130" y="213"/>
                </a:lnTo>
                <a:lnTo>
                  <a:pt x="132" y="211"/>
                </a:lnTo>
                <a:lnTo>
                  <a:pt x="137" y="205"/>
                </a:lnTo>
                <a:lnTo>
                  <a:pt x="139" y="201"/>
                </a:lnTo>
                <a:lnTo>
                  <a:pt x="141" y="196"/>
                </a:lnTo>
                <a:lnTo>
                  <a:pt x="141" y="0"/>
                </a:lnTo>
                <a:lnTo>
                  <a:pt x="817" y="0"/>
                </a:lnTo>
                <a:lnTo>
                  <a:pt x="817" y="525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2" name="Управляющая кнопка: домой 11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право 12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800193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9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6000" r="58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П.Тобуроков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хоһооно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Табахсыт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Ууһут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Тураах ырыата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6" name="Freeform 30"/>
          <p:cNvSpPr>
            <a:spLocks/>
          </p:cNvSpPr>
          <p:nvPr/>
        </p:nvSpPr>
        <p:spPr bwMode="auto">
          <a:xfrm rot="5400000">
            <a:off x="1080719" y="3879337"/>
            <a:ext cx="1795900" cy="1642844"/>
          </a:xfrm>
          <a:custGeom>
            <a:avLst/>
            <a:gdLst>
              <a:gd name="T0" fmla="*/ 42 w 817"/>
              <a:gd name="T1" fmla="*/ 327 h 667"/>
              <a:gd name="T2" fmla="*/ 56 w 817"/>
              <a:gd name="T3" fmla="*/ 325 h 667"/>
              <a:gd name="T4" fmla="*/ 68 w 817"/>
              <a:gd name="T5" fmla="*/ 327 h 667"/>
              <a:gd name="T6" fmla="*/ 91 w 817"/>
              <a:gd name="T7" fmla="*/ 340 h 667"/>
              <a:gd name="T8" fmla="*/ 110 w 817"/>
              <a:gd name="T9" fmla="*/ 353 h 667"/>
              <a:gd name="T10" fmla="*/ 122 w 817"/>
              <a:gd name="T11" fmla="*/ 357 h 667"/>
              <a:gd name="T12" fmla="*/ 132 w 817"/>
              <a:gd name="T13" fmla="*/ 353 h 667"/>
              <a:gd name="T14" fmla="*/ 139 w 817"/>
              <a:gd name="T15" fmla="*/ 343 h 667"/>
              <a:gd name="T16" fmla="*/ 411 w 817"/>
              <a:gd name="T17" fmla="*/ 142 h 667"/>
              <a:gd name="T18" fmla="*/ 427 w 817"/>
              <a:gd name="T19" fmla="*/ 134 h 667"/>
              <a:gd name="T20" fmla="*/ 432 w 817"/>
              <a:gd name="T21" fmla="*/ 123 h 667"/>
              <a:gd name="T22" fmla="*/ 427 w 817"/>
              <a:gd name="T23" fmla="*/ 108 h 667"/>
              <a:gd name="T24" fmla="*/ 410 w 817"/>
              <a:gd name="T25" fmla="*/ 84 h 667"/>
              <a:gd name="T26" fmla="*/ 402 w 817"/>
              <a:gd name="T27" fmla="*/ 67 h 667"/>
              <a:gd name="T28" fmla="*/ 401 w 817"/>
              <a:gd name="T29" fmla="*/ 52 h 667"/>
              <a:gd name="T30" fmla="*/ 406 w 817"/>
              <a:gd name="T31" fmla="*/ 34 h 667"/>
              <a:gd name="T32" fmla="*/ 417 w 817"/>
              <a:gd name="T33" fmla="*/ 21 h 667"/>
              <a:gd name="T34" fmla="*/ 433 w 817"/>
              <a:gd name="T35" fmla="*/ 10 h 667"/>
              <a:gd name="T36" fmla="*/ 452 w 817"/>
              <a:gd name="T37" fmla="*/ 3 h 667"/>
              <a:gd name="T38" fmla="*/ 474 w 817"/>
              <a:gd name="T39" fmla="*/ 0 h 667"/>
              <a:gd name="T40" fmla="*/ 496 w 817"/>
              <a:gd name="T41" fmla="*/ 1 h 667"/>
              <a:gd name="T42" fmla="*/ 518 w 817"/>
              <a:gd name="T43" fmla="*/ 6 h 667"/>
              <a:gd name="T44" fmla="*/ 530 w 817"/>
              <a:gd name="T45" fmla="*/ 13 h 667"/>
              <a:gd name="T46" fmla="*/ 544 w 817"/>
              <a:gd name="T47" fmla="*/ 24 h 667"/>
              <a:gd name="T48" fmla="*/ 554 w 817"/>
              <a:gd name="T49" fmla="*/ 37 h 667"/>
              <a:gd name="T50" fmla="*/ 557 w 817"/>
              <a:gd name="T51" fmla="*/ 55 h 667"/>
              <a:gd name="T52" fmla="*/ 554 w 817"/>
              <a:gd name="T53" fmla="*/ 68 h 667"/>
              <a:gd name="T54" fmla="*/ 546 w 817"/>
              <a:gd name="T55" fmla="*/ 83 h 667"/>
              <a:gd name="T56" fmla="*/ 527 w 817"/>
              <a:gd name="T57" fmla="*/ 111 h 667"/>
              <a:gd name="T58" fmla="*/ 523 w 817"/>
              <a:gd name="T59" fmla="*/ 123 h 667"/>
              <a:gd name="T60" fmla="*/ 525 w 817"/>
              <a:gd name="T61" fmla="*/ 130 h 667"/>
              <a:gd name="T62" fmla="*/ 532 w 817"/>
              <a:gd name="T63" fmla="*/ 137 h 667"/>
              <a:gd name="T64" fmla="*/ 545 w 817"/>
              <a:gd name="T65" fmla="*/ 142 h 667"/>
              <a:gd name="T66" fmla="*/ 141 w 817"/>
              <a:gd name="T67" fmla="*/ 667 h 667"/>
              <a:gd name="T68" fmla="*/ 135 w 817"/>
              <a:gd name="T69" fmla="*/ 456 h 667"/>
              <a:gd name="T70" fmla="*/ 128 w 817"/>
              <a:gd name="T71" fmla="*/ 450 h 667"/>
              <a:gd name="T72" fmla="*/ 119 w 817"/>
              <a:gd name="T73" fmla="*/ 450 h 667"/>
              <a:gd name="T74" fmla="*/ 103 w 817"/>
              <a:gd name="T75" fmla="*/ 458 h 667"/>
              <a:gd name="T76" fmla="*/ 74 w 817"/>
              <a:gd name="T77" fmla="*/ 478 h 667"/>
              <a:gd name="T78" fmla="*/ 58 w 817"/>
              <a:gd name="T79" fmla="*/ 484 h 667"/>
              <a:gd name="T80" fmla="*/ 45 w 817"/>
              <a:gd name="T81" fmla="*/ 483 h 667"/>
              <a:gd name="T82" fmla="*/ 32 w 817"/>
              <a:gd name="T83" fmla="*/ 478 h 667"/>
              <a:gd name="T84" fmla="*/ 17 w 817"/>
              <a:gd name="T85" fmla="*/ 463 h 667"/>
              <a:gd name="T86" fmla="*/ 7 w 817"/>
              <a:gd name="T87" fmla="*/ 446 h 667"/>
              <a:gd name="T88" fmla="*/ 1 w 817"/>
              <a:gd name="T89" fmla="*/ 424 h 667"/>
              <a:gd name="T90" fmla="*/ 0 w 817"/>
              <a:gd name="T91" fmla="*/ 392 h 667"/>
              <a:gd name="T92" fmla="*/ 7 w 817"/>
              <a:gd name="T93" fmla="*/ 366 h 667"/>
              <a:gd name="T94" fmla="*/ 16 w 817"/>
              <a:gd name="T95" fmla="*/ 348 h 667"/>
              <a:gd name="T96" fmla="*/ 29 w 817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667"/>
              <a:gd name="T149" fmla="*/ 817 w 817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667">
                <a:moveTo>
                  <a:pt x="33" y="332"/>
                </a:moveTo>
                <a:lnTo>
                  <a:pt x="38" y="329"/>
                </a:lnTo>
                <a:lnTo>
                  <a:pt x="42" y="327"/>
                </a:lnTo>
                <a:lnTo>
                  <a:pt x="47" y="326"/>
                </a:lnTo>
                <a:lnTo>
                  <a:pt x="51" y="325"/>
                </a:lnTo>
                <a:lnTo>
                  <a:pt x="56" y="325"/>
                </a:lnTo>
                <a:lnTo>
                  <a:pt x="60" y="325"/>
                </a:lnTo>
                <a:lnTo>
                  <a:pt x="64" y="326"/>
                </a:lnTo>
                <a:lnTo>
                  <a:pt x="68" y="327"/>
                </a:lnTo>
                <a:lnTo>
                  <a:pt x="76" y="331"/>
                </a:lnTo>
                <a:lnTo>
                  <a:pt x="83" y="335"/>
                </a:lnTo>
                <a:lnTo>
                  <a:pt x="91" y="340"/>
                </a:lnTo>
                <a:lnTo>
                  <a:pt x="97" y="345"/>
                </a:lnTo>
                <a:lnTo>
                  <a:pt x="104" y="349"/>
                </a:lnTo>
                <a:lnTo>
                  <a:pt x="110" y="353"/>
                </a:lnTo>
                <a:lnTo>
                  <a:pt x="116" y="356"/>
                </a:lnTo>
                <a:lnTo>
                  <a:pt x="119" y="357"/>
                </a:lnTo>
                <a:lnTo>
                  <a:pt x="122" y="357"/>
                </a:lnTo>
                <a:lnTo>
                  <a:pt x="128" y="356"/>
                </a:lnTo>
                <a:lnTo>
                  <a:pt x="130" y="355"/>
                </a:lnTo>
                <a:lnTo>
                  <a:pt x="132" y="353"/>
                </a:lnTo>
                <a:lnTo>
                  <a:pt x="135" y="350"/>
                </a:lnTo>
                <a:lnTo>
                  <a:pt x="137" y="347"/>
                </a:lnTo>
                <a:lnTo>
                  <a:pt x="139" y="343"/>
                </a:lnTo>
                <a:lnTo>
                  <a:pt x="141" y="338"/>
                </a:lnTo>
                <a:lnTo>
                  <a:pt x="141" y="142"/>
                </a:lnTo>
                <a:lnTo>
                  <a:pt x="411" y="142"/>
                </a:lnTo>
                <a:lnTo>
                  <a:pt x="418" y="139"/>
                </a:lnTo>
                <a:lnTo>
                  <a:pt x="423" y="137"/>
                </a:lnTo>
                <a:lnTo>
                  <a:pt x="427" y="134"/>
                </a:lnTo>
                <a:lnTo>
                  <a:pt x="430" y="130"/>
                </a:lnTo>
                <a:lnTo>
                  <a:pt x="431" y="127"/>
                </a:lnTo>
                <a:lnTo>
                  <a:pt x="432" y="123"/>
                </a:lnTo>
                <a:lnTo>
                  <a:pt x="432" y="120"/>
                </a:lnTo>
                <a:lnTo>
                  <a:pt x="431" y="116"/>
                </a:lnTo>
                <a:lnTo>
                  <a:pt x="427" y="108"/>
                </a:lnTo>
                <a:lnTo>
                  <a:pt x="421" y="100"/>
                </a:lnTo>
                <a:lnTo>
                  <a:pt x="416" y="92"/>
                </a:lnTo>
                <a:lnTo>
                  <a:pt x="410" y="84"/>
                </a:lnTo>
                <a:lnTo>
                  <a:pt x="406" y="77"/>
                </a:lnTo>
                <a:lnTo>
                  <a:pt x="403" y="71"/>
                </a:lnTo>
                <a:lnTo>
                  <a:pt x="402" y="67"/>
                </a:lnTo>
                <a:lnTo>
                  <a:pt x="402" y="64"/>
                </a:lnTo>
                <a:lnTo>
                  <a:pt x="401" y="58"/>
                </a:lnTo>
                <a:lnTo>
                  <a:pt x="401" y="52"/>
                </a:lnTo>
                <a:lnTo>
                  <a:pt x="402" y="46"/>
                </a:lnTo>
                <a:lnTo>
                  <a:pt x="403" y="39"/>
                </a:lnTo>
                <a:lnTo>
                  <a:pt x="406" y="34"/>
                </a:lnTo>
                <a:lnTo>
                  <a:pt x="409" y="29"/>
                </a:lnTo>
                <a:lnTo>
                  <a:pt x="413" y="25"/>
                </a:lnTo>
                <a:lnTo>
                  <a:pt x="417" y="21"/>
                </a:lnTo>
                <a:lnTo>
                  <a:pt x="422" y="17"/>
                </a:lnTo>
                <a:lnTo>
                  <a:pt x="427" y="13"/>
                </a:lnTo>
                <a:lnTo>
                  <a:pt x="433" y="10"/>
                </a:lnTo>
                <a:lnTo>
                  <a:pt x="439" y="7"/>
                </a:lnTo>
                <a:lnTo>
                  <a:pt x="446" y="5"/>
                </a:lnTo>
                <a:lnTo>
                  <a:pt x="452" y="3"/>
                </a:lnTo>
                <a:lnTo>
                  <a:pt x="459" y="1"/>
                </a:lnTo>
                <a:lnTo>
                  <a:pt x="466" y="0"/>
                </a:lnTo>
                <a:lnTo>
                  <a:pt x="474" y="0"/>
                </a:lnTo>
                <a:lnTo>
                  <a:pt x="481" y="0"/>
                </a:lnTo>
                <a:lnTo>
                  <a:pt x="488" y="0"/>
                </a:lnTo>
                <a:lnTo>
                  <a:pt x="496" y="1"/>
                </a:lnTo>
                <a:lnTo>
                  <a:pt x="504" y="2"/>
                </a:lnTo>
                <a:lnTo>
                  <a:pt x="511" y="4"/>
                </a:lnTo>
                <a:lnTo>
                  <a:pt x="518" y="6"/>
                </a:lnTo>
                <a:lnTo>
                  <a:pt x="521" y="8"/>
                </a:lnTo>
                <a:lnTo>
                  <a:pt x="524" y="9"/>
                </a:lnTo>
                <a:lnTo>
                  <a:pt x="530" y="13"/>
                </a:lnTo>
                <a:lnTo>
                  <a:pt x="536" y="17"/>
                </a:lnTo>
                <a:lnTo>
                  <a:pt x="542" y="21"/>
                </a:lnTo>
                <a:lnTo>
                  <a:pt x="544" y="24"/>
                </a:lnTo>
                <a:lnTo>
                  <a:pt x="547" y="26"/>
                </a:lnTo>
                <a:lnTo>
                  <a:pt x="551" y="32"/>
                </a:lnTo>
                <a:lnTo>
                  <a:pt x="554" y="37"/>
                </a:lnTo>
                <a:lnTo>
                  <a:pt x="556" y="42"/>
                </a:lnTo>
                <a:lnTo>
                  <a:pt x="557" y="48"/>
                </a:lnTo>
                <a:lnTo>
                  <a:pt x="557" y="55"/>
                </a:lnTo>
                <a:lnTo>
                  <a:pt x="556" y="61"/>
                </a:lnTo>
                <a:lnTo>
                  <a:pt x="556" y="64"/>
                </a:lnTo>
                <a:lnTo>
                  <a:pt x="554" y="68"/>
                </a:lnTo>
                <a:lnTo>
                  <a:pt x="551" y="75"/>
                </a:lnTo>
                <a:lnTo>
                  <a:pt x="549" y="79"/>
                </a:lnTo>
                <a:lnTo>
                  <a:pt x="546" y="83"/>
                </a:lnTo>
                <a:lnTo>
                  <a:pt x="537" y="96"/>
                </a:lnTo>
                <a:lnTo>
                  <a:pt x="530" y="106"/>
                </a:lnTo>
                <a:lnTo>
                  <a:pt x="527" y="111"/>
                </a:lnTo>
                <a:lnTo>
                  <a:pt x="525" y="115"/>
                </a:lnTo>
                <a:lnTo>
                  <a:pt x="524" y="119"/>
                </a:lnTo>
                <a:lnTo>
                  <a:pt x="523" y="123"/>
                </a:lnTo>
                <a:lnTo>
                  <a:pt x="523" y="127"/>
                </a:lnTo>
                <a:lnTo>
                  <a:pt x="524" y="129"/>
                </a:lnTo>
                <a:lnTo>
                  <a:pt x="525" y="130"/>
                </a:lnTo>
                <a:lnTo>
                  <a:pt x="526" y="132"/>
                </a:lnTo>
                <a:lnTo>
                  <a:pt x="527" y="134"/>
                </a:lnTo>
                <a:lnTo>
                  <a:pt x="532" y="137"/>
                </a:lnTo>
                <a:lnTo>
                  <a:pt x="534" y="138"/>
                </a:lnTo>
                <a:lnTo>
                  <a:pt x="537" y="140"/>
                </a:lnTo>
                <a:lnTo>
                  <a:pt x="545" y="142"/>
                </a:lnTo>
                <a:lnTo>
                  <a:pt x="817" y="142"/>
                </a:lnTo>
                <a:lnTo>
                  <a:pt x="817" y="667"/>
                </a:lnTo>
                <a:lnTo>
                  <a:pt x="141" y="667"/>
                </a:lnTo>
                <a:lnTo>
                  <a:pt x="141" y="470"/>
                </a:lnTo>
                <a:lnTo>
                  <a:pt x="137" y="460"/>
                </a:lnTo>
                <a:lnTo>
                  <a:pt x="135" y="456"/>
                </a:lnTo>
                <a:lnTo>
                  <a:pt x="132" y="454"/>
                </a:lnTo>
                <a:lnTo>
                  <a:pt x="130" y="451"/>
                </a:lnTo>
                <a:lnTo>
                  <a:pt x="128" y="450"/>
                </a:lnTo>
                <a:lnTo>
                  <a:pt x="125" y="449"/>
                </a:lnTo>
                <a:lnTo>
                  <a:pt x="122" y="449"/>
                </a:lnTo>
                <a:lnTo>
                  <a:pt x="119" y="450"/>
                </a:lnTo>
                <a:lnTo>
                  <a:pt x="116" y="451"/>
                </a:lnTo>
                <a:lnTo>
                  <a:pt x="110" y="454"/>
                </a:lnTo>
                <a:lnTo>
                  <a:pt x="103" y="458"/>
                </a:lnTo>
                <a:lnTo>
                  <a:pt x="96" y="463"/>
                </a:lnTo>
                <a:lnTo>
                  <a:pt x="82" y="473"/>
                </a:lnTo>
                <a:lnTo>
                  <a:pt x="74" y="478"/>
                </a:lnTo>
                <a:lnTo>
                  <a:pt x="70" y="480"/>
                </a:lnTo>
                <a:lnTo>
                  <a:pt x="66" y="481"/>
                </a:lnTo>
                <a:lnTo>
                  <a:pt x="58" y="484"/>
                </a:lnTo>
                <a:lnTo>
                  <a:pt x="54" y="484"/>
                </a:lnTo>
                <a:lnTo>
                  <a:pt x="49" y="484"/>
                </a:lnTo>
                <a:lnTo>
                  <a:pt x="45" y="483"/>
                </a:lnTo>
                <a:lnTo>
                  <a:pt x="41" y="482"/>
                </a:lnTo>
                <a:lnTo>
                  <a:pt x="36" y="480"/>
                </a:lnTo>
                <a:lnTo>
                  <a:pt x="32" y="478"/>
                </a:lnTo>
                <a:lnTo>
                  <a:pt x="24" y="471"/>
                </a:lnTo>
                <a:lnTo>
                  <a:pt x="21" y="467"/>
                </a:lnTo>
                <a:lnTo>
                  <a:pt x="17" y="463"/>
                </a:lnTo>
                <a:lnTo>
                  <a:pt x="12" y="455"/>
                </a:lnTo>
                <a:lnTo>
                  <a:pt x="9" y="450"/>
                </a:lnTo>
                <a:lnTo>
                  <a:pt x="7" y="446"/>
                </a:lnTo>
                <a:lnTo>
                  <a:pt x="4" y="435"/>
                </a:lnTo>
                <a:lnTo>
                  <a:pt x="2" y="429"/>
                </a:lnTo>
                <a:lnTo>
                  <a:pt x="1" y="424"/>
                </a:lnTo>
                <a:lnTo>
                  <a:pt x="0" y="414"/>
                </a:lnTo>
                <a:lnTo>
                  <a:pt x="0" y="403"/>
                </a:lnTo>
                <a:lnTo>
                  <a:pt x="0" y="392"/>
                </a:lnTo>
                <a:lnTo>
                  <a:pt x="2" y="382"/>
                </a:lnTo>
                <a:lnTo>
                  <a:pt x="5" y="371"/>
                </a:lnTo>
                <a:lnTo>
                  <a:pt x="7" y="366"/>
                </a:lnTo>
                <a:lnTo>
                  <a:pt x="9" y="361"/>
                </a:lnTo>
                <a:lnTo>
                  <a:pt x="13" y="352"/>
                </a:lnTo>
                <a:lnTo>
                  <a:pt x="16" y="348"/>
                </a:lnTo>
                <a:lnTo>
                  <a:pt x="19" y="344"/>
                </a:lnTo>
                <a:lnTo>
                  <a:pt x="26" y="337"/>
                </a:lnTo>
                <a:lnTo>
                  <a:pt x="29" y="334"/>
                </a:lnTo>
                <a:lnTo>
                  <a:pt x="33" y="332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9" name="Freeform 33"/>
          <p:cNvSpPr>
            <a:spLocks/>
          </p:cNvSpPr>
          <p:nvPr/>
        </p:nvSpPr>
        <p:spPr bwMode="auto">
          <a:xfrm rot="5400000">
            <a:off x="2351402" y="1248330"/>
            <a:ext cx="1487728" cy="1294000"/>
          </a:xfrm>
          <a:custGeom>
            <a:avLst/>
            <a:gdLst>
              <a:gd name="T0" fmla="*/ 675 w 676"/>
              <a:gd name="T1" fmla="*/ 197 h 525"/>
              <a:gd name="T2" fmla="*/ 669 w 676"/>
              <a:gd name="T3" fmla="*/ 208 h 525"/>
              <a:gd name="T4" fmla="*/ 661 w 676"/>
              <a:gd name="T5" fmla="*/ 214 h 525"/>
              <a:gd name="T6" fmla="*/ 650 w 676"/>
              <a:gd name="T7" fmla="*/ 213 h 525"/>
              <a:gd name="T8" fmla="*/ 634 w 676"/>
              <a:gd name="T9" fmla="*/ 203 h 525"/>
              <a:gd name="T10" fmla="*/ 615 w 676"/>
              <a:gd name="T11" fmla="*/ 190 h 525"/>
              <a:gd name="T12" fmla="*/ 601 w 676"/>
              <a:gd name="T13" fmla="*/ 185 h 525"/>
              <a:gd name="T14" fmla="*/ 589 w 676"/>
              <a:gd name="T15" fmla="*/ 183 h 525"/>
              <a:gd name="T16" fmla="*/ 578 w 676"/>
              <a:gd name="T17" fmla="*/ 185 h 525"/>
              <a:gd name="T18" fmla="*/ 566 w 676"/>
              <a:gd name="T19" fmla="*/ 191 h 525"/>
              <a:gd name="T20" fmla="*/ 556 w 676"/>
              <a:gd name="T21" fmla="*/ 199 h 525"/>
              <a:gd name="T22" fmla="*/ 542 w 676"/>
              <a:gd name="T23" fmla="*/ 223 h 525"/>
              <a:gd name="T24" fmla="*/ 537 w 676"/>
              <a:gd name="T25" fmla="*/ 243 h 525"/>
              <a:gd name="T26" fmla="*/ 535 w 676"/>
              <a:gd name="T27" fmla="*/ 274 h 525"/>
              <a:gd name="T28" fmla="*/ 539 w 676"/>
              <a:gd name="T29" fmla="*/ 295 h 525"/>
              <a:gd name="T30" fmla="*/ 547 w 676"/>
              <a:gd name="T31" fmla="*/ 314 h 525"/>
              <a:gd name="T32" fmla="*/ 562 w 676"/>
              <a:gd name="T33" fmla="*/ 332 h 525"/>
              <a:gd name="T34" fmla="*/ 577 w 676"/>
              <a:gd name="T35" fmla="*/ 340 h 525"/>
              <a:gd name="T36" fmla="*/ 590 w 676"/>
              <a:gd name="T37" fmla="*/ 342 h 525"/>
              <a:gd name="T38" fmla="*/ 603 w 676"/>
              <a:gd name="T39" fmla="*/ 339 h 525"/>
              <a:gd name="T40" fmla="*/ 618 w 676"/>
              <a:gd name="T41" fmla="*/ 331 h 525"/>
              <a:gd name="T42" fmla="*/ 649 w 676"/>
              <a:gd name="T43" fmla="*/ 310 h 525"/>
              <a:gd name="T44" fmla="*/ 658 w 676"/>
              <a:gd name="T45" fmla="*/ 308 h 525"/>
              <a:gd name="T46" fmla="*/ 666 w 676"/>
              <a:gd name="T47" fmla="*/ 310 h 525"/>
              <a:gd name="T48" fmla="*/ 673 w 676"/>
              <a:gd name="T49" fmla="*/ 319 h 525"/>
              <a:gd name="T50" fmla="*/ 405 w 676"/>
              <a:gd name="T51" fmla="*/ 525 h 525"/>
              <a:gd name="T52" fmla="*/ 388 w 676"/>
              <a:gd name="T53" fmla="*/ 516 h 525"/>
              <a:gd name="T54" fmla="*/ 383 w 676"/>
              <a:gd name="T55" fmla="*/ 509 h 525"/>
              <a:gd name="T56" fmla="*/ 385 w 676"/>
              <a:gd name="T57" fmla="*/ 498 h 525"/>
              <a:gd name="T58" fmla="*/ 406 w 676"/>
              <a:gd name="T59" fmla="*/ 465 h 525"/>
              <a:gd name="T60" fmla="*/ 416 w 676"/>
              <a:gd name="T61" fmla="*/ 444 h 525"/>
              <a:gd name="T62" fmla="*/ 417 w 676"/>
              <a:gd name="T63" fmla="*/ 432 h 525"/>
              <a:gd name="T64" fmla="*/ 414 w 676"/>
              <a:gd name="T65" fmla="*/ 420 h 525"/>
              <a:gd name="T66" fmla="*/ 407 w 676"/>
              <a:gd name="T67" fmla="*/ 408 h 525"/>
              <a:gd name="T68" fmla="*/ 392 w 676"/>
              <a:gd name="T69" fmla="*/ 395 h 525"/>
              <a:gd name="T70" fmla="*/ 377 w 676"/>
              <a:gd name="T71" fmla="*/ 388 h 525"/>
              <a:gd name="T72" fmla="*/ 355 w 676"/>
              <a:gd name="T73" fmla="*/ 383 h 525"/>
              <a:gd name="T74" fmla="*/ 325 w 676"/>
              <a:gd name="T75" fmla="*/ 383 h 525"/>
              <a:gd name="T76" fmla="*/ 296 w 676"/>
              <a:gd name="T77" fmla="*/ 390 h 525"/>
              <a:gd name="T78" fmla="*/ 281 w 676"/>
              <a:gd name="T79" fmla="*/ 399 h 525"/>
              <a:gd name="T80" fmla="*/ 269 w 676"/>
              <a:gd name="T81" fmla="*/ 411 h 525"/>
              <a:gd name="T82" fmla="*/ 261 w 676"/>
              <a:gd name="T83" fmla="*/ 425 h 525"/>
              <a:gd name="T84" fmla="*/ 259 w 676"/>
              <a:gd name="T85" fmla="*/ 439 h 525"/>
              <a:gd name="T86" fmla="*/ 262 w 676"/>
              <a:gd name="T87" fmla="*/ 451 h 525"/>
              <a:gd name="T88" fmla="*/ 274 w 676"/>
              <a:gd name="T89" fmla="*/ 474 h 525"/>
              <a:gd name="T90" fmla="*/ 287 w 676"/>
              <a:gd name="T91" fmla="*/ 495 h 525"/>
              <a:gd name="T92" fmla="*/ 291 w 676"/>
              <a:gd name="T93" fmla="*/ 506 h 525"/>
              <a:gd name="T94" fmla="*/ 288 w 676"/>
              <a:gd name="T95" fmla="*/ 514 h 525"/>
              <a:gd name="T96" fmla="*/ 280 w 676"/>
              <a:gd name="T97" fmla="*/ 520 h 525"/>
              <a:gd name="T98" fmla="*/ 0 w 676"/>
              <a:gd name="T99" fmla="*/ 525 h 52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525"/>
              <a:gd name="T152" fmla="*/ 676 w 676"/>
              <a:gd name="T153" fmla="*/ 525 h 52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525">
                <a:moveTo>
                  <a:pt x="676" y="0"/>
                </a:moveTo>
                <a:lnTo>
                  <a:pt x="676" y="194"/>
                </a:lnTo>
                <a:lnTo>
                  <a:pt x="675" y="197"/>
                </a:lnTo>
                <a:lnTo>
                  <a:pt x="674" y="201"/>
                </a:lnTo>
                <a:lnTo>
                  <a:pt x="671" y="206"/>
                </a:lnTo>
                <a:lnTo>
                  <a:pt x="669" y="208"/>
                </a:lnTo>
                <a:lnTo>
                  <a:pt x="668" y="210"/>
                </a:lnTo>
                <a:lnTo>
                  <a:pt x="664" y="213"/>
                </a:lnTo>
                <a:lnTo>
                  <a:pt x="661" y="214"/>
                </a:lnTo>
                <a:lnTo>
                  <a:pt x="657" y="215"/>
                </a:lnTo>
                <a:lnTo>
                  <a:pt x="654" y="214"/>
                </a:lnTo>
                <a:lnTo>
                  <a:pt x="650" y="213"/>
                </a:lnTo>
                <a:lnTo>
                  <a:pt x="646" y="211"/>
                </a:lnTo>
                <a:lnTo>
                  <a:pt x="642" y="209"/>
                </a:lnTo>
                <a:lnTo>
                  <a:pt x="634" y="203"/>
                </a:lnTo>
                <a:lnTo>
                  <a:pt x="627" y="198"/>
                </a:lnTo>
                <a:lnTo>
                  <a:pt x="620" y="193"/>
                </a:lnTo>
                <a:lnTo>
                  <a:pt x="615" y="190"/>
                </a:lnTo>
                <a:lnTo>
                  <a:pt x="610" y="188"/>
                </a:lnTo>
                <a:lnTo>
                  <a:pt x="605" y="186"/>
                </a:lnTo>
                <a:lnTo>
                  <a:pt x="601" y="185"/>
                </a:lnTo>
                <a:lnTo>
                  <a:pt x="597" y="184"/>
                </a:lnTo>
                <a:lnTo>
                  <a:pt x="593" y="183"/>
                </a:lnTo>
                <a:lnTo>
                  <a:pt x="589" y="183"/>
                </a:lnTo>
                <a:lnTo>
                  <a:pt x="586" y="184"/>
                </a:lnTo>
                <a:lnTo>
                  <a:pt x="582" y="184"/>
                </a:lnTo>
                <a:lnTo>
                  <a:pt x="578" y="185"/>
                </a:lnTo>
                <a:lnTo>
                  <a:pt x="574" y="187"/>
                </a:lnTo>
                <a:lnTo>
                  <a:pt x="570" y="189"/>
                </a:lnTo>
                <a:lnTo>
                  <a:pt x="566" y="191"/>
                </a:lnTo>
                <a:lnTo>
                  <a:pt x="562" y="193"/>
                </a:lnTo>
                <a:lnTo>
                  <a:pt x="559" y="196"/>
                </a:lnTo>
                <a:lnTo>
                  <a:pt x="556" y="199"/>
                </a:lnTo>
                <a:lnTo>
                  <a:pt x="551" y="206"/>
                </a:lnTo>
                <a:lnTo>
                  <a:pt x="546" y="214"/>
                </a:lnTo>
                <a:lnTo>
                  <a:pt x="542" y="223"/>
                </a:lnTo>
                <a:lnTo>
                  <a:pt x="539" y="233"/>
                </a:lnTo>
                <a:lnTo>
                  <a:pt x="538" y="238"/>
                </a:lnTo>
                <a:lnTo>
                  <a:pt x="537" y="243"/>
                </a:lnTo>
                <a:lnTo>
                  <a:pt x="535" y="254"/>
                </a:lnTo>
                <a:lnTo>
                  <a:pt x="535" y="264"/>
                </a:lnTo>
                <a:lnTo>
                  <a:pt x="535" y="274"/>
                </a:lnTo>
                <a:lnTo>
                  <a:pt x="536" y="280"/>
                </a:lnTo>
                <a:lnTo>
                  <a:pt x="537" y="285"/>
                </a:lnTo>
                <a:lnTo>
                  <a:pt x="539" y="295"/>
                </a:lnTo>
                <a:lnTo>
                  <a:pt x="543" y="305"/>
                </a:lnTo>
                <a:lnTo>
                  <a:pt x="545" y="310"/>
                </a:lnTo>
                <a:lnTo>
                  <a:pt x="547" y="314"/>
                </a:lnTo>
                <a:lnTo>
                  <a:pt x="552" y="321"/>
                </a:lnTo>
                <a:lnTo>
                  <a:pt x="556" y="327"/>
                </a:lnTo>
                <a:lnTo>
                  <a:pt x="562" y="332"/>
                </a:lnTo>
                <a:lnTo>
                  <a:pt x="568" y="336"/>
                </a:lnTo>
                <a:lnTo>
                  <a:pt x="573" y="339"/>
                </a:lnTo>
                <a:lnTo>
                  <a:pt x="577" y="340"/>
                </a:lnTo>
                <a:lnTo>
                  <a:pt x="582" y="342"/>
                </a:lnTo>
                <a:lnTo>
                  <a:pt x="586" y="342"/>
                </a:lnTo>
                <a:lnTo>
                  <a:pt x="590" y="342"/>
                </a:lnTo>
                <a:lnTo>
                  <a:pt x="594" y="342"/>
                </a:lnTo>
                <a:lnTo>
                  <a:pt x="598" y="341"/>
                </a:lnTo>
                <a:lnTo>
                  <a:pt x="603" y="339"/>
                </a:lnTo>
                <a:lnTo>
                  <a:pt x="607" y="338"/>
                </a:lnTo>
                <a:lnTo>
                  <a:pt x="611" y="336"/>
                </a:lnTo>
                <a:lnTo>
                  <a:pt x="618" y="331"/>
                </a:lnTo>
                <a:lnTo>
                  <a:pt x="633" y="320"/>
                </a:lnTo>
                <a:lnTo>
                  <a:pt x="646" y="311"/>
                </a:lnTo>
                <a:lnTo>
                  <a:pt x="649" y="310"/>
                </a:lnTo>
                <a:lnTo>
                  <a:pt x="653" y="309"/>
                </a:lnTo>
                <a:lnTo>
                  <a:pt x="655" y="308"/>
                </a:lnTo>
                <a:lnTo>
                  <a:pt x="658" y="308"/>
                </a:lnTo>
                <a:lnTo>
                  <a:pt x="661" y="308"/>
                </a:lnTo>
                <a:lnTo>
                  <a:pt x="663" y="309"/>
                </a:lnTo>
                <a:lnTo>
                  <a:pt x="666" y="310"/>
                </a:lnTo>
                <a:lnTo>
                  <a:pt x="668" y="312"/>
                </a:lnTo>
                <a:lnTo>
                  <a:pt x="670" y="315"/>
                </a:lnTo>
                <a:lnTo>
                  <a:pt x="673" y="319"/>
                </a:lnTo>
                <a:lnTo>
                  <a:pt x="676" y="330"/>
                </a:lnTo>
                <a:lnTo>
                  <a:pt x="676" y="525"/>
                </a:lnTo>
                <a:lnTo>
                  <a:pt x="405" y="525"/>
                </a:lnTo>
                <a:lnTo>
                  <a:pt x="398" y="522"/>
                </a:lnTo>
                <a:lnTo>
                  <a:pt x="392" y="519"/>
                </a:lnTo>
                <a:lnTo>
                  <a:pt x="388" y="516"/>
                </a:lnTo>
                <a:lnTo>
                  <a:pt x="386" y="514"/>
                </a:lnTo>
                <a:lnTo>
                  <a:pt x="385" y="513"/>
                </a:lnTo>
                <a:lnTo>
                  <a:pt x="383" y="509"/>
                </a:lnTo>
                <a:lnTo>
                  <a:pt x="383" y="505"/>
                </a:lnTo>
                <a:lnTo>
                  <a:pt x="383" y="502"/>
                </a:lnTo>
                <a:lnTo>
                  <a:pt x="385" y="498"/>
                </a:lnTo>
                <a:lnTo>
                  <a:pt x="389" y="488"/>
                </a:lnTo>
                <a:lnTo>
                  <a:pt x="396" y="479"/>
                </a:lnTo>
                <a:lnTo>
                  <a:pt x="406" y="465"/>
                </a:lnTo>
                <a:lnTo>
                  <a:pt x="411" y="458"/>
                </a:lnTo>
                <a:lnTo>
                  <a:pt x="414" y="450"/>
                </a:lnTo>
                <a:lnTo>
                  <a:pt x="416" y="444"/>
                </a:lnTo>
                <a:lnTo>
                  <a:pt x="417" y="441"/>
                </a:lnTo>
                <a:lnTo>
                  <a:pt x="417" y="438"/>
                </a:lnTo>
                <a:lnTo>
                  <a:pt x="417" y="432"/>
                </a:lnTo>
                <a:lnTo>
                  <a:pt x="416" y="424"/>
                </a:lnTo>
                <a:lnTo>
                  <a:pt x="415" y="422"/>
                </a:lnTo>
                <a:lnTo>
                  <a:pt x="414" y="420"/>
                </a:lnTo>
                <a:lnTo>
                  <a:pt x="412" y="416"/>
                </a:lnTo>
                <a:lnTo>
                  <a:pt x="410" y="412"/>
                </a:lnTo>
                <a:lnTo>
                  <a:pt x="407" y="408"/>
                </a:lnTo>
                <a:lnTo>
                  <a:pt x="404" y="404"/>
                </a:lnTo>
                <a:lnTo>
                  <a:pt x="400" y="401"/>
                </a:lnTo>
                <a:lnTo>
                  <a:pt x="392" y="395"/>
                </a:lnTo>
                <a:lnTo>
                  <a:pt x="387" y="393"/>
                </a:lnTo>
                <a:lnTo>
                  <a:pt x="382" y="390"/>
                </a:lnTo>
                <a:lnTo>
                  <a:pt x="377" y="388"/>
                </a:lnTo>
                <a:lnTo>
                  <a:pt x="372" y="387"/>
                </a:lnTo>
                <a:lnTo>
                  <a:pt x="361" y="384"/>
                </a:lnTo>
                <a:lnTo>
                  <a:pt x="355" y="383"/>
                </a:lnTo>
                <a:lnTo>
                  <a:pt x="349" y="382"/>
                </a:lnTo>
                <a:lnTo>
                  <a:pt x="337" y="382"/>
                </a:lnTo>
                <a:lnTo>
                  <a:pt x="325" y="383"/>
                </a:lnTo>
                <a:lnTo>
                  <a:pt x="312" y="385"/>
                </a:lnTo>
                <a:lnTo>
                  <a:pt x="301" y="388"/>
                </a:lnTo>
                <a:lnTo>
                  <a:pt x="296" y="390"/>
                </a:lnTo>
                <a:lnTo>
                  <a:pt x="291" y="393"/>
                </a:lnTo>
                <a:lnTo>
                  <a:pt x="286" y="396"/>
                </a:lnTo>
                <a:lnTo>
                  <a:pt x="281" y="399"/>
                </a:lnTo>
                <a:lnTo>
                  <a:pt x="277" y="402"/>
                </a:lnTo>
                <a:lnTo>
                  <a:pt x="273" y="406"/>
                </a:lnTo>
                <a:lnTo>
                  <a:pt x="269" y="411"/>
                </a:lnTo>
                <a:lnTo>
                  <a:pt x="266" y="415"/>
                </a:lnTo>
                <a:lnTo>
                  <a:pt x="263" y="420"/>
                </a:lnTo>
                <a:lnTo>
                  <a:pt x="261" y="425"/>
                </a:lnTo>
                <a:lnTo>
                  <a:pt x="260" y="430"/>
                </a:lnTo>
                <a:lnTo>
                  <a:pt x="259" y="435"/>
                </a:lnTo>
                <a:lnTo>
                  <a:pt x="259" y="439"/>
                </a:lnTo>
                <a:lnTo>
                  <a:pt x="259" y="443"/>
                </a:lnTo>
                <a:lnTo>
                  <a:pt x="260" y="447"/>
                </a:lnTo>
                <a:lnTo>
                  <a:pt x="262" y="451"/>
                </a:lnTo>
                <a:lnTo>
                  <a:pt x="265" y="459"/>
                </a:lnTo>
                <a:lnTo>
                  <a:pt x="269" y="467"/>
                </a:lnTo>
                <a:lnTo>
                  <a:pt x="274" y="474"/>
                </a:lnTo>
                <a:lnTo>
                  <a:pt x="279" y="481"/>
                </a:lnTo>
                <a:lnTo>
                  <a:pt x="284" y="488"/>
                </a:lnTo>
                <a:lnTo>
                  <a:pt x="287" y="495"/>
                </a:lnTo>
                <a:lnTo>
                  <a:pt x="290" y="501"/>
                </a:lnTo>
                <a:lnTo>
                  <a:pt x="291" y="504"/>
                </a:lnTo>
                <a:lnTo>
                  <a:pt x="291" y="506"/>
                </a:lnTo>
                <a:lnTo>
                  <a:pt x="291" y="509"/>
                </a:lnTo>
                <a:lnTo>
                  <a:pt x="290" y="511"/>
                </a:lnTo>
                <a:lnTo>
                  <a:pt x="288" y="514"/>
                </a:lnTo>
                <a:lnTo>
                  <a:pt x="286" y="516"/>
                </a:lnTo>
                <a:lnTo>
                  <a:pt x="283" y="518"/>
                </a:lnTo>
                <a:lnTo>
                  <a:pt x="280" y="520"/>
                </a:lnTo>
                <a:lnTo>
                  <a:pt x="275" y="522"/>
                </a:lnTo>
                <a:lnTo>
                  <a:pt x="270" y="524"/>
                </a:lnTo>
                <a:lnTo>
                  <a:pt x="0" y="525"/>
                </a:lnTo>
                <a:lnTo>
                  <a:pt x="0" y="0"/>
                </a:lnTo>
                <a:lnTo>
                  <a:pt x="676" y="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0" name="Freeform 34"/>
          <p:cNvSpPr>
            <a:spLocks/>
          </p:cNvSpPr>
          <p:nvPr/>
        </p:nvSpPr>
        <p:spPr bwMode="auto">
          <a:xfrm rot="5400000">
            <a:off x="2201300" y="2572673"/>
            <a:ext cx="1787931" cy="1294000"/>
          </a:xfrm>
          <a:custGeom>
            <a:avLst/>
            <a:gdLst>
              <a:gd name="T0" fmla="*/ 133 w 814"/>
              <a:gd name="T1" fmla="*/ 312 h 525"/>
              <a:gd name="T2" fmla="*/ 123 w 814"/>
              <a:gd name="T3" fmla="*/ 307 h 525"/>
              <a:gd name="T4" fmla="*/ 105 w 814"/>
              <a:gd name="T5" fmla="*/ 315 h 525"/>
              <a:gd name="T6" fmla="*/ 76 w 814"/>
              <a:gd name="T7" fmla="*/ 335 h 525"/>
              <a:gd name="T8" fmla="*/ 51 w 814"/>
              <a:gd name="T9" fmla="*/ 342 h 525"/>
              <a:gd name="T10" fmla="*/ 33 w 814"/>
              <a:gd name="T11" fmla="*/ 336 h 525"/>
              <a:gd name="T12" fmla="*/ 12 w 814"/>
              <a:gd name="T13" fmla="*/ 313 h 525"/>
              <a:gd name="T14" fmla="*/ 3 w 814"/>
              <a:gd name="T15" fmla="*/ 287 h 525"/>
              <a:gd name="T16" fmla="*/ 1 w 814"/>
              <a:gd name="T17" fmla="*/ 250 h 525"/>
              <a:gd name="T18" fmla="*/ 9 w 814"/>
              <a:gd name="T19" fmla="*/ 219 h 525"/>
              <a:gd name="T20" fmla="*/ 26 w 814"/>
              <a:gd name="T21" fmla="*/ 195 h 525"/>
              <a:gd name="T22" fmla="*/ 44 w 814"/>
              <a:gd name="T23" fmla="*/ 185 h 525"/>
              <a:gd name="T24" fmla="*/ 61 w 814"/>
              <a:gd name="T25" fmla="*/ 183 h 525"/>
              <a:gd name="T26" fmla="*/ 85 w 814"/>
              <a:gd name="T27" fmla="*/ 193 h 525"/>
              <a:gd name="T28" fmla="*/ 112 w 814"/>
              <a:gd name="T29" fmla="*/ 211 h 525"/>
              <a:gd name="T30" fmla="*/ 126 w 814"/>
              <a:gd name="T31" fmla="*/ 215 h 525"/>
              <a:gd name="T32" fmla="*/ 135 w 814"/>
              <a:gd name="T33" fmla="*/ 208 h 525"/>
              <a:gd name="T34" fmla="*/ 141 w 814"/>
              <a:gd name="T35" fmla="*/ 0 h 525"/>
              <a:gd name="T36" fmla="*/ 810 w 814"/>
              <a:gd name="T37" fmla="*/ 205 h 525"/>
              <a:gd name="T38" fmla="*/ 801 w 814"/>
              <a:gd name="T39" fmla="*/ 214 h 525"/>
              <a:gd name="T40" fmla="*/ 789 w 814"/>
              <a:gd name="T41" fmla="*/ 214 h 525"/>
              <a:gd name="T42" fmla="*/ 756 w 814"/>
              <a:gd name="T43" fmla="*/ 193 h 525"/>
              <a:gd name="T44" fmla="*/ 737 w 814"/>
              <a:gd name="T45" fmla="*/ 184 h 525"/>
              <a:gd name="T46" fmla="*/ 720 w 814"/>
              <a:gd name="T47" fmla="*/ 184 h 525"/>
              <a:gd name="T48" fmla="*/ 702 w 814"/>
              <a:gd name="T49" fmla="*/ 192 h 525"/>
              <a:gd name="T50" fmla="*/ 686 w 814"/>
              <a:gd name="T51" fmla="*/ 210 h 525"/>
              <a:gd name="T52" fmla="*/ 675 w 814"/>
              <a:gd name="T53" fmla="*/ 240 h 525"/>
              <a:gd name="T54" fmla="*/ 673 w 814"/>
              <a:gd name="T55" fmla="*/ 272 h 525"/>
              <a:gd name="T56" fmla="*/ 682 w 814"/>
              <a:gd name="T57" fmla="*/ 308 h 525"/>
              <a:gd name="T58" fmla="*/ 694 w 814"/>
              <a:gd name="T59" fmla="*/ 325 h 525"/>
              <a:gd name="T60" fmla="*/ 709 w 814"/>
              <a:gd name="T61" fmla="*/ 338 h 525"/>
              <a:gd name="T62" fmla="*/ 727 w 814"/>
              <a:gd name="T63" fmla="*/ 342 h 525"/>
              <a:gd name="T64" fmla="*/ 755 w 814"/>
              <a:gd name="T65" fmla="*/ 331 h 525"/>
              <a:gd name="T66" fmla="*/ 783 w 814"/>
              <a:gd name="T67" fmla="*/ 311 h 525"/>
              <a:gd name="T68" fmla="*/ 801 w 814"/>
              <a:gd name="T69" fmla="*/ 308 h 525"/>
              <a:gd name="T70" fmla="*/ 810 w 814"/>
              <a:gd name="T71" fmla="*/ 318 h 525"/>
              <a:gd name="T72" fmla="*/ 544 w 814"/>
              <a:gd name="T73" fmla="*/ 525 h 525"/>
              <a:gd name="T74" fmla="*/ 524 w 814"/>
              <a:gd name="T75" fmla="*/ 515 h 525"/>
              <a:gd name="T76" fmla="*/ 522 w 814"/>
              <a:gd name="T77" fmla="*/ 504 h 525"/>
              <a:gd name="T78" fmla="*/ 534 w 814"/>
              <a:gd name="T79" fmla="*/ 481 h 525"/>
              <a:gd name="T80" fmla="*/ 554 w 814"/>
              <a:gd name="T81" fmla="*/ 450 h 525"/>
              <a:gd name="T82" fmla="*/ 556 w 814"/>
              <a:gd name="T83" fmla="*/ 429 h 525"/>
              <a:gd name="T84" fmla="*/ 544 w 814"/>
              <a:gd name="T85" fmla="*/ 407 h 525"/>
              <a:gd name="T86" fmla="*/ 522 w 814"/>
              <a:gd name="T87" fmla="*/ 392 h 525"/>
              <a:gd name="T88" fmla="*/ 497 w 814"/>
              <a:gd name="T89" fmla="*/ 384 h 525"/>
              <a:gd name="T90" fmla="*/ 455 w 814"/>
              <a:gd name="T91" fmla="*/ 385 h 525"/>
              <a:gd name="T92" fmla="*/ 426 w 814"/>
              <a:gd name="T93" fmla="*/ 396 h 525"/>
              <a:gd name="T94" fmla="*/ 407 w 814"/>
              <a:gd name="T95" fmla="*/ 412 h 525"/>
              <a:gd name="T96" fmla="*/ 399 w 814"/>
              <a:gd name="T97" fmla="*/ 431 h 525"/>
              <a:gd name="T98" fmla="*/ 399 w 814"/>
              <a:gd name="T99" fmla="*/ 448 h 525"/>
              <a:gd name="T100" fmla="*/ 413 w 814"/>
              <a:gd name="T101" fmla="*/ 475 h 525"/>
              <a:gd name="T102" fmla="*/ 430 w 814"/>
              <a:gd name="T103" fmla="*/ 501 h 525"/>
              <a:gd name="T104" fmla="*/ 430 w 814"/>
              <a:gd name="T105" fmla="*/ 512 h 525"/>
              <a:gd name="T106" fmla="*/ 420 w 814"/>
              <a:gd name="T107" fmla="*/ 521 h 525"/>
              <a:gd name="T108" fmla="*/ 141 w 814"/>
              <a:gd name="T109" fmla="*/ 329 h 52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4"/>
              <a:gd name="T166" fmla="*/ 0 h 525"/>
              <a:gd name="T167" fmla="*/ 814 w 814"/>
              <a:gd name="T168" fmla="*/ 525 h 52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4" h="525">
                <a:moveTo>
                  <a:pt x="141" y="329"/>
                </a:moveTo>
                <a:lnTo>
                  <a:pt x="138" y="319"/>
                </a:lnTo>
                <a:lnTo>
                  <a:pt x="136" y="315"/>
                </a:lnTo>
                <a:lnTo>
                  <a:pt x="133" y="312"/>
                </a:lnTo>
                <a:lnTo>
                  <a:pt x="131" y="310"/>
                </a:lnTo>
                <a:lnTo>
                  <a:pt x="128" y="308"/>
                </a:lnTo>
                <a:lnTo>
                  <a:pt x="126" y="307"/>
                </a:lnTo>
                <a:lnTo>
                  <a:pt x="123" y="307"/>
                </a:lnTo>
                <a:lnTo>
                  <a:pt x="120" y="308"/>
                </a:lnTo>
                <a:lnTo>
                  <a:pt x="117" y="308"/>
                </a:lnTo>
                <a:lnTo>
                  <a:pt x="111" y="311"/>
                </a:lnTo>
                <a:lnTo>
                  <a:pt x="105" y="315"/>
                </a:lnTo>
                <a:lnTo>
                  <a:pt x="98" y="320"/>
                </a:lnTo>
                <a:lnTo>
                  <a:pt x="91" y="326"/>
                </a:lnTo>
                <a:lnTo>
                  <a:pt x="83" y="331"/>
                </a:lnTo>
                <a:lnTo>
                  <a:pt x="76" y="335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2" y="340"/>
                </a:lnTo>
                <a:lnTo>
                  <a:pt x="38" y="338"/>
                </a:lnTo>
                <a:lnTo>
                  <a:pt x="33" y="336"/>
                </a:lnTo>
                <a:lnTo>
                  <a:pt x="25" y="329"/>
                </a:lnTo>
                <a:lnTo>
                  <a:pt x="21" y="325"/>
                </a:lnTo>
                <a:lnTo>
                  <a:pt x="18" y="321"/>
                </a:lnTo>
                <a:lnTo>
                  <a:pt x="12" y="313"/>
                </a:lnTo>
                <a:lnTo>
                  <a:pt x="10" y="308"/>
                </a:lnTo>
                <a:lnTo>
                  <a:pt x="7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7" y="206"/>
                </a:lnTo>
                <a:lnTo>
                  <a:pt x="20" y="202"/>
                </a:lnTo>
                <a:lnTo>
                  <a:pt x="26" y="195"/>
                </a:lnTo>
                <a:lnTo>
                  <a:pt x="30" y="192"/>
                </a:lnTo>
                <a:lnTo>
                  <a:pt x="35" y="190"/>
                </a:lnTo>
                <a:lnTo>
                  <a:pt x="39" y="187"/>
                </a:lnTo>
                <a:lnTo>
                  <a:pt x="44" y="185"/>
                </a:lnTo>
                <a:lnTo>
                  <a:pt x="48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5" y="184"/>
                </a:lnTo>
                <a:lnTo>
                  <a:pt x="70" y="185"/>
                </a:lnTo>
                <a:lnTo>
                  <a:pt x="77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6" y="207"/>
                </a:lnTo>
                <a:lnTo>
                  <a:pt x="112" y="211"/>
                </a:lnTo>
                <a:lnTo>
                  <a:pt x="118" y="214"/>
                </a:lnTo>
                <a:lnTo>
                  <a:pt x="121" y="215"/>
                </a:lnTo>
                <a:lnTo>
                  <a:pt x="123" y="215"/>
                </a:lnTo>
                <a:lnTo>
                  <a:pt x="126" y="215"/>
                </a:lnTo>
                <a:lnTo>
                  <a:pt x="128" y="214"/>
                </a:lnTo>
                <a:lnTo>
                  <a:pt x="131" y="213"/>
                </a:lnTo>
                <a:lnTo>
                  <a:pt x="133" y="211"/>
                </a:lnTo>
                <a:lnTo>
                  <a:pt x="135" y="208"/>
                </a:lnTo>
                <a:lnTo>
                  <a:pt x="137" y="204"/>
                </a:lnTo>
                <a:lnTo>
                  <a:pt x="140" y="200"/>
                </a:lnTo>
                <a:lnTo>
                  <a:pt x="141" y="195"/>
                </a:lnTo>
                <a:lnTo>
                  <a:pt x="141" y="0"/>
                </a:lnTo>
                <a:lnTo>
                  <a:pt x="814" y="0"/>
                </a:lnTo>
                <a:lnTo>
                  <a:pt x="814" y="196"/>
                </a:lnTo>
                <a:lnTo>
                  <a:pt x="812" y="201"/>
                </a:lnTo>
                <a:lnTo>
                  <a:pt x="810" y="205"/>
                </a:lnTo>
                <a:lnTo>
                  <a:pt x="808" y="208"/>
                </a:lnTo>
                <a:lnTo>
                  <a:pt x="805" y="211"/>
                </a:lnTo>
                <a:lnTo>
                  <a:pt x="803" y="213"/>
                </a:lnTo>
                <a:lnTo>
                  <a:pt x="801" y="214"/>
                </a:lnTo>
                <a:lnTo>
                  <a:pt x="798" y="215"/>
                </a:lnTo>
                <a:lnTo>
                  <a:pt x="795" y="215"/>
                </a:lnTo>
                <a:lnTo>
                  <a:pt x="792" y="215"/>
                </a:lnTo>
                <a:lnTo>
                  <a:pt x="789" y="214"/>
                </a:lnTo>
                <a:lnTo>
                  <a:pt x="783" y="211"/>
                </a:lnTo>
                <a:lnTo>
                  <a:pt x="777" y="207"/>
                </a:lnTo>
                <a:lnTo>
                  <a:pt x="770" y="203"/>
                </a:lnTo>
                <a:lnTo>
                  <a:pt x="756" y="193"/>
                </a:lnTo>
                <a:lnTo>
                  <a:pt x="749" y="189"/>
                </a:lnTo>
                <a:lnTo>
                  <a:pt x="745" y="187"/>
                </a:lnTo>
                <a:lnTo>
                  <a:pt x="741" y="185"/>
                </a:lnTo>
                <a:lnTo>
                  <a:pt x="737" y="184"/>
                </a:lnTo>
                <a:lnTo>
                  <a:pt x="733" y="183"/>
                </a:lnTo>
                <a:lnTo>
                  <a:pt x="728" y="183"/>
                </a:lnTo>
                <a:lnTo>
                  <a:pt x="724" y="183"/>
                </a:lnTo>
                <a:lnTo>
                  <a:pt x="720" y="184"/>
                </a:lnTo>
                <a:lnTo>
                  <a:pt x="715" y="185"/>
                </a:lnTo>
                <a:lnTo>
                  <a:pt x="711" y="187"/>
                </a:lnTo>
                <a:lnTo>
                  <a:pt x="706" y="190"/>
                </a:lnTo>
                <a:lnTo>
                  <a:pt x="702" y="192"/>
                </a:lnTo>
                <a:lnTo>
                  <a:pt x="699" y="195"/>
                </a:lnTo>
                <a:lnTo>
                  <a:pt x="695" y="199"/>
                </a:lnTo>
                <a:lnTo>
                  <a:pt x="692" y="202"/>
                </a:lnTo>
                <a:lnTo>
                  <a:pt x="686" y="210"/>
                </a:lnTo>
                <a:lnTo>
                  <a:pt x="682" y="219"/>
                </a:lnTo>
                <a:lnTo>
                  <a:pt x="680" y="224"/>
                </a:lnTo>
                <a:lnTo>
                  <a:pt x="678" y="229"/>
                </a:lnTo>
                <a:lnTo>
                  <a:pt x="675" y="240"/>
                </a:lnTo>
                <a:lnTo>
                  <a:pt x="673" y="250"/>
                </a:lnTo>
                <a:lnTo>
                  <a:pt x="673" y="255"/>
                </a:lnTo>
                <a:lnTo>
                  <a:pt x="673" y="261"/>
                </a:lnTo>
                <a:lnTo>
                  <a:pt x="673" y="272"/>
                </a:lnTo>
                <a:lnTo>
                  <a:pt x="674" y="282"/>
                </a:lnTo>
                <a:lnTo>
                  <a:pt x="677" y="293"/>
                </a:lnTo>
                <a:lnTo>
                  <a:pt x="680" y="304"/>
                </a:lnTo>
                <a:lnTo>
                  <a:pt x="682" y="308"/>
                </a:lnTo>
                <a:lnTo>
                  <a:pt x="685" y="313"/>
                </a:lnTo>
                <a:lnTo>
                  <a:pt x="687" y="317"/>
                </a:lnTo>
                <a:lnTo>
                  <a:pt x="690" y="321"/>
                </a:lnTo>
                <a:lnTo>
                  <a:pt x="694" y="325"/>
                </a:lnTo>
                <a:lnTo>
                  <a:pt x="697" y="329"/>
                </a:lnTo>
                <a:lnTo>
                  <a:pt x="701" y="332"/>
                </a:lnTo>
                <a:lnTo>
                  <a:pt x="705" y="336"/>
                </a:lnTo>
                <a:lnTo>
                  <a:pt x="709" y="338"/>
                </a:lnTo>
                <a:lnTo>
                  <a:pt x="714" y="340"/>
                </a:lnTo>
                <a:lnTo>
                  <a:pt x="718" y="341"/>
                </a:lnTo>
                <a:lnTo>
                  <a:pt x="722" y="342"/>
                </a:lnTo>
                <a:lnTo>
                  <a:pt x="727" y="342"/>
                </a:lnTo>
                <a:lnTo>
                  <a:pt x="731" y="342"/>
                </a:lnTo>
                <a:lnTo>
                  <a:pt x="739" y="339"/>
                </a:lnTo>
                <a:lnTo>
                  <a:pt x="747" y="336"/>
                </a:lnTo>
                <a:lnTo>
                  <a:pt x="755" y="331"/>
                </a:lnTo>
                <a:lnTo>
                  <a:pt x="762" y="326"/>
                </a:lnTo>
                <a:lnTo>
                  <a:pt x="769" y="320"/>
                </a:lnTo>
                <a:lnTo>
                  <a:pt x="776" y="316"/>
                </a:lnTo>
                <a:lnTo>
                  <a:pt x="783" y="311"/>
                </a:lnTo>
                <a:lnTo>
                  <a:pt x="789" y="309"/>
                </a:lnTo>
                <a:lnTo>
                  <a:pt x="792" y="308"/>
                </a:lnTo>
                <a:lnTo>
                  <a:pt x="795" y="307"/>
                </a:lnTo>
                <a:lnTo>
                  <a:pt x="801" y="308"/>
                </a:lnTo>
                <a:lnTo>
                  <a:pt x="803" y="309"/>
                </a:lnTo>
                <a:lnTo>
                  <a:pt x="806" y="312"/>
                </a:lnTo>
                <a:lnTo>
                  <a:pt x="808" y="314"/>
                </a:lnTo>
                <a:lnTo>
                  <a:pt x="810" y="318"/>
                </a:lnTo>
                <a:lnTo>
                  <a:pt x="812" y="322"/>
                </a:lnTo>
                <a:lnTo>
                  <a:pt x="814" y="328"/>
                </a:lnTo>
                <a:lnTo>
                  <a:pt x="814" y="525"/>
                </a:lnTo>
                <a:lnTo>
                  <a:pt x="544" y="525"/>
                </a:lnTo>
                <a:lnTo>
                  <a:pt x="533" y="521"/>
                </a:lnTo>
                <a:lnTo>
                  <a:pt x="529" y="519"/>
                </a:lnTo>
                <a:lnTo>
                  <a:pt x="526" y="517"/>
                </a:lnTo>
                <a:lnTo>
                  <a:pt x="524" y="515"/>
                </a:lnTo>
                <a:lnTo>
                  <a:pt x="522" y="512"/>
                </a:lnTo>
                <a:lnTo>
                  <a:pt x="522" y="509"/>
                </a:lnTo>
                <a:lnTo>
                  <a:pt x="521" y="507"/>
                </a:lnTo>
                <a:lnTo>
                  <a:pt x="522" y="504"/>
                </a:lnTo>
                <a:lnTo>
                  <a:pt x="522" y="501"/>
                </a:lnTo>
                <a:lnTo>
                  <a:pt x="525" y="495"/>
                </a:lnTo>
                <a:lnTo>
                  <a:pt x="529" y="487"/>
                </a:lnTo>
                <a:lnTo>
                  <a:pt x="534" y="481"/>
                </a:lnTo>
                <a:lnTo>
                  <a:pt x="541" y="473"/>
                </a:lnTo>
                <a:lnTo>
                  <a:pt x="546" y="466"/>
                </a:lnTo>
                <a:lnTo>
                  <a:pt x="551" y="458"/>
                </a:lnTo>
                <a:lnTo>
                  <a:pt x="554" y="450"/>
                </a:lnTo>
                <a:lnTo>
                  <a:pt x="557" y="442"/>
                </a:lnTo>
                <a:lnTo>
                  <a:pt x="557" y="438"/>
                </a:lnTo>
                <a:lnTo>
                  <a:pt x="557" y="433"/>
                </a:lnTo>
                <a:lnTo>
                  <a:pt x="556" y="429"/>
                </a:lnTo>
                <a:lnTo>
                  <a:pt x="555" y="424"/>
                </a:lnTo>
                <a:lnTo>
                  <a:pt x="553" y="419"/>
                </a:lnTo>
                <a:lnTo>
                  <a:pt x="551" y="415"/>
                </a:lnTo>
                <a:lnTo>
                  <a:pt x="544" y="407"/>
                </a:lnTo>
                <a:lnTo>
                  <a:pt x="539" y="404"/>
                </a:lnTo>
                <a:lnTo>
                  <a:pt x="535" y="400"/>
                </a:lnTo>
                <a:lnTo>
                  <a:pt x="527" y="395"/>
                </a:lnTo>
                <a:lnTo>
                  <a:pt x="522" y="392"/>
                </a:lnTo>
                <a:lnTo>
                  <a:pt x="518" y="390"/>
                </a:lnTo>
                <a:lnTo>
                  <a:pt x="508" y="387"/>
                </a:lnTo>
                <a:lnTo>
                  <a:pt x="502" y="385"/>
                </a:lnTo>
                <a:lnTo>
                  <a:pt x="497" y="384"/>
                </a:lnTo>
                <a:lnTo>
                  <a:pt x="487" y="383"/>
                </a:lnTo>
                <a:lnTo>
                  <a:pt x="476" y="383"/>
                </a:lnTo>
                <a:lnTo>
                  <a:pt x="465" y="383"/>
                </a:lnTo>
                <a:lnTo>
                  <a:pt x="455" y="385"/>
                </a:lnTo>
                <a:lnTo>
                  <a:pt x="445" y="388"/>
                </a:lnTo>
                <a:lnTo>
                  <a:pt x="440" y="390"/>
                </a:lnTo>
                <a:lnTo>
                  <a:pt x="435" y="392"/>
                </a:lnTo>
                <a:lnTo>
                  <a:pt x="426" y="396"/>
                </a:lnTo>
                <a:lnTo>
                  <a:pt x="422" y="399"/>
                </a:lnTo>
                <a:lnTo>
                  <a:pt x="418" y="402"/>
                </a:lnTo>
                <a:lnTo>
                  <a:pt x="410" y="409"/>
                </a:lnTo>
                <a:lnTo>
                  <a:pt x="407" y="412"/>
                </a:lnTo>
                <a:lnTo>
                  <a:pt x="405" y="416"/>
                </a:lnTo>
                <a:lnTo>
                  <a:pt x="402" y="421"/>
                </a:lnTo>
                <a:lnTo>
                  <a:pt x="400" y="425"/>
                </a:lnTo>
                <a:lnTo>
                  <a:pt x="399" y="431"/>
                </a:lnTo>
                <a:lnTo>
                  <a:pt x="398" y="435"/>
                </a:lnTo>
                <a:lnTo>
                  <a:pt x="398" y="440"/>
                </a:lnTo>
                <a:lnTo>
                  <a:pt x="398" y="444"/>
                </a:lnTo>
                <a:lnTo>
                  <a:pt x="399" y="448"/>
                </a:lnTo>
                <a:lnTo>
                  <a:pt x="400" y="452"/>
                </a:lnTo>
                <a:lnTo>
                  <a:pt x="404" y="460"/>
                </a:lnTo>
                <a:lnTo>
                  <a:pt x="408" y="467"/>
                </a:lnTo>
                <a:lnTo>
                  <a:pt x="413" y="475"/>
                </a:lnTo>
                <a:lnTo>
                  <a:pt x="419" y="482"/>
                </a:lnTo>
                <a:lnTo>
                  <a:pt x="423" y="488"/>
                </a:lnTo>
                <a:lnTo>
                  <a:pt x="427" y="495"/>
                </a:lnTo>
                <a:lnTo>
                  <a:pt x="430" y="501"/>
                </a:lnTo>
                <a:lnTo>
                  <a:pt x="430" y="504"/>
                </a:lnTo>
                <a:lnTo>
                  <a:pt x="431" y="507"/>
                </a:lnTo>
                <a:lnTo>
                  <a:pt x="431" y="509"/>
                </a:lnTo>
                <a:lnTo>
                  <a:pt x="430" y="512"/>
                </a:lnTo>
                <a:lnTo>
                  <a:pt x="428" y="514"/>
                </a:lnTo>
                <a:lnTo>
                  <a:pt x="426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0" y="525"/>
                </a:lnTo>
                <a:lnTo>
                  <a:pt x="141" y="525"/>
                </a:lnTo>
                <a:lnTo>
                  <a:pt x="141" y="329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22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1" name="Freeform 35"/>
          <p:cNvSpPr>
            <a:spLocks/>
          </p:cNvSpPr>
          <p:nvPr/>
        </p:nvSpPr>
        <p:spPr bwMode="auto">
          <a:xfrm rot="5400000">
            <a:off x="2197316" y="4053759"/>
            <a:ext cx="1795900" cy="1294000"/>
          </a:xfrm>
          <a:custGeom>
            <a:avLst/>
            <a:gdLst>
              <a:gd name="T0" fmla="*/ 538 w 817"/>
              <a:gd name="T1" fmla="*/ 522 h 525"/>
              <a:gd name="T2" fmla="*/ 527 w 817"/>
              <a:gd name="T3" fmla="*/ 515 h 525"/>
              <a:gd name="T4" fmla="*/ 523 w 817"/>
              <a:gd name="T5" fmla="*/ 506 h 525"/>
              <a:gd name="T6" fmla="*/ 530 w 817"/>
              <a:gd name="T7" fmla="*/ 489 h 525"/>
              <a:gd name="T8" fmla="*/ 551 w 817"/>
              <a:gd name="T9" fmla="*/ 458 h 525"/>
              <a:gd name="T10" fmla="*/ 557 w 817"/>
              <a:gd name="T11" fmla="*/ 442 h 525"/>
              <a:gd name="T12" fmla="*/ 556 w 817"/>
              <a:gd name="T13" fmla="*/ 425 h 525"/>
              <a:gd name="T14" fmla="*/ 553 w 817"/>
              <a:gd name="T15" fmla="*/ 416 h 525"/>
              <a:gd name="T16" fmla="*/ 544 w 817"/>
              <a:gd name="T17" fmla="*/ 405 h 525"/>
              <a:gd name="T18" fmla="*/ 528 w 817"/>
              <a:gd name="T19" fmla="*/ 393 h 525"/>
              <a:gd name="T20" fmla="*/ 512 w 817"/>
              <a:gd name="T21" fmla="*/ 387 h 525"/>
              <a:gd name="T22" fmla="*/ 489 w 817"/>
              <a:gd name="T23" fmla="*/ 383 h 525"/>
              <a:gd name="T24" fmla="*/ 453 w 817"/>
              <a:gd name="T25" fmla="*/ 385 h 525"/>
              <a:gd name="T26" fmla="*/ 431 w 817"/>
              <a:gd name="T27" fmla="*/ 393 h 525"/>
              <a:gd name="T28" fmla="*/ 417 w 817"/>
              <a:gd name="T29" fmla="*/ 403 h 525"/>
              <a:gd name="T30" fmla="*/ 406 w 817"/>
              <a:gd name="T31" fmla="*/ 416 h 525"/>
              <a:gd name="T32" fmla="*/ 400 w 817"/>
              <a:gd name="T33" fmla="*/ 431 h 525"/>
              <a:gd name="T34" fmla="*/ 400 w 817"/>
              <a:gd name="T35" fmla="*/ 444 h 525"/>
              <a:gd name="T36" fmla="*/ 406 w 817"/>
              <a:gd name="T37" fmla="*/ 460 h 525"/>
              <a:gd name="T38" fmla="*/ 420 w 817"/>
              <a:gd name="T39" fmla="*/ 482 h 525"/>
              <a:gd name="T40" fmla="*/ 431 w 817"/>
              <a:gd name="T41" fmla="*/ 501 h 525"/>
              <a:gd name="T42" fmla="*/ 431 w 817"/>
              <a:gd name="T43" fmla="*/ 509 h 525"/>
              <a:gd name="T44" fmla="*/ 427 w 817"/>
              <a:gd name="T45" fmla="*/ 517 h 525"/>
              <a:gd name="T46" fmla="*/ 416 w 817"/>
              <a:gd name="T47" fmla="*/ 523 h 525"/>
              <a:gd name="T48" fmla="*/ 141 w 817"/>
              <a:gd name="T49" fmla="*/ 327 h 525"/>
              <a:gd name="T50" fmla="*/ 130 w 817"/>
              <a:gd name="T51" fmla="*/ 309 h 525"/>
              <a:gd name="T52" fmla="*/ 122 w 817"/>
              <a:gd name="T53" fmla="*/ 307 h 525"/>
              <a:gd name="T54" fmla="*/ 110 w 817"/>
              <a:gd name="T55" fmla="*/ 312 h 525"/>
              <a:gd name="T56" fmla="*/ 82 w 817"/>
              <a:gd name="T57" fmla="*/ 331 h 525"/>
              <a:gd name="T58" fmla="*/ 70 w 817"/>
              <a:gd name="T59" fmla="*/ 338 h 525"/>
              <a:gd name="T60" fmla="*/ 54 w 817"/>
              <a:gd name="T61" fmla="*/ 342 h 525"/>
              <a:gd name="T62" fmla="*/ 41 w 817"/>
              <a:gd name="T63" fmla="*/ 340 h 525"/>
              <a:gd name="T64" fmla="*/ 24 w 817"/>
              <a:gd name="T65" fmla="*/ 329 h 525"/>
              <a:gd name="T66" fmla="*/ 12 w 817"/>
              <a:gd name="T67" fmla="*/ 313 h 525"/>
              <a:gd name="T68" fmla="*/ 4 w 817"/>
              <a:gd name="T69" fmla="*/ 293 h 525"/>
              <a:gd name="T70" fmla="*/ 0 w 817"/>
              <a:gd name="T71" fmla="*/ 272 h 525"/>
              <a:gd name="T72" fmla="*/ 2 w 817"/>
              <a:gd name="T73" fmla="*/ 240 h 525"/>
              <a:gd name="T74" fmla="*/ 9 w 817"/>
              <a:gd name="T75" fmla="*/ 219 h 525"/>
              <a:gd name="T76" fmla="*/ 19 w 817"/>
              <a:gd name="T77" fmla="*/ 202 h 525"/>
              <a:gd name="T78" fmla="*/ 33 w 817"/>
              <a:gd name="T79" fmla="*/ 190 h 525"/>
              <a:gd name="T80" fmla="*/ 47 w 817"/>
              <a:gd name="T81" fmla="*/ 184 h 525"/>
              <a:gd name="T82" fmla="*/ 60 w 817"/>
              <a:gd name="T83" fmla="*/ 183 h 525"/>
              <a:gd name="T84" fmla="*/ 76 w 817"/>
              <a:gd name="T85" fmla="*/ 189 h 525"/>
              <a:gd name="T86" fmla="*/ 97 w 817"/>
              <a:gd name="T87" fmla="*/ 203 h 525"/>
              <a:gd name="T88" fmla="*/ 116 w 817"/>
              <a:gd name="T89" fmla="*/ 214 h 525"/>
              <a:gd name="T90" fmla="*/ 125 w 817"/>
              <a:gd name="T91" fmla="*/ 215 h 525"/>
              <a:gd name="T92" fmla="*/ 132 w 817"/>
              <a:gd name="T93" fmla="*/ 211 h 525"/>
              <a:gd name="T94" fmla="*/ 141 w 817"/>
              <a:gd name="T95" fmla="*/ 196 h 525"/>
              <a:gd name="T96" fmla="*/ 817 w 817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525"/>
              <a:gd name="T149" fmla="*/ 817 w 817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525">
                <a:moveTo>
                  <a:pt x="817" y="525"/>
                </a:moveTo>
                <a:lnTo>
                  <a:pt x="546" y="525"/>
                </a:lnTo>
                <a:lnTo>
                  <a:pt x="538" y="522"/>
                </a:lnTo>
                <a:lnTo>
                  <a:pt x="532" y="520"/>
                </a:lnTo>
                <a:lnTo>
                  <a:pt x="528" y="516"/>
                </a:lnTo>
                <a:lnTo>
                  <a:pt x="527" y="515"/>
                </a:lnTo>
                <a:lnTo>
                  <a:pt x="525" y="513"/>
                </a:lnTo>
                <a:lnTo>
                  <a:pt x="524" y="510"/>
                </a:lnTo>
                <a:lnTo>
                  <a:pt x="523" y="506"/>
                </a:lnTo>
                <a:lnTo>
                  <a:pt x="524" y="502"/>
                </a:lnTo>
                <a:lnTo>
                  <a:pt x="525" y="498"/>
                </a:lnTo>
                <a:lnTo>
                  <a:pt x="530" y="489"/>
                </a:lnTo>
                <a:lnTo>
                  <a:pt x="537" y="479"/>
                </a:lnTo>
                <a:lnTo>
                  <a:pt x="547" y="466"/>
                </a:lnTo>
                <a:lnTo>
                  <a:pt x="551" y="458"/>
                </a:lnTo>
                <a:lnTo>
                  <a:pt x="554" y="451"/>
                </a:lnTo>
                <a:lnTo>
                  <a:pt x="556" y="445"/>
                </a:lnTo>
                <a:lnTo>
                  <a:pt x="557" y="442"/>
                </a:lnTo>
                <a:lnTo>
                  <a:pt x="558" y="438"/>
                </a:lnTo>
                <a:lnTo>
                  <a:pt x="558" y="432"/>
                </a:lnTo>
                <a:lnTo>
                  <a:pt x="556" y="425"/>
                </a:lnTo>
                <a:lnTo>
                  <a:pt x="556" y="422"/>
                </a:lnTo>
                <a:lnTo>
                  <a:pt x="555" y="420"/>
                </a:lnTo>
                <a:lnTo>
                  <a:pt x="553" y="416"/>
                </a:lnTo>
                <a:lnTo>
                  <a:pt x="550" y="412"/>
                </a:lnTo>
                <a:lnTo>
                  <a:pt x="548" y="408"/>
                </a:lnTo>
                <a:lnTo>
                  <a:pt x="544" y="405"/>
                </a:lnTo>
                <a:lnTo>
                  <a:pt x="541" y="402"/>
                </a:lnTo>
                <a:lnTo>
                  <a:pt x="532" y="396"/>
                </a:lnTo>
                <a:lnTo>
                  <a:pt x="528" y="393"/>
                </a:lnTo>
                <a:lnTo>
                  <a:pt x="523" y="391"/>
                </a:lnTo>
                <a:lnTo>
                  <a:pt x="518" y="389"/>
                </a:lnTo>
                <a:lnTo>
                  <a:pt x="512" y="387"/>
                </a:lnTo>
                <a:lnTo>
                  <a:pt x="501" y="384"/>
                </a:lnTo>
                <a:lnTo>
                  <a:pt x="494" y="383"/>
                </a:lnTo>
                <a:lnTo>
                  <a:pt x="489" y="383"/>
                </a:lnTo>
                <a:lnTo>
                  <a:pt x="477" y="382"/>
                </a:lnTo>
                <a:lnTo>
                  <a:pt x="465" y="383"/>
                </a:lnTo>
                <a:lnTo>
                  <a:pt x="453" y="385"/>
                </a:lnTo>
                <a:lnTo>
                  <a:pt x="442" y="388"/>
                </a:lnTo>
                <a:lnTo>
                  <a:pt x="436" y="391"/>
                </a:lnTo>
                <a:lnTo>
                  <a:pt x="431" y="393"/>
                </a:lnTo>
                <a:lnTo>
                  <a:pt x="426" y="396"/>
                </a:lnTo>
                <a:lnTo>
                  <a:pt x="422" y="399"/>
                </a:lnTo>
                <a:lnTo>
                  <a:pt x="417" y="403"/>
                </a:lnTo>
                <a:lnTo>
                  <a:pt x="413" y="407"/>
                </a:lnTo>
                <a:lnTo>
                  <a:pt x="410" y="411"/>
                </a:lnTo>
                <a:lnTo>
                  <a:pt x="406" y="416"/>
                </a:lnTo>
                <a:lnTo>
                  <a:pt x="404" y="420"/>
                </a:lnTo>
                <a:lnTo>
                  <a:pt x="402" y="425"/>
                </a:lnTo>
                <a:lnTo>
                  <a:pt x="400" y="431"/>
                </a:lnTo>
                <a:lnTo>
                  <a:pt x="400" y="435"/>
                </a:lnTo>
                <a:lnTo>
                  <a:pt x="400" y="439"/>
                </a:lnTo>
                <a:lnTo>
                  <a:pt x="400" y="444"/>
                </a:lnTo>
                <a:lnTo>
                  <a:pt x="401" y="448"/>
                </a:lnTo>
                <a:lnTo>
                  <a:pt x="402" y="452"/>
                </a:lnTo>
                <a:lnTo>
                  <a:pt x="406" y="460"/>
                </a:lnTo>
                <a:lnTo>
                  <a:pt x="410" y="468"/>
                </a:lnTo>
                <a:lnTo>
                  <a:pt x="415" y="475"/>
                </a:lnTo>
                <a:lnTo>
                  <a:pt x="420" y="482"/>
                </a:lnTo>
                <a:lnTo>
                  <a:pt x="424" y="488"/>
                </a:lnTo>
                <a:lnTo>
                  <a:pt x="428" y="495"/>
                </a:lnTo>
                <a:lnTo>
                  <a:pt x="431" y="501"/>
                </a:lnTo>
                <a:lnTo>
                  <a:pt x="431" y="504"/>
                </a:lnTo>
                <a:lnTo>
                  <a:pt x="432" y="507"/>
                </a:lnTo>
                <a:lnTo>
                  <a:pt x="431" y="509"/>
                </a:lnTo>
                <a:lnTo>
                  <a:pt x="430" y="512"/>
                </a:lnTo>
                <a:lnTo>
                  <a:pt x="429" y="514"/>
                </a:lnTo>
                <a:lnTo>
                  <a:pt x="427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1" y="525"/>
                </a:lnTo>
                <a:lnTo>
                  <a:pt x="141" y="525"/>
                </a:lnTo>
                <a:lnTo>
                  <a:pt x="141" y="327"/>
                </a:lnTo>
                <a:lnTo>
                  <a:pt x="137" y="317"/>
                </a:lnTo>
                <a:lnTo>
                  <a:pt x="132" y="311"/>
                </a:lnTo>
                <a:lnTo>
                  <a:pt x="130" y="309"/>
                </a:lnTo>
                <a:lnTo>
                  <a:pt x="128" y="308"/>
                </a:lnTo>
                <a:lnTo>
                  <a:pt x="125" y="307"/>
                </a:lnTo>
                <a:lnTo>
                  <a:pt x="122" y="307"/>
                </a:lnTo>
                <a:lnTo>
                  <a:pt x="119" y="308"/>
                </a:lnTo>
                <a:lnTo>
                  <a:pt x="116" y="309"/>
                </a:lnTo>
                <a:lnTo>
                  <a:pt x="110" y="312"/>
                </a:lnTo>
                <a:lnTo>
                  <a:pt x="103" y="316"/>
                </a:lnTo>
                <a:lnTo>
                  <a:pt x="96" y="321"/>
                </a:lnTo>
                <a:lnTo>
                  <a:pt x="82" y="331"/>
                </a:lnTo>
                <a:lnTo>
                  <a:pt x="78" y="333"/>
                </a:lnTo>
                <a:lnTo>
                  <a:pt x="74" y="336"/>
                </a:lnTo>
                <a:lnTo>
                  <a:pt x="70" y="338"/>
                </a:lnTo>
                <a:lnTo>
                  <a:pt x="66" y="339"/>
                </a:lnTo>
                <a:lnTo>
                  <a:pt x="58" y="342"/>
                </a:lnTo>
                <a:lnTo>
                  <a:pt x="54" y="342"/>
                </a:lnTo>
                <a:lnTo>
                  <a:pt x="49" y="342"/>
                </a:lnTo>
                <a:lnTo>
                  <a:pt x="45" y="341"/>
                </a:lnTo>
                <a:lnTo>
                  <a:pt x="41" y="340"/>
                </a:lnTo>
                <a:lnTo>
                  <a:pt x="37" y="338"/>
                </a:lnTo>
                <a:lnTo>
                  <a:pt x="32" y="336"/>
                </a:lnTo>
                <a:lnTo>
                  <a:pt x="24" y="329"/>
                </a:lnTo>
                <a:lnTo>
                  <a:pt x="21" y="325"/>
                </a:lnTo>
                <a:lnTo>
                  <a:pt x="17" y="321"/>
                </a:lnTo>
                <a:lnTo>
                  <a:pt x="12" y="313"/>
                </a:lnTo>
                <a:lnTo>
                  <a:pt x="9" y="308"/>
                </a:lnTo>
                <a:lnTo>
                  <a:pt x="7" y="304"/>
                </a:lnTo>
                <a:lnTo>
                  <a:pt x="4" y="293"/>
                </a:lnTo>
                <a:lnTo>
                  <a:pt x="2" y="287"/>
                </a:lnTo>
                <a:lnTo>
                  <a:pt x="1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2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6" y="206"/>
                </a:lnTo>
                <a:lnTo>
                  <a:pt x="19" y="202"/>
                </a:lnTo>
                <a:lnTo>
                  <a:pt x="26" y="195"/>
                </a:lnTo>
                <a:lnTo>
                  <a:pt x="29" y="192"/>
                </a:lnTo>
                <a:lnTo>
                  <a:pt x="33" y="190"/>
                </a:lnTo>
                <a:lnTo>
                  <a:pt x="38" y="187"/>
                </a:lnTo>
                <a:lnTo>
                  <a:pt x="42" y="185"/>
                </a:lnTo>
                <a:lnTo>
                  <a:pt x="47" y="184"/>
                </a:lnTo>
                <a:lnTo>
                  <a:pt x="51" y="183"/>
                </a:lnTo>
                <a:lnTo>
                  <a:pt x="56" y="183"/>
                </a:lnTo>
                <a:lnTo>
                  <a:pt x="60" y="183"/>
                </a:lnTo>
                <a:lnTo>
                  <a:pt x="64" y="184"/>
                </a:lnTo>
                <a:lnTo>
                  <a:pt x="68" y="185"/>
                </a:lnTo>
                <a:lnTo>
                  <a:pt x="76" y="189"/>
                </a:lnTo>
                <a:lnTo>
                  <a:pt x="83" y="193"/>
                </a:lnTo>
                <a:lnTo>
                  <a:pt x="91" y="198"/>
                </a:lnTo>
                <a:lnTo>
                  <a:pt x="97" y="203"/>
                </a:lnTo>
                <a:lnTo>
                  <a:pt x="104" y="207"/>
                </a:lnTo>
                <a:lnTo>
                  <a:pt x="110" y="211"/>
                </a:lnTo>
                <a:lnTo>
                  <a:pt x="116" y="214"/>
                </a:lnTo>
                <a:lnTo>
                  <a:pt x="119" y="215"/>
                </a:lnTo>
                <a:lnTo>
                  <a:pt x="122" y="215"/>
                </a:lnTo>
                <a:lnTo>
                  <a:pt x="125" y="215"/>
                </a:lnTo>
                <a:lnTo>
                  <a:pt x="128" y="214"/>
                </a:lnTo>
                <a:lnTo>
                  <a:pt x="130" y="213"/>
                </a:lnTo>
                <a:lnTo>
                  <a:pt x="132" y="211"/>
                </a:lnTo>
                <a:lnTo>
                  <a:pt x="137" y="205"/>
                </a:lnTo>
                <a:lnTo>
                  <a:pt x="139" y="201"/>
                </a:lnTo>
                <a:lnTo>
                  <a:pt x="141" y="196"/>
                </a:lnTo>
                <a:lnTo>
                  <a:pt x="141" y="0"/>
                </a:lnTo>
                <a:lnTo>
                  <a:pt x="817" y="0"/>
                </a:lnTo>
                <a:lnTo>
                  <a:pt x="817" y="525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Управляющая кнопка: домой 12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право 13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204312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6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6000" r="58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Поэт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ырыа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буолбут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хоһооно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4667534" y="2214599"/>
            <a:ext cx="3978168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Биирдэ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мэник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туохтаабыт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4667534" y="3006000"/>
            <a:ext cx="3978168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Бурҕаллай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4667534" y="3802809"/>
            <a:ext cx="3978168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Маҥан тииҥ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6" name="Freeform 30"/>
          <p:cNvSpPr>
            <a:spLocks/>
          </p:cNvSpPr>
          <p:nvPr/>
        </p:nvSpPr>
        <p:spPr bwMode="auto">
          <a:xfrm rot="5400000">
            <a:off x="1080719" y="3879337"/>
            <a:ext cx="1795900" cy="1642844"/>
          </a:xfrm>
          <a:custGeom>
            <a:avLst/>
            <a:gdLst>
              <a:gd name="T0" fmla="*/ 42 w 817"/>
              <a:gd name="T1" fmla="*/ 327 h 667"/>
              <a:gd name="T2" fmla="*/ 56 w 817"/>
              <a:gd name="T3" fmla="*/ 325 h 667"/>
              <a:gd name="T4" fmla="*/ 68 w 817"/>
              <a:gd name="T5" fmla="*/ 327 h 667"/>
              <a:gd name="T6" fmla="*/ 91 w 817"/>
              <a:gd name="T7" fmla="*/ 340 h 667"/>
              <a:gd name="T8" fmla="*/ 110 w 817"/>
              <a:gd name="T9" fmla="*/ 353 h 667"/>
              <a:gd name="T10" fmla="*/ 122 w 817"/>
              <a:gd name="T11" fmla="*/ 357 h 667"/>
              <a:gd name="T12" fmla="*/ 132 w 817"/>
              <a:gd name="T13" fmla="*/ 353 h 667"/>
              <a:gd name="T14" fmla="*/ 139 w 817"/>
              <a:gd name="T15" fmla="*/ 343 h 667"/>
              <a:gd name="T16" fmla="*/ 411 w 817"/>
              <a:gd name="T17" fmla="*/ 142 h 667"/>
              <a:gd name="T18" fmla="*/ 427 w 817"/>
              <a:gd name="T19" fmla="*/ 134 h 667"/>
              <a:gd name="T20" fmla="*/ 432 w 817"/>
              <a:gd name="T21" fmla="*/ 123 h 667"/>
              <a:gd name="T22" fmla="*/ 427 w 817"/>
              <a:gd name="T23" fmla="*/ 108 h 667"/>
              <a:gd name="T24" fmla="*/ 410 w 817"/>
              <a:gd name="T25" fmla="*/ 84 h 667"/>
              <a:gd name="T26" fmla="*/ 402 w 817"/>
              <a:gd name="T27" fmla="*/ 67 h 667"/>
              <a:gd name="T28" fmla="*/ 401 w 817"/>
              <a:gd name="T29" fmla="*/ 52 h 667"/>
              <a:gd name="T30" fmla="*/ 406 w 817"/>
              <a:gd name="T31" fmla="*/ 34 h 667"/>
              <a:gd name="T32" fmla="*/ 417 w 817"/>
              <a:gd name="T33" fmla="*/ 21 h 667"/>
              <a:gd name="T34" fmla="*/ 433 w 817"/>
              <a:gd name="T35" fmla="*/ 10 h 667"/>
              <a:gd name="T36" fmla="*/ 452 w 817"/>
              <a:gd name="T37" fmla="*/ 3 h 667"/>
              <a:gd name="T38" fmla="*/ 474 w 817"/>
              <a:gd name="T39" fmla="*/ 0 h 667"/>
              <a:gd name="T40" fmla="*/ 496 w 817"/>
              <a:gd name="T41" fmla="*/ 1 h 667"/>
              <a:gd name="T42" fmla="*/ 518 w 817"/>
              <a:gd name="T43" fmla="*/ 6 h 667"/>
              <a:gd name="T44" fmla="*/ 530 w 817"/>
              <a:gd name="T45" fmla="*/ 13 h 667"/>
              <a:gd name="T46" fmla="*/ 544 w 817"/>
              <a:gd name="T47" fmla="*/ 24 h 667"/>
              <a:gd name="T48" fmla="*/ 554 w 817"/>
              <a:gd name="T49" fmla="*/ 37 h 667"/>
              <a:gd name="T50" fmla="*/ 557 w 817"/>
              <a:gd name="T51" fmla="*/ 55 h 667"/>
              <a:gd name="T52" fmla="*/ 554 w 817"/>
              <a:gd name="T53" fmla="*/ 68 h 667"/>
              <a:gd name="T54" fmla="*/ 546 w 817"/>
              <a:gd name="T55" fmla="*/ 83 h 667"/>
              <a:gd name="T56" fmla="*/ 527 w 817"/>
              <a:gd name="T57" fmla="*/ 111 h 667"/>
              <a:gd name="T58" fmla="*/ 523 w 817"/>
              <a:gd name="T59" fmla="*/ 123 h 667"/>
              <a:gd name="T60" fmla="*/ 525 w 817"/>
              <a:gd name="T61" fmla="*/ 130 h 667"/>
              <a:gd name="T62" fmla="*/ 532 w 817"/>
              <a:gd name="T63" fmla="*/ 137 h 667"/>
              <a:gd name="T64" fmla="*/ 545 w 817"/>
              <a:gd name="T65" fmla="*/ 142 h 667"/>
              <a:gd name="T66" fmla="*/ 141 w 817"/>
              <a:gd name="T67" fmla="*/ 667 h 667"/>
              <a:gd name="T68" fmla="*/ 135 w 817"/>
              <a:gd name="T69" fmla="*/ 456 h 667"/>
              <a:gd name="T70" fmla="*/ 128 w 817"/>
              <a:gd name="T71" fmla="*/ 450 h 667"/>
              <a:gd name="T72" fmla="*/ 119 w 817"/>
              <a:gd name="T73" fmla="*/ 450 h 667"/>
              <a:gd name="T74" fmla="*/ 103 w 817"/>
              <a:gd name="T75" fmla="*/ 458 h 667"/>
              <a:gd name="T76" fmla="*/ 74 w 817"/>
              <a:gd name="T77" fmla="*/ 478 h 667"/>
              <a:gd name="T78" fmla="*/ 58 w 817"/>
              <a:gd name="T79" fmla="*/ 484 h 667"/>
              <a:gd name="T80" fmla="*/ 45 w 817"/>
              <a:gd name="T81" fmla="*/ 483 h 667"/>
              <a:gd name="T82" fmla="*/ 32 w 817"/>
              <a:gd name="T83" fmla="*/ 478 h 667"/>
              <a:gd name="T84" fmla="*/ 17 w 817"/>
              <a:gd name="T85" fmla="*/ 463 h 667"/>
              <a:gd name="T86" fmla="*/ 7 w 817"/>
              <a:gd name="T87" fmla="*/ 446 h 667"/>
              <a:gd name="T88" fmla="*/ 1 w 817"/>
              <a:gd name="T89" fmla="*/ 424 h 667"/>
              <a:gd name="T90" fmla="*/ 0 w 817"/>
              <a:gd name="T91" fmla="*/ 392 h 667"/>
              <a:gd name="T92" fmla="*/ 7 w 817"/>
              <a:gd name="T93" fmla="*/ 366 h 667"/>
              <a:gd name="T94" fmla="*/ 16 w 817"/>
              <a:gd name="T95" fmla="*/ 348 h 667"/>
              <a:gd name="T96" fmla="*/ 29 w 817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667"/>
              <a:gd name="T149" fmla="*/ 817 w 817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667">
                <a:moveTo>
                  <a:pt x="33" y="332"/>
                </a:moveTo>
                <a:lnTo>
                  <a:pt x="38" y="329"/>
                </a:lnTo>
                <a:lnTo>
                  <a:pt x="42" y="327"/>
                </a:lnTo>
                <a:lnTo>
                  <a:pt x="47" y="326"/>
                </a:lnTo>
                <a:lnTo>
                  <a:pt x="51" y="325"/>
                </a:lnTo>
                <a:lnTo>
                  <a:pt x="56" y="325"/>
                </a:lnTo>
                <a:lnTo>
                  <a:pt x="60" y="325"/>
                </a:lnTo>
                <a:lnTo>
                  <a:pt x="64" y="326"/>
                </a:lnTo>
                <a:lnTo>
                  <a:pt x="68" y="327"/>
                </a:lnTo>
                <a:lnTo>
                  <a:pt x="76" y="331"/>
                </a:lnTo>
                <a:lnTo>
                  <a:pt x="83" y="335"/>
                </a:lnTo>
                <a:lnTo>
                  <a:pt x="91" y="340"/>
                </a:lnTo>
                <a:lnTo>
                  <a:pt x="97" y="345"/>
                </a:lnTo>
                <a:lnTo>
                  <a:pt x="104" y="349"/>
                </a:lnTo>
                <a:lnTo>
                  <a:pt x="110" y="353"/>
                </a:lnTo>
                <a:lnTo>
                  <a:pt x="116" y="356"/>
                </a:lnTo>
                <a:lnTo>
                  <a:pt x="119" y="357"/>
                </a:lnTo>
                <a:lnTo>
                  <a:pt x="122" y="357"/>
                </a:lnTo>
                <a:lnTo>
                  <a:pt x="128" y="356"/>
                </a:lnTo>
                <a:lnTo>
                  <a:pt x="130" y="355"/>
                </a:lnTo>
                <a:lnTo>
                  <a:pt x="132" y="353"/>
                </a:lnTo>
                <a:lnTo>
                  <a:pt x="135" y="350"/>
                </a:lnTo>
                <a:lnTo>
                  <a:pt x="137" y="347"/>
                </a:lnTo>
                <a:lnTo>
                  <a:pt x="139" y="343"/>
                </a:lnTo>
                <a:lnTo>
                  <a:pt x="141" y="338"/>
                </a:lnTo>
                <a:lnTo>
                  <a:pt x="141" y="142"/>
                </a:lnTo>
                <a:lnTo>
                  <a:pt x="411" y="142"/>
                </a:lnTo>
                <a:lnTo>
                  <a:pt x="418" y="139"/>
                </a:lnTo>
                <a:lnTo>
                  <a:pt x="423" y="137"/>
                </a:lnTo>
                <a:lnTo>
                  <a:pt x="427" y="134"/>
                </a:lnTo>
                <a:lnTo>
                  <a:pt x="430" y="130"/>
                </a:lnTo>
                <a:lnTo>
                  <a:pt x="431" y="127"/>
                </a:lnTo>
                <a:lnTo>
                  <a:pt x="432" y="123"/>
                </a:lnTo>
                <a:lnTo>
                  <a:pt x="432" y="120"/>
                </a:lnTo>
                <a:lnTo>
                  <a:pt x="431" y="116"/>
                </a:lnTo>
                <a:lnTo>
                  <a:pt x="427" y="108"/>
                </a:lnTo>
                <a:lnTo>
                  <a:pt x="421" y="100"/>
                </a:lnTo>
                <a:lnTo>
                  <a:pt x="416" y="92"/>
                </a:lnTo>
                <a:lnTo>
                  <a:pt x="410" y="84"/>
                </a:lnTo>
                <a:lnTo>
                  <a:pt x="406" y="77"/>
                </a:lnTo>
                <a:lnTo>
                  <a:pt x="403" y="71"/>
                </a:lnTo>
                <a:lnTo>
                  <a:pt x="402" y="67"/>
                </a:lnTo>
                <a:lnTo>
                  <a:pt x="402" y="64"/>
                </a:lnTo>
                <a:lnTo>
                  <a:pt x="401" y="58"/>
                </a:lnTo>
                <a:lnTo>
                  <a:pt x="401" y="52"/>
                </a:lnTo>
                <a:lnTo>
                  <a:pt x="402" y="46"/>
                </a:lnTo>
                <a:lnTo>
                  <a:pt x="403" y="39"/>
                </a:lnTo>
                <a:lnTo>
                  <a:pt x="406" y="34"/>
                </a:lnTo>
                <a:lnTo>
                  <a:pt x="409" y="29"/>
                </a:lnTo>
                <a:lnTo>
                  <a:pt x="413" y="25"/>
                </a:lnTo>
                <a:lnTo>
                  <a:pt x="417" y="21"/>
                </a:lnTo>
                <a:lnTo>
                  <a:pt x="422" y="17"/>
                </a:lnTo>
                <a:lnTo>
                  <a:pt x="427" y="13"/>
                </a:lnTo>
                <a:lnTo>
                  <a:pt x="433" y="10"/>
                </a:lnTo>
                <a:lnTo>
                  <a:pt x="439" y="7"/>
                </a:lnTo>
                <a:lnTo>
                  <a:pt x="446" y="5"/>
                </a:lnTo>
                <a:lnTo>
                  <a:pt x="452" y="3"/>
                </a:lnTo>
                <a:lnTo>
                  <a:pt x="459" y="1"/>
                </a:lnTo>
                <a:lnTo>
                  <a:pt x="466" y="0"/>
                </a:lnTo>
                <a:lnTo>
                  <a:pt x="474" y="0"/>
                </a:lnTo>
                <a:lnTo>
                  <a:pt x="481" y="0"/>
                </a:lnTo>
                <a:lnTo>
                  <a:pt x="488" y="0"/>
                </a:lnTo>
                <a:lnTo>
                  <a:pt x="496" y="1"/>
                </a:lnTo>
                <a:lnTo>
                  <a:pt x="504" y="2"/>
                </a:lnTo>
                <a:lnTo>
                  <a:pt x="511" y="4"/>
                </a:lnTo>
                <a:lnTo>
                  <a:pt x="518" y="6"/>
                </a:lnTo>
                <a:lnTo>
                  <a:pt x="521" y="8"/>
                </a:lnTo>
                <a:lnTo>
                  <a:pt x="524" y="9"/>
                </a:lnTo>
                <a:lnTo>
                  <a:pt x="530" y="13"/>
                </a:lnTo>
                <a:lnTo>
                  <a:pt x="536" y="17"/>
                </a:lnTo>
                <a:lnTo>
                  <a:pt x="542" y="21"/>
                </a:lnTo>
                <a:lnTo>
                  <a:pt x="544" y="24"/>
                </a:lnTo>
                <a:lnTo>
                  <a:pt x="547" y="26"/>
                </a:lnTo>
                <a:lnTo>
                  <a:pt x="551" y="32"/>
                </a:lnTo>
                <a:lnTo>
                  <a:pt x="554" y="37"/>
                </a:lnTo>
                <a:lnTo>
                  <a:pt x="556" y="42"/>
                </a:lnTo>
                <a:lnTo>
                  <a:pt x="557" y="48"/>
                </a:lnTo>
                <a:lnTo>
                  <a:pt x="557" y="55"/>
                </a:lnTo>
                <a:lnTo>
                  <a:pt x="556" y="61"/>
                </a:lnTo>
                <a:lnTo>
                  <a:pt x="556" y="64"/>
                </a:lnTo>
                <a:lnTo>
                  <a:pt x="554" y="68"/>
                </a:lnTo>
                <a:lnTo>
                  <a:pt x="551" y="75"/>
                </a:lnTo>
                <a:lnTo>
                  <a:pt x="549" y="79"/>
                </a:lnTo>
                <a:lnTo>
                  <a:pt x="546" y="83"/>
                </a:lnTo>
                <a:lnTo>
                  <a:pt x="537" y="96"/>
                </a:lnTo>
                <a:lnTo>
                  <a:pt x="530" y="106"/>
                </a:lnTo>
                <a:lnTo>
                  <a:pt x="527" y="111"/>
                </a:lnTo>
                <a:lnTo>
                  <a:pt x="525" y="115"/>
                </a:lnTo>
                <a:lnTo>
                  <a:pt x="524" y="119"/>
                </a:lnTo>
                <a:lnTo>
                  <a:pt x="523" y="123"/>
                </a:lnTo>
                <a:lnTo>
                  <a:pt x="523" y="127"/>
                </a:lnTo>
                <a:lnTo>
                  <a:pt x="524" y="129"/>
                </a:lnTo>
                <a:lnTo>
                  <a:pt x="525" y="130"/>
                </a:lnTo>
                <a:lnTo>
                  <a:pt x="526" y="132"/>
                </a:lnTo>
                <a:lnTo>
                  <a:pt x="527" y="134"/>
                </a:lnTo>
                <a:lnTo>
                  <a:pt x="532" y="137"/>
                </a:lnTo>
                <a:lnTo>
                  <a:pt x="534" y="138"/>
                </a:lnTo>
                <a:lnTo>
                  <a:pt x="537" y="140"/>
                </a:lnTo>
                <a:lnTo>
                  <a:pt x="545" y="142"/>
                </a:lnTo>
                <a:lnTo>
                  <a:pt x="817" y="142"/>
                </a:lnTo>
                <a:lnTo>
                  <a:pt x="817" y="667"/>
                </a:lnTo>
                <a:lnTo>
                  <a:pt x="141" y="667"/>
                </a:lnTo>
                <a:lnTo>
                  <a:pt x="141" y="470"/>
                </a:lnTo>
                <a:lnTo>
                  <a:pt x="137" y="460"/>
                </a:lnTo>
                <a:lnTo>
                  <a:pt x="135" y="456"/>
                </a:lnTo>
                <a:lnTo>
                  <a:pt x="132" y="454"/>
                </a:lnTo>
                <a:lnTo>
                  <a:pt x="130" y="451"/>
                </a:lnTo>
                <a:lnTo>
                  <a:pt x="128" y="450"/>
                </a:lnTo>
                <a:lnTo>
                  <a:pt x="125" y="449"/>
                </a:lnTo>
                <a:lnTo>
                  <a:pt x="122" y="449"/>
                </a:lnTo>
                <a:lnTo>
                  <a:pt x="119" y="450"/>
                </a:lnTo>
                <a:lnTo>
                  <a:pt x="116" y="451"/>
                </a:lnTo>
                <a:lnTo>
                  <a:pt x="110" y="454"/>
                </a:lnTo>
                <a:lnTo>
                  <a:pt x="103" y="458"/>
                </a:lnTo>
                <a:lnTo>
                  <a:pt x="96" y="463"/>
                </a:lnTo>
                <a:lnTo>
                  <a:pt x="82" y="473"/>
                </a:lnTo>
                <a:lnTo>
                  <a:pt x="74" y="478"/>
                </a:lnTo>
                <a:lnTo>
                  <a:pt x="70" y="480"/>
                </a:lnTo>
                <a:lnTo>
                  <a:pt x="66" y="481"/>
                </a:lnTo>
                <a:lnTo>
                  <a:pt x="58" y="484"/>
                </a:lnTo>
                <a:lnTo>
                  <a:pt x="54" y="484"/>
                </a:lnTo>
                <a:lnTo>
                  <a:pt x="49" y="484"/>
                </a:lnTo>
                <a:lnTo>
                  <a:pt x="45" y="483"/>
                </a:lnTo>
                <a:lnTo>
                  <a:pt x="41" y="482"/>
                </a:lnTo>
                <a:lnTo>
                  <a:pt x="36" y="480"/>
                </a:lnTo>
                <a:lnTo>
                  <a:pt x="32" y="478"/>
                </a:lnTo>
                <a:lnTo>
                  <a:pt x="24" y="471"/>
                </a:lnTo>
                <a:lnTo>
                  <a:pt x="21" y="467"/>
                </a:lnTo>
                <a:lnTo>
                  <a:pt x="17" y="463"/>
                </a:lnTo>
                <a:lnTo>
                  <a:pt x="12" y="455"/>
                </a:lnTo>
                <a:lnTo>
                  <a:pt x="9" y="450"/>
                </a:lnTo>
                <a:lnTo>
                  <a:pt x="7" y="446"/>
                </a:lnTo>
                <a:lnTo>
                  <a:pt x="4" y="435"/>
                </a:lnTo>
                <a:lnTo>
                  <a:pt x="2" y="429"/>
                </a:lnTo>
                <a:lnTo>
                  <a:pt x="1" y="424"/>
                </a:lnTo>
                <a:lnTo>
                  <a:pt x="0" y="414"/>
                </a:lnTo>
                <a:lnTo>
                  <a:pt x="0" y="403"/>
                </a:lnTo>
                <a:lnTo>
                  <a:pt x="0" y="392"/>
                </a:lnTo>
                <a:lnTo>
                  <a:pt x="2" y="382"/>
                </a:lnTo>
                <a:lnTo>
                  <a:pt x="5" y="371"/>
                </a:lnTo>
                <a:lnTo>
                  <a:pt x="7" y="366"/>
                </a:lnTo>
                <a:lnTo>
                  <a:pt x="9" y="361"/>
                </a:lnTo>
                <a:lnTo>
                  <a:pt x="13" y="352"/>
                </a:lnTo>
                <a:lnTo>
                  <a:pt x="16" y="348"/>
                </a:lnTo>
                <a:lnTo>
                  <a:pt x="19" y="344"/>
                </a:lnTo>
                <a:lnTo>
                  <a:pt x="26" y="337"/>
                </a:lnTo>
                <a:lnTo>
                  <a:pt x="29" y="334"/>
                </a:lnTo>
                <a:lnTo>
                  <a:pt x="33" y="332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7" name="Freeform 31"/>
          <p:cNvSpPr>
            <a:spLocks/>
          </p:cNvSpPr>
          <p:nvPr/>
        </p:nvSpPr>
        <p:spPr bwMode="auto">
          <a:xfrm rot="5400000">
            <a:off x="1241447" y="2552338"/>
            <a:ext cx="1474444" cy="1642844"/>
          </a:xfrm>
          <a:custGeom>
            <a:avLst/>
            <a:gdLst>
              <a:gd name="T0" fmla="*/ 9 w 673"/>
              <a:gd name="T1" fmla="*/ 454 h 667"/>
              <a:gd name="T2" fmla="*/ 18 w 673"/>
              <a:gd name="T3" fmla="*/ 449 h 667"/>
              <a:gd name="T4" fmla="*/ 34 w 673"/>
              <a:gd name="T5" fmla="*/ 455 h 667"/>
              <a:gd name="T6" fmla="*/ 65 w 673"/>
              <a:gd name="T7" fmla="*/ 476 h 667"/>
              <a:gd name="T8" fmla="*/ 85 w 673"/>
              <a:gd name="T9" fmla="*/ 484 h 667"/>
              <a:gd name="T10" fmla="*/ 104 w 673"/>
              <a:gd name="T11" fmla="*/ 481 h 667"/>
              <a:gd name="T12" fmla="*/ 124 w 673"/>
              <a:gd name="T13" fmla="*/ 463 h 667"/>
              <a:gd name="T14" fmla="*/ 138 w 673"/>
              <a:gd name="T15" fmla="*/ 435 h 667"/>
              <a:gd name="T16" fmla="*/ 142 w 673"/>
              <a:gd name="T17" fmla="*/ 403 h 667"/>
              <a:gd name="T18" fmla="*/ 135 w 673"/>
              <a:gd name="T19" fmla="*/ 366 h 667"/>
              <a:gd name="T20" fmla="*/ 122 w 673"/>
              <a:gd name="T21" fmla="*/ 344 h 667"/>
              <a:gd name="T22" fmla="*/ 103 w 673"/>
              <a:gd name="T23" fmla="*/ 329 h 667"/>
              <a:gd name="T24" fmla="*/ 82 w 673"/>
              <a:gd name="T25" fmla="*/ 325 h 667"/>
              <a:gd name="T26" fmla="*/ 58 w 673"/>
              <a:gd name="T27" fmla="*/ 335 h 667"/>
              <a:gd name="T28" fmla="*/ 26 w 673"/>
              <a:gd name="T29" fmla="*/ 356 h 667"/>
              <a:gd name="T30" fmla="*/ 13 w 673"/>
              <a:gd name="T31" fmla="*/ 356 h 667"/>
              <a:gd name="T32" fmla="*/ 4 w 673"/>
              <a:gd name="T33" fmla="*/ 346 h 667"/>
              <a:gd name="T34" fmla="*/ 269 w 673"/>
              <a:gd name="T35" fmla="*/ 142 h 667"/>
              <a:gd name="T36" fmla="*/ 286 w 673"/>
              <a:gd name="T37" fmla="*/ 134 h 667"/>
              <a:gd name="T38" fmla="*/ 290 w 673"/>
              <a:gd name="T39" fmla="*/ 124 h 667"/>
              <a:gd name="T40" fmla="*/ 282 w 673"/>
              <a:gd name="T41" fmla="*/ 105 h 667"/>
              <a:gd name="T42" fmla="*/ 261 w 673"/>
              <a:gd name="T43" fmla="*/ 73 h 667"/>
              <a:gd name="T44" fmla="*/ 257 w 673"/>
              <a:gd name="T45" fmla="*/ 57 h 667"/>
              <a:gd name="T46" fmla="*/ 261 w 673"/>
              <a:gd name="T47" fmla="*/ 38 h 667"/>
              <a:gd name="T48" fmla="*/ 274 w 673"/>
              <a:gd name="T49" fmla="*/ 22 h 667"/>
              <a:gd name="T50" fmla="*/ 299 w 673"/>
              <a:gd name="T51" fmla="*/ 7 h 667"/>
              <a:gd name="T52" fmla="*/ 335 w 673"/>
              <a:gd name="T53" fmla="*/ 0 h 667"/>
              <a:gd name="T54" fmla="*/ 377 w 673"/>
              <a:gd name="T55" fmla="*/ 7 h 667"/>
              <a:gd name="T56" fmla="*/ 394 w 673"/>
              <a:gd name="T57" fmla="*/ 17 h 667"/>
              <a:gd name="T58" fmla="*/ 410 w 673"/>
              <a:gd name="T59" fmla="*/ 32 h 667"/>
              <a:gd name="T60" fmla="*/ 416 w 673"/>
              <a:gd name="T61" fmla="*/ 51 h 667"/>
              <a:gd name="T62" fmla="*/ 410 w 673"/>
              <a:gd name="T63" fmla="*/ 75 h 667"/>
              <a:gd name="T64" fmla="*/ 384 w 673"/>
              <a:gd name="T65" fmla="*/ 112 h 667"/>
              <a:gd name="T66" fmla="*/ 380 w 673"/>
              <a:gd name="T67" fmla="*/ 126 h 667"/>
              <a:gd name="T68" fmla="*/ 388 w 673"/>
              <a:gd name="T69" fmla="*/ 136 h 667"/>
              <a:gd name="T70" fmla="*/ 673 w 673"/>
              <a:gd name="T71" fmla="*/ 142 h 667"/>
              <a:gd name="T72" fmla="*/ 667 w 673"/>
              <a:gd name="T73" fmla="*/ 350 h 667"/>
              <a:gd name="T74" fmla="*/ 657 w 673"/>
              <a:gd name="T75" fmla="*/ 357 h 667"/>
              <a:gd name="T76" fmla="*/ 642 w 673"/>
              <a:gd name="T77" fmla="*/ 353 h 667"/>
              <a:gd name="T78" fmla="*/ 615 w 673"/>
              <a:gd name="T79" fmla="*/ 335 h 667"/>
              <a:gd name="T80" fmla="*/ 591 w 673"/>
              <a:gd name="T81" fmla="*/ 325 h 667"/>
              <a:gd name="T82" fmla="*/ 574 w 673"/>
              <a:gd name="T83" fmla="*/ 327 h 667"/>
              <a:gd name="T84" fmla="*/ 557 w 673"/>
              <a:gd name="T85" fmla="*/ 337 h 667"/>
              <a:gd name="T86" fmla="*/ 540 w 673"/>
              <a:gd name="T87" fmla="*/ 361 h 667"/>
              <a:gd name="T88" fmla="*/ 532 w 673"/>
              <a:gd name="T89" fmla="*/ 392 h 667"/>
              <a:gd name="T90" fmla="*/ 533 w 673"/>
              <a:gd name="T91" fmla="*/ 424 h 667"/>
              <a:gd name="T92" fmla="*/ 543 w 673"/>
              <a:gd name="T93" fmla="*/ 455 h 667"/>
              <a:gd name="T94" fmla="*/ 556 w 673"/>
              <a:gd name="T95" fmla="*/ 471 h 667"/>
              <a:gd name="T96" fmla="*/ 572 w 673"/>
              <a:gd name="T97" fmla="*/ 482 h 667"/>
              <a:gd name="T98" fmla="*/ 589 w 673"/>
              <a:gd name="T99" fmla="*/ 484 h 667"/>
              <a:gd name="T100" fmla="*/ 613 w 673"/>
              <a:gd name="T101" fmla="*/ 473 h 667"/>
              <a:gd name="T102" fmla="*/ 645 w 673"/>
              <a:gd name="T103" fmla="*/ 452 h 667"/>
              <a:gd name="T104" fmla="*/ 657 w 673"/>
              <a:gd name="T105" fmla="*/ 450 h 667"/>
              <a:gd name="T106" fmla="*/ 667 w 673"/>
              <a:gd name="T107" fmla="*/ 457 h 667"/>
              <a:gd name="T108" fmla="*/ 673 w 673"/>
              <a:gd name="T109" fmla="*/ 667 h 66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673"/>
              <a:gd name="T166" fmla="*/ 0 h 667"/>
              <a:gd name="T167" fmla="*/ 673 w 673"/>
              <a:gd name="T168" fmla="*/ 667 h 66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673" h="667">
                <a:moveTo>
                  <a:pt x="0" y="470"/>
                </a:moveTo>
                <a:lnTo>
                  <a:pt x="4" y="460"/>
                </a:lnTo>
                <a:lnTo>
                  <a:pt x="6" y="457"/>
                </a:lnTo>
                <a:lnTo>
                  <a:pt x="9" y="454"/>
                </a:lnTo>
                <a:lnTo>
                  <a:pt x="11" y="452"/>
                </a:lnTo>
                <a:lnTo>
                  <a:pt x="13" y="450"/>
                </a:lnTo>
                <a:lnTo>
                  <a:pt x="16" y="450"/>
                </a:lnTo>
                <a:lnTo>
                  <a:pt x="18" y="449"/>
                </a:lnTo>
                <a:lnTo>
                  <a:pt x="23" y="450"/>
                </a:lnTo>
                <a:lnTo>
                  <a:pt x="26" y="451"/>
                </a:lnTo>
                <a:lnTo>
                  <a:pt x="30" y="453"/>
                </a:lnTo>
                <a:lnTo>
                  <a:pt x="34" y="455"/>
                </a:lnTo>
                <a:lnTo>
                  <a:pt x="42" y="461"/>
                </a:lnTo>
                <a:lnTo>
                  <a:pt x="51" y="467"/>
                </a:lnTo>
                <a:lnTo>
                  <a:pt x="60" y="473"/>
                </a:lnTo>
                <a:lnTo>
                  <a:pt x="65" y="476"/>
                </a:lnTo>
                <a:lnTo>
                  <a:pt x="70" y="479"/>
                </a:lnTo>
                <a:lnTo>
                  <a:pt x="75" y="481"/>
                </a:lnTo>
                <a:lnTo>
                  <a:pt x="80" y="483"/>
                </a:lnTo>
                <a:lnTo>
                  <a:pt x="85" y="484"/>
                </a:lnTo>
                <a:lnTo>
                  <a:pt x="90" y="484"/>
                </a:lnTo>
                <a:lnTo>
                  <a:pt x="95" y="484"/>
                </a:lnTo>
                <a:lnTo>
                  <a:pt x="99" y="483"/>
                </a:lnTo>
                <a:lnTo>
                  <a:pt x="104" y="481"/>
                </a:lnTo>
                <a:lnTo>
                  <a:pt x="109" y="478"/>
                </a:lnTo>
                <a:lnTo>
                  <a:pt x="117" y="471"/>
                </a:lnTo>
                <a:lnTo>
                  <a:pt x="121" y="467"/>
                </a:lnTo>
                <a:lnTo>
                  <a:pt x="124" y="463"/>
                </a:lnTo>
                <a:lnTo>
                  <a:pt x="130" y="455"/>
                </a:lnTo>
                <a:lnTo>
                  <a:pt x="132" y="450"/>
                </a:lnTo>
                <a:lnTo>
                  <a:pt x="134" y="446"/>
                </a:lnTo>
                <a:lnTo>
                  <a:pt x="138" y="435"/>
                </a:lnTo>
                <a:lnTo>
                  <a:pt x="139" y="429"/>
                </a:lnTo>
                <a:lnTo>
                  <a:pt x="140" y="424"/>
                </a:lnTo>
                <a:lnTo>
                  <a:pt x="141" y="414"/>
                </a:lnTo>
                <a:lnTo>
                  <a:pt x="142" y="403"/>
                </a:lnTo>
                <a:lnTo>
                  <a:pt x="141" y="392"/>
                </a:lnTo>
                <a:lnTo>
                  <a:pt x="139" y="382"/>
                </a:lnTo>
                <a:lnTo>
                  <a:pt x="136" y="371"/>
                </a:lnTo>
                <a:lnTo>
                  <a:pt x="135" y="366"/>
                </a:lnTo>
                <a:lnTo>
                  <a:pt x="133" y="361"/>
                </a:lnTo>
                <a:lnTo>
                  <a:pt x="128" y="352"/>
                </a:lnTo>
                <a:lnTo>
                  <a:pt x="125" y="348"/>
                </a:lnTo>
                <a:lnTo>
                  <a:pt x="122" y="344"/>
                </a:lnTo>
                <a:lnTo>
                  <a:pt x="116" y="337"/>
                </a:lnTo>
                <a:lnTo>
                  <a:pt x="112" y="334"/>
                </a:lnTo>
                <a:lnTo>
                  <a:pt x="108" y="332"/>
                </a:lnTo>
                <a:lnTo>
                  <a:pt x="103" y="329"/>
                </a:lnTo>
                <a:lnTo>
                  <a:pt x="97" y="327"/>
                </a:lnTo>
                <a:lnTo>
                  <a:pt x="92" y="325"/>
                </a:lnTo>
                <a:lnTo>
                  <a:pt x="87" y="325"/>
                </a:lnTo>
                <a:lnTo>
                  <a:pt x="82" y="325"/>
                </a:lnTo>
                <a:lnTo>
                  <a:pt x="77" y="326"/>
                </a:lnTo>
                <a:lnTo>
                  <a:pt x="72" y="328"/>
                </a:lnTo>
                <a:lnTo>
                  <a:pt x="67" y="330"/>
                </a:lnTo>
                <a:lnTo>
                  <a:pt x="58" y="335"/>
                </a:lnTo>
                <a:lnTo>
                  <a:pt x="49" y="341"/>
                </a:lnTo>
                <a:lnTo>
                  <a:pt x="41" y="347"/>
                </a:lnTo>
                <a:lnTo>
                  <a:pt x="33" y="352"/>
                </a:lnTo>
                <a:lnTo>
                  <a:pt x="26" y="356"/>
                </a:lnTo>
                <a:lnTo>
                  <a:pt x="23" y="357"/>
                </a:lnTo>
                <a:lnTo>
                  <a:pt x="18" y="357"/>
                </a:lnTo>
                <a:lnTo>
                  <a:pt x="16" y="357"/>
                </a:lnTo>
                <a:lnTo>
                  <a:pt x="13" y="356"/>
                </a:lnTo>
                <a:lnTo>
                  <a:pt x="11" y="354"/>
                </a:lnTo>
                <a:lnTo>
                  <a:pt x="9" y="352"/>
                </a:lnTo>
                <a:lnTo>
                  <a:pt x="6" y="349"/>
                </a:lnTo>
                <a:lnTo>
                  <a:pt x="4" y="346"/>
                </a:lnTo>
                <a:lnTo>
                  <a:pt x="2" y="341"/>
                </a:lnTo>
                <a:lnTo>
                  <a:pt x="0" y="336"/>
                </a:lnTo>
                <a:lnTo>
                  <a:pt x="0" y="142"/>
                </a:lnTo>
                <a:lnTo>
                  <a:pt x="269" y="142"/>
                </a:lnTo>
                <a:lnTo>
                  <a:pt x="275" y="140"/>
                </a:lnTo>
                <a:lnTo>
                  <a:pt x="280" y="138"/>
                </a:lnTo>
                <a:lnTo>
                  <a:pt x="283" y="136"/>
                </a:lnTo>
                <a:lnTo>
                  <a:pt x="286" y="134"/>
                </a:lnTo>
                <a:lnTo>
                  <a:pt x="288" y="131"/>
                </a:lnTo>
                <a:lnTo>
                  <a:pt x="289" y="129"/>
                </a:lnTo>
                <a:lnTo>
                  <a:pt x="290" y="126"/>
                </a:lnTo>
                <a:lnTo>
                  <a:pt x="290" y="124"/>
                </a:lnTo>
                <a:lnTo>
                  <a:pt x="290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8" y="99"/>
                </a:lnTo>
                <a:lnTo>
                  <a:pt x="267" y="85"/>
                </a:lnTo>
                <a:lnTo>
                  <a:pt x="263" y="77"/>
                </a:lnTo>
                <a:lnTo>
                  <a:pt x="261" y="73"/>
                </a:lnTo>
                <a:lnTo>
                  <a:pt x="259" y="69"/>
                </a:lnTo>
                <a:lnTo>
                  <a:pt x="258" y="65"/>
                </a:lnTo>
                <a:lnTo>
                  <a:pt x="257" y="61"/>
                </a:lnTo>
                <a:lnTo>
                  <a:pt x="257" y="57"/>
                </a:lnTo>
                <a:lnTo>
                  <a:pt x="257" y="52"/>
                </a:lnTo>
                <a:lnTo>
                  <a:pt x="258" y="48"/>
                </a:lnTo>
                <a:lnTo>
                  <a:pt x="259" y="43"/>
                </a:lnTo>
                <a:lnTo>
                  <a:pt x="261" y="38"/>
                </a:lnTo>
                <a:lnTo>
                  <a:pt x="264" y="33"/>
                </a:lnTo>
                <a:lnTo>
                  <a:pt x="266" y="29"/>
                </a:lnTo>
                <a:lnTo>
                  <a:pt x="269" y="26"/>
                </a:lnTo>
                <a:lnTo>
                  <a:pt x="274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4" y="1"/>
                </a:lnTo>
                <a:lnTo>
                  <a:pt x="335" y="0"/>
                </a:lnTo>
                <a:lnTo>
                  <a:pt x="346" y="0"/>
                </a:lnTo>
                <a:lnTo>
                  <a:pt x="356" y="1"/>
                </a:lnTo>
                <a:lnTo>
                  <a:pt x="367" y="4"/>
                </a:lnTo>
                <a:lnTo>
                  <a:pt x="377" y="7"/>
                </a:lnTo>
                <a:lnTo>
                  <a:pt x="381" y="9"/>
                </a:lnTo>
                <a:lnTo>
                  <a:pt x="386" y="12"/>
                </a:lnTo>
                <a:lnTo>
                  <a:pt x="390" y="14"/>
                </a:lnTo>
                <a:lnTo>
                  <a:pt x="394" y="17"/>
                </a:lnTo>
                <a:lnTo>
                  <a:pt x="398" y="21"/>
                </a:lnTo>
                <a:lnTo>
                  <a:pt x="403" y="24"/>
                </a:lnTo>
                <a:lnTo>
                  <a:pt x="407" y="28"/>
                </a:lnTo>
                <a:lnTo>
                  <a:pt x="410" y="32"/>
                </a:lnTo>
                <a:lnTo>
                  <a:pt x="412" y="37"/>
                </a:lnTo>
                <a:lnTo>
                  <a:pt x="414" y="41"/>
                </a:lnTo>
                <a:lnTo>
                  <a:pt x="415" y="46"/>
                </a:lnTo>
                <a:lnTo>
                  <a:pt x="416" y="51"/>
                </a:lnTo>
                <a:lnTo>
                  <a:pt x="416" y="55"/>
                </a:lnTo>
                <a:lnTo>
                  <a:pt x="416" y="59"/>
                </a:lnTo>
                <a:lnTo>
                  <a:pt x="413" y="67"/>
                </a:lnTo>
                <a:lnTo>
                  <a:pt x="410" y="75"/>
                </a:lnTo>
                <a:lnTo>
                  <a:pt x="405" y="83"/>
                </a:lnTo>
                <a:lnTo>
                  <a:pt x="393" y="98"/>
                </a:lnTo>
                <a:lnTo>
                  <a:pt x="389" y="104"/>
                </a:lnTo>
                <a:lnTo>
                  <a:pt x="384" y="112"/>
                </a:lnTo>
                <a:lnTo>
                  <a:pt x="382" y="118"/>
                </a:lnTo>
                <a:lnTo>
                  <a:pt x="381" y="121"/>
                </a:lnTo>
                <a:lnTo>
                  <a:pt x="380" y="124"/>
                </a:lnTo>
                <a:lnTo>
                  <a:pt x="380" y="126"/>
                </a:lnTo>
                <a:lnTo>
                  <a:pt x="381" y="129"/>
                </a:lnTo>
                <a:lnTo>
                  <a:pt x="383" y="132"/>
                </a:lnTo>
                <a:lnTo>
                  <a:pt x="385" y="134"/>
                </a:lnTo>
                <a:lnTo>
                  <a:pt x="388" y="136"/>
                </a:lnTo>
                <a:lnTo>
                  <a:pt x="391" y="138"/>
                </a:lnTo>
                <a:lnTo>
                  <a:pt x="396" y="140"/>
                </a:lnTo>
                <a:lnTo>
                  <a:pt x="402" y="142"/>
                </a:lnTo>
                <a:lnTo>
                  <a:pt x="673" y="142"/>
                </a:lnTo>
                <a:lnTo>
                  <a:pt x="673" y="336"/>
                </a:lnTo>
                <a:lnTo>
                  <a:pt x="671" y="342"/>
                </a:lnTo>
                <a:lnTo>
                  <a:pt x="669" y="346"/>
                </a:lnTo>
                <a:lnTo>
                  <a:pt x="667" y="350"/>
                </a:lnTo>
                <a:lnTo>
                  <a:pt x="664" y="352"/>
                </a:lnTo>
                <a:lnTo>
                  <a:pt x="662" y="355"/>
                </a:lnTo>
                <a:lnTo>
                  <a:pt x="660" y="356"/>
                </a:lnTo>
                <a:lnTo>
                  <a:pt x="657" y="357"/>
                </a:lnTo>
                <a:lnTo>
                  <a:pt x="654" y="357"/>
                </a:lnTo>
                <a:lnTo>
                  <a:pt x="651" y="357"/>
                </a:lnTo>
                <a:lnTo>
                  <a:pt x="648" y="356"/>
                </a:lnTo>
                <a:lnTo>
                  <a:pt x="642" y="353"/>
                </a:lnTo>
                <a:lnTo>
                  <a:pt x="636" y="350"/>
                </a:lnTo>
                <a:lnTo>
                  <a:pt x="629" y="345"/>
                </a:lnTo>
                <a:lnTo>
                  <a:pt x="623" y="340"/>
                </a:lnTo>
                <a:lnTo>
                  <a:pt x="615" y="335"/>
                </a:lnTo>
                <a:lnTo>
                  <a:pt x="608" y="331"/>
                </a:lnTo>
                <a:lnTo>
                  <a:pt x="600" y="328"/>
                </a:lnTo>
                <a:lnTo>
                  <a:pt x="596" y="326"/>
                </a:lnTo>
                <a:lnTo>
                  <a:pt x="591" y="325"/>
                </a:lnTo>
                <a:lnTo>
                  <a:pt x="587" y="325"/>
                </a:lnTo>
                <a:lnTo>
                  <a:pt x="583" y="325"/>
                </a:lnTo>
                <a:lnTo>
                  <a:pt x="578" y="326"/>
                </a:lnTo>
                <a:lnTo>
                  <a:pt x="574" y="327"/>
                </a:lnTo>
                <a:lnTo>
                  <a:pt x="569" y="329"/>
                </a:lnTo>
                <a:lnTo>
                  <a:pt x="565" y="332"/>
                </a:lnTo>
                <a:lnTo>
                  <a:pt x="561" y="334"/>
                </a:lnTo>
                <a:lnTo>
                  <a:pt x="557" y="337"/>
                </a:lnTo>
                <a:lnTo>
                  <a:pt x="554" y="341"/>
                </a:lnTo>
                <a:lnTo>
                  <a:pt x="551" y="344"/>
                </a:lnTo>
                <a:lnTo>
                  <a:pt x="545" y="352"/>
                </a:lnTo>
                <a:lnTo>
                  <a:pt x="540" y="361"/>
                </a:lnTo>
                <a:lnTo>
                  <a:pt x="538" y="366"/>
                </a:lnTo>
                <a:lnTo>
                  <a:pt x="537" y="371"/>
                </a:lnTo>
                <a:lnTo>
                  <a:pt x="534" y="382"/>
                </a:lnTo>
                <a:lnTo>
                  <a:pt x="532" y="392"/>
                </a:lnTo>
                <a:lnTo>
                  <a:pt x="531" y="397"/>
                </a:lnTo>
                <a:lnTo>
                  <a:pt x="531" y="403"/>
                </a:lnTo>
                <a:lnTo>
                  <a:pt x="531" y="414"/>
                </a:lnTo>
                <a:lnTo>
                  <a:pt x="533" y="424"/>
                </a:lnTo>
                <a:lnTo>
                  <a:pt x="535" y="435"/>
                </a:lnTo>
                <a:lnTo>
                  <a:pt x="539" y="446"/>
                </a:lnTo>
                <a:lnTo>
                  <a:pt x="541" y="450"/>
                </a:lnTo>
                <a:lnTo>
                  <a:pt x="543" y="455"/>
                </a:lnTo>
                <a:lnTo>
                  <a:pt x="546" y="459"/>
                </a:lnTo>
                <a:lnTo>
                  <a:pt x="549" y="463"/>
                </a:lnTo>
                <a:lnTo>
                  <a:pt x="552" y="467"/>
                </a:lnTo>
                <a:lnTo>
                  <a:pt x="556" y="471"/>
                </a:lnTo>
                <a:lnTo>
                  <a:pt x="560" y="475"/>
                </a:lnTo>
                <a:lnTo>
                  <a:pt x="564" y="478"/>
                </a:lnTo>
                <a:lnTo>
                  <a:pt x="568" y="480"/>
                </a:lnTo>
                <a:lnTo>
                  <a:pt x="572" y="482"/>
                </a:lnTo>
                <a:lnTo>
                  <a:pt x="577" y="483"/>
                </a:lnTo>
                <a:lnTo>
                  <a:pt x="581" y="484"/>
                </a:lnTo>
                <a:lnTo>
                  <a:pt x="585" y="484"/>
                </a:lnTo>
                <a:lnTo>
                  <a:pt x="589" y="484"/>
                </a:lnTo>
                <a:lnTo>
                  <a:pt x="598" y="481"/>
                </a:lnTo>
                <a:lnTo>
                  <a:pt x="602" y="480"/>
                </a:lnTo>
                <a:lnTo>
                  <a:pt x="606" y="477"/>
                </a:lnTo>
                <a:lnTo>
                  <a:pt x="613" y="473"/>
                </a:lnTo>
                <a:lnTo>
                  <a:pt x="628" y="462"/>
                </a:lnTo>
                <a:lnTo>
                  <a:pt x="635" y="457"/>
                </a:lnTo>
                <a:lnTo>
                  <a:pt x="642" y="453"/>
                </a:lnTo>
                <a:lnTo>
                  <a:pt x="645" y="452"/>
                </a:lnTo>
                <a:lnTo>
                  <a:pt x="648" y="450"/>
                </a:lnTo>
                <a:lnTo>
                  <a:pt x="651" y="450"/>
                </a:lnTo>
                <a:lnTo>
                  <a:pt x="654" y="449"/>
                </a:lnTo>
                <a:lnTo>
                  <a:pt x="657" y="450"/>
                </a:lnTo>
                <a:lnTo>
                  <a:pt x="660" y="450"/>
                </a:lnTo>
                <a:lnTo>
                  <a:pt x="662" y="452"/>
                </a:lnTo>
                <a:lnTo>
                  <a:pt x="665" y="454"/>
                </a:lnTo>
                <a:lnTo>
                  <a:pt x="667" y="457"/>
                </a:lnTo>
                <a:lnTo>
                  <a:pt x="669" y="461"/>
                </a:lnTo>
                <a:lnTo>
                  <a:pt x="671" y="465"/>
                </a:lnTo>
                <a:lnTo>
                  <a:pt x="673" y="471"/>
                </a:lnTo>
                <a:lnTo>
                  <a:pt x="673" y="667"/>
                </a:lnTo>
                <a:lnTo>
                  <a:pt x="0" y="667"/>
                </a:lnTo>
                <a:lnTo>
                  <a:pt x="0" y="47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9" name="Freeform 33"/>
          <p:cNvSpPr>
            <a:spLocks/>
          </p:cNvSpPr>
          <p:nvPr/>
        </p:nvSpPr>
        <p:spPr bwMode="auto">
          <a:xfrm rot="5400000">
            <a:off x="2351402" y="1248330"/>
            <a:ext cx="1487728" cy="1294000"/>
          </a:xfrm>
          <a:custGeom>
            <a:avLst/>
            <a:gdLst>
              <a:gd name="T0" fmla="*/ 675 w 676"/>
              <a:gd name="T1" fmla="*/ 197 h 525"/>
              <a:gd name="T2" fmla="*/ 669 w 676"/>
              <a:gd name="T3" fmla="*/ 208 h 525"/>
              <a:gd name="T4" fmla="*/ 661 w 676"/>
              <a:gd name="T5" fmla="*/ 214 h 525"/>
              <a:gd name="T6" fmla="*/ 650 w 676"/>
              <a:gd name="T7" fmla="*/ 213 h 525"/>
              <a:gd name="T8" fmla="*/ 634 w 676"/>
              <a:gd name="T9" fmla="*/ 203 h 525"/>
              <a:gd name="T10" fmla="*/ 615 w 676"/>
              <a:gd name="T11" fmla="*/ 190 h 525"/>
              <a:gd name="T12" fmla="*/ 601 w 676"/>
              <a:gd name="T13" fmla="*/ 185 h 525"/>
              <a:gd name="T14" fmla="*/ 589 w 676"/>
              <a:gd name="T15" fmla="*/ 183 h 525"/>
              <a:gd name="T16" fmla="*/ 578 w 676"/>
              <a:gd name="T17" fmla="*/ 185 h 525"/>
              <a:gd name="T18" fmla="*/ 566 w 676"/>
              <a:gd name="T19" fmla="*/ 191 h 525"/>
              <a:gd name="T20" fmla="*/ 556 w 676"/>
              <a:gd name="T21" fmla="*/ 199 h 525"/>
              <a:gd name="T22" fmla="*/ 542 w 676"/>
              <a:gd name="T23" fmla="*/ 223 h 525"/>
              <a:gd name="T24" fmla="*/ 537 w 676"/>
              <a:gd name="T25" fmla="*/ 243 h 525"/>
              <a:gd name="T26" fmla="*/ 535 w 676"/>
              <a:gd name="T27" fmla="*/ 274 h 525"/>
              <a:gd name="T28" fmla="*/ 539 w 676"/>
              <a:gd name="T29" fmla="*/ 295 h 525"/>
              <a:gd name="T30" fmla="*/ 547 w 676"/>
              <a:gd name="T31" fmla="*/ 314 h 525"/>
              <a:gd name="T32" fmla="*/ 562 w 676"/>
              <a:gd name="T33" fmla="*/ 332 h 525"/>
              <a:gd name="T34" fmla="*/ 577 w 676"/>
              <a:gd name="T35" fmla="*/ 340 h 525"/>
              <a:gd name="T36" fmla="*/ 590 w 676"/>
              <a:gd name="T37" fmla="*/ 342 h 525"/>
              <a:gd name="T38" fmla="*/ 603 w 676"/>
              <a:gd name="T39" fmla="*/ 339 h 525"/>
              <a:gd name="T40" fmla="*/ 618 w 676"/>
              <a:gd name="T41" fmla="*/ 331 h 525"/>
              <a:gd name="T42" fmla="*/ 649 w 676"/>
              <a:gd name="T43" fmla="*/ 310 h 525"/>
              <a:gd name="T44" fmla="*/ 658 w 676"/>
              <a:gd name="T45" fmla="*/ 308 h 525"/>
              <a:gd name="T46" fmla="*/ 666 w 676"/>
              <a:gd name="T47" fmla="*/ 310 h 525"/>
              <a:gd name="T48" fmla="*/ 673 w 676"/>
              <a:gd name="T49" fmla="*/ 319 h 525"/>
              <a:gd name="T50" fmla="*/ 405 w 676"/>
              <a:gd name="T51" fmla="*/ 525 h 525"/>
              <a:gd name="T52" fmla="*/ 388 w 676"/>
              <a:gd name="T53" fmla="*/ 516 h 525"/>
              <a:gd name="T54" fmla="*/ 383 w 676"/>
              <a:gd name="T55" fmla="*/ 509 h 525"/>
              <a:gd name="T56" fmla="*/ 385 w 676"/>
              <a:gd name="T57" fmla="*/ 498 h 525"/>
              <a:gd name="T58" fmla="*/ 406 w 676"/>
              <a:gd name="T59" fmla="*/ 465 h 525"/>
              <a:gd name="T60" fmla="*/ 416 w 676"/>
              <a:gd name="T61" fmla="*/ 444 h 525"/>
              <a:gd name="T62" fmla="*/ 417 w 676"/>
              <a:gd name="T63" fmla="*/ 432 h 525"/>
              <a:gd name="T64" fmla="*/ 414 w 676"/>
              <a:gd name="T65" fmla="*/ 420 h 525"/>
              <a:gd name="T66" fmla="*/ 407 w 676"/>
              <a:gd name="T67" fmla="*/ 408 h 525"/>
              <a:gd name="T68" fmla="*/ 392 w 676"/>
              <a:gd name="T69" fmla="*/ 395 h 525"/>
              <a:gd name="T70" fmla="*/ 377 w 676"/>
              <a:gd name="T71" fmla="*/ 388 h 525"/>
              <a:gd name="T72" fmla="*/ 355 w 676"/>
              <a:gd name="T73" fmla="*/ 383 h 525"/>
              <a:gd name="T74" fmla="*/ 325 w 676"/>
              <a:gd name="T75" fmla="*/ 383 h 525"/>
              <a:gd name="T76" fmla="*/ 296 w 676"/>
              <a:gd name="T77" fmla="*/ 390 h 525"/>
              <a:gd name="T78" fmla="*/ 281 w 676"/>
              <a:gd name="T79" fmla="*/ 399 h 525"/>
              <a:gd name="T80" fmla="*/ 269 w 676"/>
              <a:gd name="T81" fmla="*/ 411 h 525"/>
              <a:gd name="T82" fmla="*/ 261 w 676"/>
              <a:gd name="T83" fmla="*/ 425 h 525"/>
              <a:gd name="T84" fmla="*/ 259 w 676"/>
              <a:gd name="T85" fmla="*/ 439 h 525"/>
              <a:gd name="T86" fmla="*/ 262 w 676"/>
              <a:gd name="T87" fmla="*/ 451 h 525"/>
              <a:gd name="T88" fmla="*/ 274 w 676"/>
              <a:gd name="T89" fmla="*/ 474 h 525"/>
              <a:gd name="T90" fmla="*/ 287 w 676"/>
              <a:gd name="T91" fmla="*/ 495 h 525"/>
              <a:gd name="T92" fmla="*/ 291 w 676"/>
              <a:gd name="T93" fmla="*/ 506 h 525"/>
              <a:gd name="T94" fmla="*/ 288 w 676"/>
              <a:gd name="T95" fmla="*/ 514 h 525"/>
              <a:gd name="T96" fmla="*/ 280 w 676"/>
              <a:gd name="T97" fmla="*/ 520 h 525"/>
              <a:gd name="T98" fmla="*/ 0 w 676"/>
              <a:gd name="T99" fmla="*/ 525 h 52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525"/>
              <a:gd name="T152" fmla="*/ 676 w 676"/>
              <a:gd name="T153" fmla="*/ 525 h 52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525">
                <a:moveTo>
                  <a:pt x="676" y="0"/>
                </a:moveTo>
                <a:lnTo>
                  <a:pt x="676" y="194"/>
                </a:lnTo>
                <a:lnTo>
                  <a:pt x="675" y="197"/>
                </a:lnTo>
                <a:lnTo>
                  <a:pt x="674" y="201"/>
                </a:lnTo>
                <a:lnTo>
                  <a:pt x="671" y="206"/>
                </a:lnTo>
                <a:lnTo>
                  <a:pt x="669" y="208"/>
                </a:lnTo>
                <a:lnTo>
                  <a:pt x="668" y="210"/>
                </a:lnTo>
                <a:lnTo>
                  <a:pt x="664" y="213"/>
                </a:lnTo>
                <a:lnTo>
                  <a:pt x="661" y="214"/>
                </a:lnTo>
                <a:lnTo>
                  <a:pt x="657" y="215"/>
                </a:lnTo>
                <a:lnTo>
                  <a:pt x="654" y="214"/>
                </a:lnTo>
                <a:lnTo>
                  <a:pt x="650" y="213"/>
                </a:lnTo>
                <a:lnTo>
                  <a:pt x="646" y="211"/>
                </a:lnTo>
                <a:lnTo>
                  <a:pt x="642" y="209"/>
                </a:lnTo>
                <a:lnTo>
                  <a:pt x="634" y="203"/>
                </a:lnTo>
                <a:lnTo>
                  <a:pt x="627" y="198"/>
                </a:lnTo>
                <a:lnTo>
                  <a:pt x="620" y="193"/>
                </a:lnTo>
                <a:lnTo>
                  <a:pt x="615" y="190"/>
                </a:lnTo>
                <a:lnTo>
                  <a:pt x="610" y="188"/>
                </a:lnTo>
                <a:lnTo>
                  <a:pt x="605" y="186"/>
                </a:lnTo>
                <a:lnTo>
                  <a:pt x="601" y="185"/>
                </a:lnTo>
                <a:lnTo>
                  <a:pt x="597" y="184"/>
                </a:lnTo>
                <a:lnTo>
                  <a:pt x="593" y="183"/>
                </a:lnTo>
                <a:lnTo>
                  <a:pt x="589" y="183"/>
                </a:lnTo>
                <a:lnTo>
                  <a:pt x="586" y="184"/>
                </a:lnTo>
                <a:lnTo>
                  <a:pt x="582" y="184"/>
                </a:lnTo>
                <a:lnTo>
                  <a:pt x="578" y="185"/>
                </a:lnTo>
                <a:lnTo>
                  <a:pt x="574" y="187"/>
                </a:lnTo>
                <a:lnTo>
                  <a:pt x="570" y="189"/>
                </a:lnTo>
                <a:lnTo>
                  <a:pt x="566" y="191"/>
                </a:lnTo>
                <a:lnTo>
                  <a:pt x="562" y="193"/>
                </a:lnTo>
                <a:lnTo>
                  <a:pt x="559" y="196"/>
                </a:lnTo>
                <a:lnTo>
                  <a:pt x="556" y="199"/>
                </a:lnTo>
                <a:lnTo>
                  <a:pt x="551" y="206"/>
                </a:lnTo>
                <a:lnTo>
                  <a:pt x="546" y="214"/>
                </a:lnTo>
                <a:lnTo>
                  <a:pt x="542" y="223"/>
                </a:lnTo>
                <a:lnTo>
                  <a:pt x="539" y="233"/>
                </a:lnTo>
                <a:lnTo>
                  <a:pt x="538" y="238"/>
                </a:lnTo>
                <a:lnTo>
                  <a:pt x="537" y="243"/>
                </a:lnTo>
                <a:lnTo>
                  <a:pt x="535" y="254"/>
                </a:lnTo>
                <a:lnTo>
                  <a:pt x="535" y="264"/>
                </a:lnTo>
                <a:lnTo>
                  <a:pt x="535" y="274"/>
                </a:lnTo>
                <a:lnTo>
                  <a:pt x="536" y="280"/>
                </a:lnTo>
                <a:lnTo>
                  <a:pt x="537" y="285"/>
                </a:lnTo>
                <a:lnTo>
                  <a:pt x="539" y="295"/>
                </a:lnTo>
                <a:lnTo>
                  <a:pt x="543" y="305"/>
                </a:lnTo>
                <a:lnTo>
                  <a:pt x="545" y="310"/>
                </a:lnTo>
                <a:lnTo>
                  <a:pt x="547" y="314"/>
                </a:lnTo>
                <a:lnTo>
                  <a:pt x="552" y="321"/>
                </a:lnTo>
                <a:lnTo>
                  <a:pt x="556" y="327"/>
                </a:lnTo>
                <a:lnTo>
                  <a:pt x="562" y="332"/>
                </a:lnTo>
                <a:lnTo>
                  <a:pt x="568" y="336"/>
                </a:lnTo>
                <a:lnTo>
                  <a:pt x="573" y="339"/>
                </a:lnTo>
                <a:lnTo>
                  <a:pt x="577" y="340"/>
                </a:lnTo>
                <a:lnTo>
                  <a:pt x="582" y="342"/>
                </a:lnTo>
                <a:lnTo>
                  <a:pt x="586" y="342"/>
                </a:lnTo>
                <a:lnTo>
                  <a:pt x="590" y="342"/>
                </a:lnTo>
                <a:lnTo>
                  <a:pt x="594" y="342"/>
                </a:lnTo>
                <a:lnTo>
                  <a:pt x="598" y="341"/>
                </a:lnTo>
                <a:lnTo>
                  <a:pt x="603" y="339"/>
                </a:lnTo>
                <a:lnTo>
                  <a:pt x="607" y="338"/>
                </a:lnTo>
                <a:lnTo>
                  <a:pt x="611" y="336"/>
                </a:lnTo>
                <a:lnTo>
                  <a:pt x="618" y="331"/>
                </a:lnTo>
                <a:lnTo>
                  <a:pt x="633" y="320"/>
                </a:lnTo>
                <a:lnTo>
                  <a:pt x="646" y="311"/>
                </a:lnTo>
                <a:lnTo>
                  <a:pt x="649" y="310"/>
                </a:lnTo>
                <a:lnTo>
                  <a:pt x="653" y="309"/>
                </a:lnTo>
                <a:lnTo>
                  <a:pt x="655" y="308"/>
                </a:lnTo>
                <a:lnTo>
                  <a:pt x="658" y="308"/>
                </a:lnTo>
                <a:lnTo>
                  <a:pt x="661" y="308"/>
                </a:lnTo>
                <a:lnTo>
                  <a:pt x="663" y="309"/>
                </a:lnTo>
                <a:lnTo>
                  <a:pt x="666" y="310"/>
                </a:lnTo>
                <a:lnTo>
                  <a:pt x="668" y="312"/>
                </a:lnTo>
                <a:lnTo>
                  <a:pt x="670" y="315"/>
                </a:lnTo>
                <a:lnTo>
                  <a:pt x="673" y="319"/>
                </a:lnTo>
                <a:lnTo>
                  <a:pt x="676" y="330"/>
                </a:lnTo>
                <a:lnTo>
                  <a:pt x="676" y="525"/>
                </a:lnTo>
                <a:lnTo>
                  <a:pt x="405" y="525"/>
                </a:lnTo>
                <a:lnTo>
                  <a:pt x="398" y="522"/>
                </a:lnTo>
                <a:lnTo>
                  <a:pt x="392" y="519"/>
                </a:lnTo>
                <a:lnTo>
                  <a:pt x="388" y="516"/>
                </a:lnTo>
                <a:lnTo>
                  <a:pt x="386" y="514"/>
                </a:lnTo>
                <a:lnTo>
                  <a:pt x="385" y="513"/>
                </a:lnTo>
                <a:lnTo>
                  <a:pt x="383" y="509"/>
                </a:lnTo>
                <a:lnTo>
                  <a:pt x="383" y="505"/>
                </a:lnTo>
                <a:lnTo>
                  <a:pt x="383" y="502"/>
                </a:lnTo>
                <a:lnTo>
                  <a:pt x="385" y="498"/>
                </a:lnTo>
                <a:lnTo>
                  <a:pt x="389" y="488"/>
                </a:lnTo>
                <a:lnTo>
                  <a:pt x="396" y="479"/>
                </a:lnTo>
                <a:lnTo>
                  <a:pt x="406" y="465"/>
                </a:lnTo>
                <a:lnTo>
                  <a:pt x="411" y="458"/>
                </a:lnTo>
                <a:lnTo>
                  <a:pt x="414" y="450"/>
                </a:lnTo>
                <a:lnTo>
                  <a:pt x="416" y="444"/>
                </a:lnTo>
                <a:lnTo>
                  <a:pt x="417" y="441"/>
                </a:lnTo>
                <a:lnTo>
                  <a:pt x="417" y="438"/>
                </a:lnTo>
                <a:lnTo>
                  <a:pt x="417" y="432"/>
                </a:lnTo>
                <a:lnTo>
                  <a:pt x="416" y="424"/>
                </a:lnTo>
                <a:lnTo>
                  <a:pt x="415" y="422"/>
                </a:lnTo>
                <a:lnTo>
                  <a:pt x="414" y="420"/>
                </a:lnTo>
                <a:lnTo>
                  <a:pt x="412" y="416"/>
                </a:lnTo>
                <a:lnTo>
                  <a:pt x="410" y="412"/>
                </a:lnTo>
                <a:lnTo>
                  <a:pt x="407" y="408"/>
                </a:lnTo>
                <a:lnTo>
                  <a:pt x="404" y="404"/>
                </a:lnTo>
                <a:lnTo>
                  <a:pt x="400" y="401"/>
                </a:lnTo>
                <a:lnTo>
                  <a:pt x="392" y="395"/>
                </a:lnTo>
                <a:lnTo>
                  <a:pt x="387" y="393"/>
                </a:lnTo>
                <a:lnTo>
                  <a:pt x="382" y="390"/>
                </a:lnTo>
                <a:lnTo>
                  <a:pt x="377" y="388"/>
                </a:lnTo>
                <a:lnTo>
                  <a:pt x="372" y="387"/>
                </a:lnTo>
                <a:lnTo>
                  <a:pt x="361" y="384"/>
                </a:lnTo>
                <a:lnTo>
                  <a:pt x="355" y="383"/>
                </a:lnTo>
                <a:lnTo>
                  <a:pt x="349" y="382"/>
                </a:lnTo>
                <a:lnTo>
                  <a:pt x="337" y="382"/>
                </a:lnTo>
                <a:lnTo>
                  <a:pt x="325" y="383"/>
                </a:lnTo>
                <a:lnTo>
                  <a:pt x="312" y="385"/>
                </a:lnTo>
                <a:lnTo>
                  <a:pt x="301" y="388"/>
                </a:lnTo>
                <a:lnTo>
                  <a:pt x="296" y="390"/>
                </a:lnTo>
                <a:lnTo>
                  <a:pt x="291" y="393"/>
                </a:lnTo>
                <a:lnTo>
                  <a:pt x="286" y="396"/>
                </a:lnTo>
                <a:lnTo>
                  <a:pt x="281" y="399"/>
                </a:lnTo>
                <a:lnTo>
                  <a:pt x="277" y="402"/>
                </a:lnTo>
                <a:lnTo>
                  <a:pt x="273" y="406"/>
                </a:lnTo>
                <a:lnTo>
                  <a:pt x="269" y="411"/>
                </a:lnTo>
                <a:lnTo>
                  <a:pt x="266" y="415"/>
                </a:lnTo>
                <a:lnTo>
                  <a:pt x="263" y="420"/>
                </a:lnTo>
                <a:lnTo>
                  <a:pt x="261" y="425"/>
                </a:lnTo>
                <a:lnTo>
                  <a:pt x="260" y="430"/>
                </a:lnTo>
                <a:lnTo>
                  <a:pt x="259" y="435"/>
                </a:lnTo>
                <a:lnTo>
                  <a:pt x="259" y="439"/>
                </a:lnTo>
                <a:lnTo>
                  <a:pt x="259" y="443"/>
                </a:lnTo>
                <a:lnTo>
                  <a:pt x="260" y="447"/>
                </a:lnTo>
                <a:lnTo>
                  <a:pt x="262" y="451"/>
                </a:lnTo>
                <a:lnTo>
                  <a:pt x="265" y="459"/>
                </a:lnTo>
                <a:lnTo>
                  <a:pt x="269" y="467"/>
                </a:lnTo>
                <a:lnTo>
                  <a:pt x="274" y="474"/>
                </a:lnTo>
                <a:lnTo>
                  <a:pt x="279" y="481"/>
                </a:lnTo>
                <a:lnTo>
                  <a:pt x="284" y="488"/>
                </a:lnTo>
                <a:lnTo>
                  <a:pt x="287" y="495"/>
                </a:lnTo>
                <a:lnTo>
                  <a:pt x="290" y="501"/>
                </a:lnTo>
                <a:lnTo>
                  <a:pt x="291" y="504"/>
                </a:lnTo>
                <a:lnTo>
                  <a:pt x="291" y="506"/>
                </a:lnTo>
                <a:lnTo>
                  <a:pt x="291" y="509"/>
                </a:lnTo>
                <a:lnTo>
                  <a:pt x="290" y="511"/>
                </a:lnTo>
                <a:lnTo>
                  <a:pt x="288" y="514"/>
                </a:lnTo>
                <a:lnTo>
                  <a:pt x="286" y="516"/>
                </a:lnTo>
                <a:lnTo>
                  <a:pt x="283" y="518"/>
                </a:lnTo>
                <a:lnTo>
                  <a:pt x="280" y="520"/>
                </a:lnTo>
                <a:lnTo>
                  <a:pt x="275" y="522"/>
                </a:lnTo>
                <a:lnTo>
                  <a:pt x="270" y="524"/>
                </a:lnTo>
                <a:lnTo>
                  <a:pt x="0" y="525"/>
                </a:lnTo>
                <a:lnTo>
                  <a:pt x="0" y="0"/>
                </a:lnTo>
                <a:lnTo>
                  <a:pt x="676" y="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0" name="Freeform 34"/>
          <p:cNvSpPr>
            <a:spLocks/>
          </p:cNvSpPr>
          <p:nvPr/>
        </p:nvSpPr>
        <p:spPr bwMode="auto">
          <a:xfrm rot="5400000">
            <a:off x="2201300" y="2572673"/>
            <a:ext cx="1787931" cy="1294000"/>
          </a:xfrm>
          <a:custGeom>
            <a:avLst/>
            <a:gdLst>
              <a:gd name="T0" fmla="*/ 133 w 814"/>
              <a:gd name="T1" fmla="*/ 312 h 525"/>
              <a:gd name="T2" fmla="*/ 123 w 814"/>
              <a:gd name="T3" fmla="*/ 307 h 525"/>
              <a:gd name="T4" fmla="*/ 105 w 814"/>
              <a:gd name="T5" fmla="*/ 315 h 525"/>
              <a:gd name="T6" fmla="*/ 76 w 814"/>
              <a:gd name="T7" fmla="*/ 335 h 525"/>
              <a:gd name="T8" fmla="*/ 51 w 814"/>
              <a:gd name="T9" fmla="*/ 342 h 525"/>
              <a:gd name="T10" fmla="*/ 33 w 814"/>
              <a:gd name="T11" fmla="*/ 336 h 525"/>
              <a:gd name="T12" fmla="*/ 12 w 814"/>
              <a:gd name="T13" fmla="*/ 313 h 525"/>
              <a:gd name="T14" fmla="*/ 3 w 814"/>
              <a:gd name="T15" fmla="*/ 287 h 525"/>
              <a:gd name="T16" fmla="*/ 1 w 814"/>
              <a:gd name="T17" fmla="*/ 250 h 525"/>
              <a:gd name="T18" fmla="*/ 9 w 814"/>
              <a:gd name="T19" fmla="*/ 219 h 525"/>
              <a:gd name="T20" fmla="*/ 26 w 814"/>
              <a:gd name="T21" fmla="*/ 195 h 525"/>
              <a:gd name="T22" fmla="*/ 44 w 814"/>
              <a:gd name="T23" fmla="*/ 185 h 525"/>
              <a:gd name="T24" fmla="*/ 61 w 814"/>
              <a:gd name="T25" fmla="*/ 183 h 525"/>
              <a:gd name="T26" fmla="*/ 85 w 814"/>
              <a:gd name="T27" fmla="*/ 193 h 525"/>
              <a:gd name="T28" fmla="*/ 112 w 814"/>
              <a:gd name="T29" fmla="*/ 211 h 525"/>
              <a:gd name="T30" fmla="*/ 126 w 814"/>
              <a:gd name="T31" fmla="*/ 215 h 525"/>
              <a:gd name="T32" fmla="*/ 135 w 814"/>
              <a:gd name="T33" fmla="*/ 208 h 525"/>
              <a:gd name="T34" fmla="*/ 141 w 814"/>
              <a:gd name="T35" fmla="*/ 0 h 525"/>
              <a:gd name="T36" fmla="*/ 810 w 814"/>
              <a:gd name="T37" fmla="*/ 205 h 525"/>
              <a:gd name="T38" fmla="*/ 801 w 814"/>
              <a:gd name="T39" fmla="*/ 214 h 525"/>
              <a:gd name="T40" fmla="*/ 789 w 814"/>
              <a:gd name="T41" fmla="*/ 214 h 525"/>
              <a:gd name="T42" fmla="*/ 756 w 814"/>
              <a:gd name="T43" fmla="*/ 193 h 525"/>
              <a:gd name="T44" fmla="*/ 737 w 814"/>
              <a:gd name="T45" fmla="*/ 184 h 525"/>
              <a:gd name="T46" fmla="*/ 720 w 814"/>
              <a:gd name="T47" fmla="*/ 184 h 525"/>
              <a:gd name="T48" fmla="*/ 702 w 814"/>
              <a:gd name="T49" fmla="*/ 192 h 525"/>
              <a:gd name="T50" fmla="*/ 686 w 814"/>
              <a:gd name="T51" fmla="*/ 210 h 525"/>
              <a:gd name="T52" fmla="*/ 675 w 814"/>
              <a:gd name="T53" fmla="*/ 240 h 525"/>
              <a:gd name="T54" fmla="*/ 673 w 814"/>
              <a:gd name="T55" fmla="*/ 272 h 525"/>
              <a:gd name="T56" fmla="*/ 682 w 814"/>
              <a:gd name="T57" fmla="*/ 308 h 525"/>
              <a:gd name="T58" fmla="*/ 694 w 814"/>
              <a:gd name="T59" fmla="*/ 325 h 525"/>
              <a:gd name="T60" fmla="*/ 709 w 814"/>
              <a:gd name="T61" fmla="*/ 338 h 525"/>
              <a:gd name="T62" fmla="*/ 727 w 814"/>
              <a:gd name="T63" fmla="*/ 342 h 525"/>
              <a:gd name="T64" fmla="*/ 755 w 814"/>
              <a:gd name="T65" fmla="*/ 331 h 525"/>
              <a:gd name="T66" fmla="*/ 783 w 814"/>
              <a:gd name="T67" fmla="*/ 311 h 525"/>
              <a:gd name="T68" fmla="*/ 801 w 814"/>
              <a:gd name="T69" fmla="*/ 308 h 525"/>
              <a:gd name="T70" fmla="*/ 810 w 814"/>
              <a:gd name="T71" fmla="*/ 318 h 525"/>
              <a:gd name="T72" fmla="*/ 544 w 814"/>
              <a:gd name="T73" fmla="*/ 525 h 525"/>
              <a:gd name="T74" fmla="*/ 524 w 814"/>
              <a:gd name="T75" fmla="*/ 515 h 525"/>
              <a:gd name="T76" fmla="*/ 522 w 814"/>
              <a:gd name="T77" fmla="*/ 504 h 525"/>
              <a:gd name="T78" fmla="*/ 534 w 814"/>
              <a:gd name="T79" fmla="*/ 481 h 525"/>
              <a:gd name="T80" fmla="*/ 554 w 814"/>
              <a:gd name="T81" fmla="*/ 450 h 525"/>
              <a:gd name="T82" fmla="*/ 556 w 814"/>
              <a:gd name="T83" fmla="*/ 429 h 525"/>
              <a:gd name="T84" fmla="*/ 544 w 814"/>
              <a:gd name="T85" fmla="*/ 407 h 525"/>
              <a:gd name="T86" fmla="*/ 522 w 814"/>
              <a:gd name="T87" fmla="*/ 392 h 525"/>
              <a:gd name="T88" fmla="*/ 497 w 814"/>
              <a:gd name="T89" fmla="*/ 384 h 525"/>
              <a:gd name="T90" fmla="*/ 455 w 814"/>
              <a:gd name="T91" fmla="*/ 385 h 525"/>
              <a:gd name="T92" fmla="*/ 426 w 814"/>
              <a:gd name="T93" fmla="*/ 396 h 525"/>
              <a:gd name="T94" fmla="*/ 407 w 814"/>
              <a:gd name="T95" fmla="*/ 412 h 525"/>
              <a:gd name="T96" fmla="*/ 399 w 814"/>
              <a:gd name="T97" fmla="*/ 431 h 525"/>
              <a:gd name="T98" fmla="*/ 399 w 814"/>
              <a:gd name="T99" fmla="*/ 448 h 525"/>
              <a:gd name="T100" fmla="*/ 413 w 814"/>
              <a:gd name="T101" fmla="*/ 475 h 525"/>
              <a:gd name="T102" fmla="*/ 430 w 814"/>
              <a:gd name="T103" fmla="*/ 501 h 525"/>
              <a:gd name="T104" fmla="*/ 430 w 814"/>
              <a:gd name="T105" fmla="*/ 512 h 525"/>
              <a:gd name="T106" fmla="*/ 420 w 814"/>
              <a:gd name="T107" fmla="*/ 521 h 525"/>
              <a:gd name="T108" fmla="*/ 141 w 814"/>
              <a:gd name="T109" fmla="*/ 329 h 52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4"/>
              <a:gd name="T166" fmla="*/ 0 h 525"/>
              <a:gd name="T167" fmla="*/ 814 w 814"/>
              <a:gd name="T168" fmla="*/ 525 h 52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4" h="525">
                <a:moveTo>
                  <a:pt x="141" y="329"/>
                </a:moveTo>
                <a:lnTo>
                  <a:pt x="138" y="319"/>
                </a:lnTo>
                <a:lnTo>
                  <a:pt x="136" y="315"/>
                </a:lnTo>
                <a:lnTo>
                  <a:pt x="133" y="312"/>
                </a:lnTo>
                <a:lnTo>
                  <a:pt x="131" y="310"/>
                </a:lnTo>
                <a:lnTo>
                  <a:pt x="128" y="308"/>
                </a:lnTo>
                <a:lnTo>
                  <a:pt x="126" y="307"/>
                </a:lnTo>
                <a:lnTo>
                  <a:pt x="123" y="307"/>
                </a:lnTo>
                <a:lnTo>
                  <a:pt x="120" y="308"/>
                </a:lnTo>
                <a:lnTo>
                  <a:pt x="117" y="308"/>
                </a:lnTo>
                <a:lnTo>
                  <a:pt x="111" y="311"/>
                </a:lnTo>
                <a:lnTo>
                  <a:pt x="105" y="315"/>
                </a:lnTo>
                <a:lnTo>
                  <a:pt x="98" y="320"/>
                </a:lnTo>
                <a:lnTo>
                  <a:pt x="91" y="326"/>
                </a:lnTo>
                <a:lnTo>
                  <a:pt x="83" y="331"/>
                </a:lnTo>
                <a:lnTo>
                  <a:pt x="76" y="335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2" y="340"/>
                </a:lnTo>
                <a:lnTo>
                  <a:pt x="38" y="338"/>
                </a:lnTo>
                <a:lnTo>
                  <a:pt x="33" y="336"/>
                </a:lnTo>
                <a:lnTo>
                  <a:pt x="25" y="329"/>
                </a:lnTo>
                <a:lnTo>
                  <a:pt x="21" y="325"/>
                </a:lnTo>
                <a:lnTo>
                  <a:pt x="18" y="321"/>
                </a:lnTo>
                <a:lnTo>
                  <a:pt x="12" y="313"/>
                </a:lnTo>
                <a:lnTo>
                  <a:pt x="10" y="308"/>
                </a:lnTo>
                <a:lnTo>
                  <a:pt x="7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7" y="206"/>
                </a:lnTo>
                <a:lnTo>
                  <a:pt x="20" y="202"/>
                </a:lnTo>
                <a:lnTo>
                  <a:pt x="26" y="195"/>
                </a:lnTo>
                <a:lnTo>
                  <a:pt x="30" y="192"/>
                </a:lnTo>
                <a:lnTo>
                  <a:pt x="35" y="190"/>
                </a:lnTo>
                <a:lnTo>
                  <a:pt x="39" y="187"/>
                </a:lnTo>
                <a:lnTo>
                  <a:pt x="44" y="185"/>
                </a:lnTo>
                <a:lnTo>
                  <a:pt x="48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5" y="184"/>
                </a:lnTo>
                <a:lnTo>
                  <a:pt x="70" y="185"/>
                </a:lnTo>
                <a:lnTo>
                  <a:pt x="77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6" y="207"/>
                </a:lnTo>
                <a:lnTo>
                  <a:pt x="112" y="211"/>
                </a:lnTo>
                <a:lnTo>
                  <a:pt x="118" y="214"/>
                </a:lnTo>
                <a:lnTo>
                  <a:pt x="121" y="215"/>
                </a:lnTo>
                <a:lnTo>
                  <a:pt x="123" y="215"/>
                </a:lnTo>
                <a:lnTo>
                  <a:pt x="126" y="215"/>
                </a:lnTo>
                <a:lnTo>
                  <a:pt x="128" y="214"/>
                </a:lnTo>
                <a:lnTo>
                  <a:pt x="131" y="213"/>
                </a:lnTo>
                <a:lnTo>
                  <a:pt x="133" y="211"/>
                </a:lnTo>
                <a:lnTo>
                  <a:pt x="135" y="208"/>
                </a:lnTo>
                <a:lnTo>
                  <a:pt x="137" y="204"/>
                </a:lnTo>
                <a:lnTo>
                  <a:pt x="140" y="200"/>
                </a:lnTo>
                <a:lnTo>
                  <a:pt x="141" y="195"/>
                </a:lnTo>
                <a:lnTo>
                  <a:pt x="141" y="0"/>
                </a:lnTo>
                <a:lnTo>
                  <a:pt x="814" y="0"/>
                </a:lnTo>
                <a:lnTo>
                  <a:pt x="814" y="196"/>
                </a:lnTo>
                <a:lnTo>
                  <a:pt x="812" y="201"/>
                </a:lnTo>
                <a:lnTo>
                  <a:pt x="810" y="205"/>
                </a:lnTo>
                <a:lnTo>
                  <a:pt x="808" y="208"/>
                </a:lnTo>
                <a:lnTo>
                  <a:pt x="805" y="211"/>
                </a:lnTo>
                <a:lnTo>
                  <a:pt x="803" y="213"/>
                </a:lnTo>
                <a:lnTo>
                  <a:pt x="801" y="214"/>
                </a:lnTo>
                <a:lnTo>
                  <a:pt x="798" y="215"/>
                </a:lnTo>
                <a:lnTo>
                  <a:pt x="795" y="215"/>
                </a:lnTo>
                <a:lnTo>
                  <a:pt x="792" y="215"/>
                </a:lnTo>
                <a:lnTo>
                  <a:pt x="789" y="214"/>
                </a:lnTo>
                <a:lnTo>
                  <a:pt x="783" y="211"/>
                </a:lnTo>
                <a:lnTo>
                  <a:pt x="777" y="207"/>
                </a:lnTo>
                <a:lnTo>
                  <a:pt x="770" y="203"/>
                </a:lnTo>
                <a:lnTo>
                  <a:pt x="756" y="193"/>
                </a:lnTo>
                <a:lnTo>
                  <a:pt x="749" y="189"/>
                </a:lnTo>
                <a:lnTo>
                  <a:pt x="745" y="187"/>
                </a:lnTo>
                <a:lnTo>
                  <a:pt x="741" y="185"/>
                </a:lnTo>
                <a:lnTo>
                  <a:pt x="737" y="184"/>
                </a:lnTo>
                <a:lnTo>
                  <a:pt x="733" y="183"/>
                </a:lnTo>
                <a:lnTo>
                  <a:pt x="728" y="183"/>
                </a:lnTo>
                <a:lnTo>
                  <a:pt x="724" y="183"/>
                </a:lnTo>
                <a:lnTo>
                  <a:pt x="720" y="184"/>
                </a:lnTo>
                <a:lnTo>
                  <a:pt x="715" y="185"/>
                </a:lnTo>
                <a:lnTo>
                  <a:pt x="711" y="187"/>
                </a:lnTo>
                <a:lnTo>
                  <a:pt x="706" y="190"/>
                </a:lnTo>
                <a:lnTo>
                  <a:pt x="702" y="192"/>
                </a:lnTo>
                <a:lnTo>
                  <a:pt x="699" y="195"/>
                </a:lnTo>
                <a:lnTo>
                  <a:pt x="695" y="199"/>
                </a:lnTo>
                <a:lnTo>
                  <a:pt x="692" y="202"/>
                </a:lnTo>
                <a:lnTo>
                  <a:pt x="686" y="210"/>
                </a:lnTo>
                <a:lnTo>
                  <a:pt x="682" y="219"/>
                </a:lnTo>
                <a:lnTo>
                  <a:pt x="680" y="224"/>
                </a:lnTo>
                <a:lnTo>
                  <a:pt x="678" y="229"/>
                </a:lnTo>
                <a:lnTo>
                  <a:pt x="675" y="240"/>
                </a:lnTo>
                <a:lnTo>
                  <a:pt x="673" y="250"/>
                </a:lnTo>
                <a:lnTo>
                  <a:pt x="673" y="255"/>
                </a:lnTo>
                <a:lnTo>
                  <a:pt x="673" y="261"/>
                </a:lnTo>
                <a:lnTo>
                  <a:pt x="673" y="272"/>
                </a:lnTo>
                <a:lnTo>
                  <a:pt x="674" y="282"/>
                </a:lnTo>
                <a:lnTo>
                  <a:pt x="677" y="293"/>
                </a:lnTo>
                <a:lnTo>
                  <a:pt x="680" y="304"/>
                </a:lnTo>
                <a:lnTo>
                  <a:pt x="682" y="308"/>
                </a:lnTo>
                <a:lnTo>
                  <a:pt x="685" y="313"/>
                </a:lnTo>
                <a:lnTo>
                  <a:pt x="687" y="317"/>
                </a:lnTo>
                <a:lnTo>
                  <a:pt x="690" y="321"/>
                </a:lnTo>
                <a:lnTo>
                  <a:pt x="694" y="325"/>
                </a:lnTo>
                <a:lnTo>
                  <a:pt x="697" y="329"/>
                </a:lnTo>
                <a:lnTo>
                  <a:pt x="701" y="332"/>
                </a:lnTo>
                <a:lnTo>
                  <a:pt x="705" y="336"/>
                </a:lnTo>
                <a:lnTo>
                  <a:pt x="709" y="338"/>
                </a:lnTo>
                <a:lnTo>
                  <a:pt x="714" y="340"/>
                </a:lnTo>
                <a:lnTo>
                  <a:pt x="718" y="341"/>
                </a:lnTo>
                <a:lnTo>
                  <a:pt x="722" y="342"/>
                </a:lnTo>
                <a:lnTo>
                  <a:pt x="727" y="342"/>
                </a:lnTo>
                <a:lnTo>
                  <a:pt x="731" y="342"/>
                </a:lnTo>
                <a:lnTo>
                  <a:pt x="739" y="339"/>
                </a:lnTo>
                <a:lnTo>
                  <a:pt x="747" y="336"/>
                </a:lnTo>
                <a:lnTo>
                  <a:pt x="755" y="331"/>
                </a:lnTo>
                <a:lnTo>
                  <a:pt x="762" y="326"/>
                </a:lnTo>
                <a:lnTo>
                  <a:pt x="769" y="320"/>
                </a:lnTo>
                <a:lnTo>
                  <a:pt x="776" y="316"/>
                </a:lnTo>
                <a:lnTo>
                  <a:pt x="783" y="311"/>
                </a:lnTo>
                <a:lnTo>
                  <a:pt x="789" y="309"/>
                </a:lnTo>
                <a:lnTo>
                  <a:pt x="792" y="308"/>
                </a:lnTo>
                <a:lnTo>
                  <a:pt x="795" y="307"/>
                </a:lnTo>
                <a:lnTo>
                  <a:pt x="801" y="308"/>
                </a:lnTo>
                <a:lnTo>
                  <a:pt x="803" y="309"/>
                </a:lnTo>
                <a:lnTo>
                  <a:pt x="806" y="312"/>
                </a:lnTo>
                <a:lnTo>
                  <a:pt x="808" y="314"/>
                </a:lnTo>
                <a:lnTo>
                  <a:pt x="810" y="318"/>
                </a:lnTo>
                <a:lnTo>
                  <a:pt x="812" y="322"/>
                </a:lnTo>
                <a:lnTo>
                  <a:pt x="814" y="328"/>
                </a:lnTo>
                <a:lnTo>
                  <a:pt x="814" y="525"/>
                </a:lnTo>
                <a:lnTo>
                  <a:pt x="544" y="525"/>
                </a:lnTo>
                <a:lnTo>
                  <a:pt x="533" y="521"/>
                </a:lnTo>
                <a:lnTo>
                  <a:pt x="529" y="519"/>
                </a:lnTo>
                <a:lnTo>
                  <a:pt x="526" y="517"/>
                </a:lnTo>
                <a:lnTo>
                  <a:pt x="524" y="515"/>
                </a:lnTo>
                <a:lnTo>
                  <a:pt x="522" y="512"/>
                </a:lnTo>
                <a:lnTo>
                  <a:pt x="522" y="509"/>
                </a:lnTo>
                <a:lnTo>
                  <a:pt x="521" y="507"/>
                </a:lnTo>
                <a:lnTo>
                  <a:pt x="522" y="504"/>
                </a:lnTo>
                <a:lnTo>
                  <a:pt x="522" y="501"/>
                </a:lnTo>
                <a:lnTo>
                  <a:pt x="525" y="495"/>
                </a:lnTo>
                <a:lnTo>
                  <a:pt x="529" y="487"/>
                </a:lnTo>
                <a:lnTo>
                  <a:pt x="534" y="481"/>
                </a:lnTo>
                <a:lnTo>
                  <a:pt x="541" y="473"/>
                </a:lnTo>
                <a:lnTo>
                  <a:pt x="546" y="466"/>
                </a:lnTo>
                <a:lnTo>
                  <a:pt x="551" y="458"/>
                </a:lnTo>
                <a:lnTo>
                  <a:pt x="554" y="450"/>
                </a:lnTo>
                <a:lnTo>
                  <a:pt x="557" y="442"/>
                </a:lnTo>
                <a:lnTo>
                  <a:pt x="557" y="438"/>
                </a:lnTo>
                <a:lnTo>
                  <a:pt x="557" y="433"/>
                </a:lnTo>
                <a:lnTo>
                  <a:pt x="556" y="429"/>
                </a:lnTo>
                <a:lnTo>
                  <a:pt x="555" y="424"/>
                </a:lnTo>
                <a:lnTo>
                  <a:pt x="553" y="419"/>
                </a:lnTo>
                <a:lnTo>
                  <a:pt x="551" y="415"/>
                </a:lnTo>
                <a:lnTo>
                  <a:pt x="544" y="407"/>
                </a:lnTo>
                <a:lnTo>
                  <a:pt x="539" y="404"/>
                </a:lnTo>
                <a:lnTo>
                  <a:pt x="535" y="400"/>
                </a:lnTo>
                <a:lnTo>
                  <a:pt x="527" y="395"/>
                </a:lnTo>
                <a:lnTo>
                  <a:pt x="522" y="392"/>
                </a:lnTo>
                <a:lnTo>
                  <a:pt x="518" y="390"/>
                </a:lnTo>
                <a:lnTo>
                  <a:pt x="508" y="387"/>
                </a:lnTo>
                <a:lnTo>
                  <a:pt x="502" y="385"/>
                </a:lnTo>
                <a:lnTo>
                  <a:pt x="497" y="384"/>
                </a:lnTo>
                <a:lnTo>
                  <a:pt x="487" y="383"/>
                </a:lnTo>
                <a:lnTo>
                  <a:pt x="476" y="383"/>
                </a:lnTo>
                <a:lnTo>
                  <a:pt x="465" y="383"/>
                </a:lnTo>
                <a:lnTo>
                  <a:pt x="455" y="385"/>
                </a:lnTo>
                <a:lnTo>
                  <a:pt x="445" y="388"/>
                </a:lnTo>
                <a:lnTo>
                  <a:pt x="440" y="390"/>
                </a:lnTo>
                <a:lnTo>
                  <a:pt x="435" y="392"/>
                </a:lnTo>
                <a:lnTo>
                  <a:pt x="426" y="396"/>
                </a:lnTo>
                <a:lnTo>
                  <a:pt x="422" y="399"/>
                </a:lnTo>
                <a:lnTo>
                  <a:pt x="418" y="402"/>
                </a:lnTo>
                <a:lnTo>
                  <a:pt x="410" y="409"/>
                </a:lnTo>
                <a:lnTo>
                  <a:pt x="407" y="412"/>
                </a:lnTo>
                <a:lnTo>
                  <a:pt x="405" y="416"/>
                </a:lnTo>
                <a:lnTo>
                  <a:pt x="402" y="421"/>
                </a:lnTo>
                <a:lnTo>
                  <a:pt x="400" y="425"/>
                </a:lnTo>
                <a:lnTo>
                  <a:pt x="399" y="431"/>
                </a:lnTo>
                <a:lnTo>
                  <a:pt x="398" y="435"/>
                </a:lnTo>
                <a:lnTo>
                  <a:pt x="398" y="440"/>
                </a:lnTo>
                <a:lnTo>
                  <a:pt x="398" y="444"/>
                </a:lnTo>
                <a:lnTo>
                  <a:pt x="399" y="448"/>
                </a:lnTo>
                <a:lnTo>
                  <a:pt x="400" y="452"/>
                </a:lnTo>
                <a:lnTo>
                  <a:pt x="404" y="460"/>
                </a:lnTo>
                <a:lnTo>
                  <a:pt x="408" y="467"/>
                </a:lnTo>
                <a:lnTo>
                  <a:pt x="413" y="475"/>
                </a:lnTo>
                <a:lnTo>
                  <a:pt x="419" y="482"/>
                </a:lnTo>
                <a:lnTo>
                  <a:pt x="423" y="488"/>
                </a:lnTo>
                <a:lnTo>
                  <a:pt x="427" y="495"/>
                </a:lnTo>
                <a:lnTo>
                  <a:pt x="430" y="501"/>
                </a:lnTo>
                <a:lnTo>
                  <a:pt x="430" y="504"/>
                </a:lnTo>
                <a:lnTo>
                  <a:pt x="431" y="507"/>
                </a:lnTo>
                <a:lnTo>
                  <a:pt x="431" y="509"/>
                </a:lnTo>
                <a:lnTo>
                  <a:pt x="430" y="512"/>
                </a:lnTo>
                <a:lnTo>
                  <a:pt x="428" y="514"/>
                </a:lnTo>
                <a:lnTo>
                  <a:pt x="426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0" y="525"/>
                </a:lnTo>
                <a:lnTo>
                  <a:pt x="141" y="525"/>
                </a:lnTo>
                <a:lnTo>
                  <a:pt x="141" y="329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22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1" name="Freeform 35"/>
          <p:cNvSpPr>
            <a:spLocks/>
          </p:cNvSpPr>
          <p:nvPr/>
        </p:nvSpPr>
        <p:spPr bwMode="auto">
          <a:xfrm rot="5400000">
            <a:off x="2197316" y="4053759"/>
            <a:ext cx="1795900" cy="1294000"/>
          </a:xfrm>
          <a:custGeom>
            <a:avLst/>
            <a:gdLst>
              <a:gd name="T0" fmla="*/ 538 w 817"/>
              <a:gd name="T1" fmla="*/ 522 h 525"/>
              <a:gd name="T2" fmla="*/ 527 w 817"/>
              <a:gd name="T3" fmla="*/ 515 h 525"/>
              <a:gd name="T4" fmla="*/ 523 w 817"/>
              <a:gd name="T5" fmla="*/ 506 h 525"/>
              <a:gd name="T6" fmla="*/ 530 w 817"/>
              <a:gd name="T7" fmla="*/ 489 h 525"/>
              <a:gd name="T8" fmla="*/ 551 w 817"/>
              <a:gd name="T9" fmla="*/ 458 h 525"/>
              <a:gd name="T10" fmla="*/ 557 w 817"/>
              <a:gd name="T11" fmla="*/ 442 h 525"/>
              <a:gd name="T12" fmla="*/ 556 w 817"/>
              <a:gd name="T13" fmla="*/ 425 h 525"/>
              <a:gd name="T14" fmla="*/ 553 w 817"/>
              <a:gd name="T15" fmla="*/ 416 h 525"/>
              <a:gd name="T16" fmla="*/ 544 w 817"/>
              <a:gd name="T17" fmla="*/ 405 h 525"/>
              <a:gd name="T18" fmla="*/ 528 w 817"/>
              <a:gd name="T19" fmla="*/ 393 h 525"/>
              <a:gd name="T20" fmla="*/ 512 w 817"/>
              <a:gd name="T21" fmla="*/ 387 h 525"/>
              <a:gd name="T22" fmla="*/ 489 w 817"/>
              <a:gd name="T23" fmla="*/ 383 h 525"/>
              <a:gd name="T24" fmla="*/ 453 w 817"/>
              <a:gd name="T25" fmla="*/ 385 h 525"/>
              <a:gd name="T26" fmla="*/ 431 w 817"/>
              <a:gd name="T27" fmla="*/ 393 h 525"/>
              <a:gd name="T28" fmla="*/ 417 w 817"/>
              <a:gd name="T29" fmla="*/ 403 h 525"/>
              <a:gd name="T30" fmla="*/ 406 w 817"/>
              <a:gd name="T31" fmla="*/ 416 h 525"/>
              <a:gd name="T32" fmla="*/ 400 w 817"/>
              <a:gd name="T33" fmla="*/ 431 h 525"/>
              <a:gd name="T34" fmla="*/ 400 w 817"/>
              <a:gd name="T35" fmla="*/ 444 h 525"/>
              <a:gd name="T36" fmla="*/ 406 w 817"/>
              <a:gd name="T37" fmla="*/ 460 h 525"/>
              <a:gd name="T38" fmla="*/ 420 w 817"/>
              <a:gd name="T39" fmla="*/ 482 h 525"/>
              <a:gd name="T40" fmla="*/ 431 w 817"/>
              <a:gd name="T41" fmla="*/ 501 h 525"/>
              <a:gd name="T42" fmla="*/ 431 w 817"/>
              <a:gd name="T43" fmla="*/ 509 h 525"/>
              <a:gd name="T44" fmla="*/ 427 w 817"/>
              <a:gd name="T45" fmla="*/ 517 h 525"/>
              <a:gd name="T46" fmla="*/ 416 w 817"/>
              <a:gd name="T47" fmla="*/ 523 h 525"/>
              <a:gd name="T48" fmla="*/ 141 w 817"/>
              <a:gd name="T49" fmla="*/ 327 h 525"/>
              <a:gd name="T50" fmla="*/ 130 w 817"/>
              <a:gd name="T51" fmla="*/ 309 h 525"/>
              <a:gd name="T52" fmla="*/ 122 w 817"/>
              <a:gd name="T53" fmla="*/ 307 h 525"/>
              <a:gd name="T54" fmla="*/ 110 w 817"/>
              <a:gd name="T55" fmla="*/ 312 h 525"/>
              <a:gd name="T56" fmla="*/ 82 w 817"/>
              <a:gd name="T57" fmla="*/ 331 h 525"/>
              <a:gd name="T58" fmla="*/ 70 w 817"/>
              <a:gd name="T59" fmla="*/ 338 h 525"/>
              <a:gd name="T60" fmla="*/ 54 w 817"/>
              <a:gd name="T61" fmla="*/ 342 h 525"/>
              <a:gd name="T62" fmla="*/ 41 w 817"/>
              <a:gd name="T63" fmla="*/ 340 h 525"/>
              <a:gd name="T64" fmla="*/ 24 w 817"/>
              <a:gd name="T65" fmla="*/ 329 h 525"/>
              <a:gd name="T66" fmla="*/ 12 w 817"/>
              <a:gd name="T67" fmla="*/ 313 h 525"/>
              <a:gd name="T68" fmla="*/ 4 w 817"/>
              <a:gd name="T69" fmla="*/ 293 h 525"/>
              <a:gd name="T70" fmla="*/ 0 w 817"/>
              <a:gd name="T71" fmla="*/ 272 h 525"/>
              <a:gd name="T72" fmla="*/ 2 w 817"/>
              <a:gd name="T73" fmla="*/ 240 h 525"/>
              <a:gd name="T74" fmla="*/ 9 w 817"/>
              <a:gd name="T75" fmla="*/ 219 h 525"/>
              <a:gd name="T76" fmla="*/ 19 w 817"/>
              <a:gd name="T77" fmla="*/ 202 h 525"/>
              <a:gd name="T78" fmla="*/ 33 w 817"/>
              <a:gd name="T79" fmla="*/ 190 h 525"/>
              <a:gd name="T80" fmla="*/ 47 w 817"/>
              <a:gd name="T81" fmla="*/ 184 h 525"/>
              <a:gd name="T82" fmla="*/ 60 w 817"/>
              <a:gd name="T83" fmla="*/ 183 h 525"/>
              <a:gd name="T84" fmla="*/ 76 w 817"/>
              <a:gd name="T85" fmla="*/ 189 h 525"/>
              <a:gd name="T86" fmla="*/ 97 w 817"/>
              <a:gd name="T87" fmla="*/ 203 h 525"/>
              <a:gd name="T88" fmla="*/ 116 w 817"/>
              <a:gd name="T89" fmla="*/ 214 h 525"/>
              <a:gd name="T90" fmla="*/ 125 w 817"/>
              <a:gd name="T91" fmla="*/ 215 h 525"/>
              <a:gd name="T92" fmla="*/ 132 w 817"/>
              <a:gd name="T93" fmla="*/ 211 h 525"/>
              <a:gd name="T94" fmla="*/ 141 w 817"/>
              <a:gd name="T95" fmla="*/ 196 h 525"/>
              <a:gd name="T96" fmla="*/ 817 w 817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525"/>
              <a:gd name="T149" fmla="*/ 817 w 817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525">
                <a:moveTo>
                  <a:pt x="817" y="525"/>
                </a:moveTo>
                <a:lnTo>
                  <a:pt x="546" y="525"/>
                </a:lnTo>
                <a:lnTo>
                  <a:pt x="538" y="522"/>
                </a:lnTo>
                <a:lnTo>
                  <a:pt x="532" y="520"/>
                </a:lnTo>
                <a:lnTo>
                  <a:pt x="528" y="516"/>
                </a:lnTo>
                <a:lnTo>
                  <a:pt x="527" y="515"/>
                </a:lnTo>
                <a:lnTo>
                  <a:pt x="525" y="513"/>
                </a:lnTo>
                <a:lnTo>
                  <a:pt x="524" y="510"/>
                </a:lnTo>
                <a:lnTo>
                  <a:pt x="523" y="506"/>
                </a:lnTo>
                <a:lnTo>
                  <a:pt x="524" y="502"/>
                </a:lnTo>
                <a:lnTo>
                  <a:pt x="525" y="498"/>
                </a:lnTo>
                <a:lnTo>
                  <a:pt x="530" y="489"/>
                </a:lnTo>
                <a:lnTo>
                  <a:pt x="537" y="479"/>
                </a:lnTo>
                <a:lnTo>
                  <a:pt x="547" y="466"/>
                </a:lnTo>
                <a:lnTo>
                  <a:pt x="551" y="458"/>
                </a:lnTo>
                <a:lnTo>
                  <a:pt x="554" y="451"/>
                </a:lnTo>
                <a:lnTo>
                  <a:pt x="556" y="445"/>
                </a:lnTo>
                <a:lnTo>
                  <a:pt x="557" y="442"/>
                </a:lnTo>
                <a:lnTo>
                  <a:pt x="558" y="438"/>
                </a:lnTo>
                <a:lnTo>
                  <a:pt x="558" y="432"/>
                </a:lnTo>
                <a:lnTo>
                  <a:pt x="556" y="425"/>
                </a:lnTo>
                <a:lnTo>
                  <a:pt x="556" y="422"/>
                </a:lnTo>
                <a:lnTo>
                  <a:pt x="555" y="420"/>
                </a:lnTo>
                <a:lnTo>
                  <a:pt x="553" y="416"/>
                </a:lnTo>
                <a:lnTo>
                  <a:pt x="550" y="412"/>
                </a:lnTo>
                <a:lnTo>
                  <a:pt x="548" y="408"/>
                </a:lnTo>
                <a:lnTo>
                  <a:pt x="544" y="405"/>
                </a:lnTo>
                <a:lnTo>
                  <a:pt x="541" y="402"/>
                </a:lnTo>
                <a:lnTo>
                  <a:pt x="532" y="396"/>
                </a:lnTo>
                <a:lnTo>
                  <a:pt x="528" y="393"/>
                </a:lnTo>
                <a:lnTo>
                  <a:pt x="523" y="391"/>
                </a:lnTo>
                <a:lnTo>
                  <a:pt x="518" y="389"/>
                </a:lnTo>
                <a:lnTo>
                  <a:pt x="512" y="387"/>
                </a:lnTo>
                <a:lnTo>
                  <a:pt x="501" y="384"/>
                </a:lnTo>
                <a:lnTo>
                  <a:pt x="494" y="383"/>
                </a:lnTo>
                <a:lnTo>
                  <a:pt x="489" y="383"/>
                </a:lnTo>
                <a:lnTo>
                  <a:pt x="477" y="382"/>
                </a:lnTo>
                <a:lnTo>
                  <a:pt x="465" y="383"/>
                </a:lnTo>
                <a:lnTo>
                  <a:pt x="453" y="385"/>
                </a:lnTo>
                <a:lnTo>
                  <a:pt x="442" y="388"/>
                </a:lnTo>
                <a:lnTo>
                  <a:pt x="436" y="391"/>
                </a:lnTo>
                <a:lnTo>
                  <a:pt x="431" y="393"/>
                </a:lnTo>
                <a:lnTo>
                  <a:pt x="426" y="396"/>
                </a:lnTo>
                <a:lnTo>
                  <a:pt x="422" y="399"/>
                </a:lnTo>
                <a:lnTo>
                  <a:pt x="417" y="403"/>
                </a:lnTo>
                <a:lnTo>
                  <a:pt x="413" y="407"/>
                </a:lnTo>
                <a:lnTo>
                  <a:pt x="410" y="411"/>
                </a:lnTo>
                <a:lnTo>
                  <a:pt x="406" y="416"/>
                </a:lnTo>
                <a:lnTo>
                  <a:pt x="404" y="420"/>
                </a:lnTo>
                <a:lnTo>
                  <a:pt x="402" y="425"/>
                </a:lnTo>
                <a:lnTo>
                  <a:pt x="400" y="431"/>
                </a:lnTo>
                <a:lnTo>
                  <a:pt x="400" y="435"/>
                </a:lnTo>
                <a:lnTo>
                  <a:pt x="400" y="439"/>
                </a:lnTo>
                <a:lnTo>
                  <a:pt x="400" y="444"/>
                </a:lnTo>
                <a:lnTo>
                  <a:pt x="401" y="448"/>
                </a:lnTo>
                <a:lnTo>
                  <a:pt x="402" y="452"/>
                </a:lnTo>
                <a:lnTo>
                  <a:pt x="406" y="460"/>
                </a:lnTo>
                <a:lnTo>
                  <a:pt x="410" y="468"/>
                </a:lnTo>
                <a:lnTo>
                  <a:pt x="415" y="475"/>
                </a:lnTo>
                <a:lnTo>
                  <a:pt x="420" y="482"/>
                </a:lnTo>
                <a:lnTo>
                  <a:pt x="424" y="488"/>
                </a:lnTo>
                <a:lnTo>
                  <a:pt x="428" y="495"/>
                </a:lnTo>
                <a:lnTo>
                  <a:pt x="431" y="501"/>
                </a:lnTo>
                <a:lnTo>
                  <a:pt x="431" y="504"/>
                </a:lnTo>
                <a:lnTo>
                  <a:pt x="432" y="507"/>
                </a:lnTo>
                <a:lnTo>
                  <a:pt x="431" y="509"/>
                </a:lnTo>
                <a:lnTo>
                  <a:pt x="430" y="512"/>
                </a:lnTo>
                <a:lnTo>
                  <a:pt x="429" y="514"/>
                </a:lnTo>
                <a:lnTo>
                  <a:pt x="427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1" y="525"/>
                </a:lnTo>
                <a:lnTo>
                  <a:pt x="141" y="525"/>
                </a:lnTo>
                <a:lnTo>
                  <a:pt x="141" y="327"/>
                </a:lnTo>
                <a:lnTo>
                  <a:pt x="137" y="317"/>
                </a:lnTo>
                <a:lnTo>
                  <a:pt x="132" y="311"/>
                </a:lnTo>
                <a:lnTo>
                  <a:pt x="130" y="309"/>
                </a:lnTo>
                <a:lnTo>
                  <a:pt x="128" y="308"/>
                </a:lnTo>
                <a:lnTo>
                  <a:pt x="125" y="307"/>
                </a:lnTo>
                <a:lnTo>
                  <a:pt x="122" y="307"/>
                </a:lnTo>
                <a:lnTo>
                  <a:pt x="119" y="308"/>
                </a:lnTo>
                <a:lnTo>
                  <a:pt x="116" y="309"/>
                </a:lnTo>
                <a:lnTo>
                  <a:pt x="110" y="312"/>
                </a:lnTo>
                <a:lnTo>
                  <a:pt x="103" y="316"/>
                </a:lnTo>
                <a:lnTo>
                  <a:pt x="96" y="321"/>
                </a:lnTo>
                <a:lnTo>
                  <a:pt x="82" y="331"/>
                </a:lnTo>
                <a:lnTo>
                  <a:pt x="78" y="333"/>
                </a:lnTo>
                <a:lnTo>
                  <a:pt x="74" y="336"/>
                </a:lnTo>
                <a:lnTo>
                  <a:pt x="70" y="338"/>
                </a:lnTo>
                <a:lnTo>
                  <a:pt x="66" y="339"/>
                </a:lnTo>
                <a:lnTo>
                  <a:pt x="58" y="342"/>
                </a:lnTo>
                <a:lnTo>
                  <a:pt x="54" y="342"/>
                </a:lnTo>
                <a:lnTo>
                  <a:pt x="49" y="342"/>
                </a:lnTo>
                <a:lnTo>
                  <a:pt x="45" y="341"/>
                </a:lnTo>
                <a:lnTo>
                  <a:pt x="41" y="340"/>
                </a:lnTo>
                <a:lnTo>
                  <a:pt x="37" y="338"/>
                </a:lnTo>
                <a:lnTo>
                  <a:pt x="32" y="336"/>
                </a:lnTo>
                <a:lnTo>
                  <a:pt x="24" y="329"/>
                </a:lnTo>
                <a:lnTo>
                  <a:pt x="21" y="325"/>
                </a:lnTo>
                <a:lnTo>
                  <a:pt x="17" y="321"/>
                </a:lnTo>
                <a:lnTo>
                  <a:pt x="12" y="313"/>
                </a:lnTo>
                <a:lnTo>
                  <a:pt x="9" y="308"/>
                </a:lnTo>
                <a:lnTo>
                  <a:pt x="7" y="304"/>
                </a:lnTo>
                <a:lnTo>
                  <a:pt x="4" y="293"/>
                </a:lnTo>
                <a:lnTo>
                  <a:pt x="2" y="287"/>
                </a:lnTo>
                <a:lnTo>
                  <a:pt x="1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2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6" y="206"/>
                </a:lnTo>
                <a:lnTo>
                  <a:pt x="19" y="202"/>
                </a:lnTo>
                <a:lnTo>
                  <a:pt x="26" y="195"/>
                </a:lnTo>
                <a:lnTo>
                  <a:pt x="29" y="192"/>
                </a:lnTo>
                <a:lnTo>
                  <a:pt x="33" y="190"/>
                </a:lnTo>
                <a:lnTo>
                  <a:pt x="38" y="187"/>
                </a:lnTo>
                <a:lnTo>
                  <a:pt x="42" y="185"/>
                </a:lnTo>
                <a:lnTo>
                  <a:pt x="47" y="184"/>
                </a:lnTo>
                <a:lnTo>
                  <a:pt x="51" y="183"/>
                </a:lnTo>
                <a:lnTo>
                  <a:pt x="56" y="183"/>
                </a:lnTo>
                <a:lnTo>
                  <a:pt x="60" y="183"/>
                </a:lnTo>
                <a:lnTo>
                  <a:pt x="64" y="184"/>
                </a:lnTo>
                <a:lnTo>
                  <a:pt x="68" y="185"/>
                </a:lnTo>
                <a:lnTo>
                  <a:pt x="76" y="189"/>
                </a:lnTo>
                <a:lnTo>
                  <a:pt x="83" y="193"/>
                </a:lnTo>
                <a:lnTo>
                  <a:pt x="91" y="198"/>
                </a:lnTo>
                <a:lnTo>
                  <a:pt x="97" y="203"/>
                </a:lnTo>
                <a:lnTo>
                  <a:pt x="104" y="207"/>
                </a:lnTo>
                <a:lnTo>
                  <a:pt x="110" y="211"/>
                </a:lnTo>
                <a:lnTo>
                  <a:pt x="116" y="214"/>
                </a:lnTo>
                <a:lnTo>
                  <a:pt x="119" y="215"/>
                </a:lnTo>
                <a:lnTo>
                  <a:pt x="122" y="215"/>
                </a:lnTo>
                <a:lnTo>
                  <a:pt x="125" y="215"/>
                </a:lnTo>
                <a:lnTo>
                  <a:pt x="128" y="214"/>
                </a:lnTo>
                <a:lnTo>
                  <a:pt x="130" y="213"/>
                </a:lnTo>
                <a:lnTo>
                  <a:pt x="132" y="211"/>
                </a:lnTo>
                <a:lnTo>
                  <a:pt x="137" y="205"/>
                </a:lnTo>
                <a:lnTo>
                  <a:pt x="139" y="201"/>
                </a:lnTo>
                <a:lnTo>
                  <a:pt x="141" y="196"/>
                </a:lnTo>
                <a:lnTo>
                  <a:pt x="141" y="0"/>
                </a:lnTo>
                <a:lnTo>
                  <a:pt x="817" y="0"/>
                </a:lnTo>
                <a:lnTo>
                  <a:pt x="817" y="525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085658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7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12000" t="16000" r="58000" b="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П.Тобуруокап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омуннаах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остуоруйата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4790364" y="3802809"/>
            <a:ext cx="3855338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Чаҥый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чаҕаан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4790364" y="3006000"/>
            <a:ext cx="3855338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Бурҕаллай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4790364" y="2092008"/>
            <a:ext cx="3855338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Буукубалар мунньахтара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36" name="Freeform 30"/>
          <p:cNvSpPr>
            <a:spLocks/>
          </p:cNvSpPr>
          <p:nvPr/>
        </p:nvSpPr>
        <p:spPr bwMode="auto">
          <a:xfrm rot="5400000">
            <a:off x="1080719" y="3879337"/>
            <a:ext cx="1795900" cy="1642844"/>
          </a:xfrm>
          <a:custGeom>
            <a:avLst/>
            <a:gdLst>
              <a:gd name="T0" fmla="*/ 42 w 817"/>
              <a:gd name="T1" fmla="*/ 327 h 667"/>
              <a:gd name="T2" fmla="*/ 56 w 817"/>
              <a:gd name="T3" fmla="*/ 325 h 667"/>
              <a:gd name="T4" fmla="*/ 68 w 817"/>
              <a:gd name="T5" fmla="*/ 327 h 667"/>
              <a:gd name="T6" fmla="*/ 91 w 817"/>
              <a:gd name="T7" fmla="*/ 340 h 667"/>
              <a:gd name="T8" fmla="*/ 110 w 817"/>
              <a:gd name="T9" fmla="*/ 353 h 667"/>
              <a:gd name="T10" fmla="*/ 122 w 817"/>
              <a:gd name="T11" fmla="*/ 357 h 667"/>
              <a:gd name="T12" fmla="*/ 132 w 817"/>
              <a:gd name="T13" fmla="*/ 353 h 667"/>
              <a:gd name="T14" fmla="*/ 139 w 817"/>
              <a:gd name="T15" fmla="*/ 343 h 667"/>
              <a:gd name="T16" fmla="*/ 411 w 817"/>
              <a:gd name="T17" fmla="*/ 142 h 667"/>
              <a:gd name="T18" fmla="*/ 427 w 817"/>
              <a:gd name="T19" fmla="*/ 134 h 667"/>
              <a:gd name="T20" fmla="*/ 432 w 817"/>
              <a:gd name="T21" fmla="*/ 123 h 667"/>
              <a:gd name="T22" fmla="*/ 427 w 817"/>
              <a:gd name="T23" fmla="*/ 108 h 667"/>
              <a:gd name="T24" fmla="*/ 410 w 817"/>
              <a:gd name="T25" fmla="*/ 84 h 667"/>
              <a:gd name="T26" fmla="*/ 402 w 817"/>
              <a:gd name="T27" fmla="*/ 67 h 667"/>
              <a:gd name="T28" fmla="*/ 401 w 817"/>
              <a:gd name="T29" fmla="*/ 52 h 667"/>
              <a:gd name="T30" fmla="*/ 406 w 817"/>
              <a:gd name="T31" fmla="*/ 34 h 667"/>
              <a:gd name="T32" fmla="*/ 417 w 817"/>
              <a:gd name="T33" fmla="*/ 21 h 667"/>
              <a:gd name="T34" fmla="*/ 433 w 817"/>
              <a:gd name="T35" fmla="*/ 10 h 667"/>
              <a:gd name="T36" fmla="*/ 452 w 817"/>
              <a:gd name="T37" fmla="*/ 3 h 667"/>
              <a:gd name="T38" fmla="*/ 474 w 817"/>
              <a:gd name="T39" fmla="*/ 0 h 667"/>
              <a:gd name="T40" fmla="*/ 496 w 817"/>
              <a:gd name="T41" fmla="*/ 1 h 667"/>
              <a:gd name="T42" fmla="*/ 518 w 817"/>
              <a:gd name="T43" fmla="*/ 6 h 667"/>
              <a:gd name="T44" fmla="*/ 530 w 817"/>
              <a:gd name="T45" fmla="*/ 13 h 667"/>
              <a:gd name="T46" fmla="*/ 544 w 817"/>
              <a:gd name="T47" fmla="*/ 24 h 667"/>
              <a:gd name="T48" fmla="*/ 554 w 817"/>
              <a:gd name="T49" fmla="*/ 37 h 667"/>
              <a:gd name="T50" fmla="*/ 557 w 817"/>
              <a:gd name="T51" fmla="*/ 55 h 667"/>
              <a:gd name="T52" fmla="*/ 554 w 817"/>
              <a:gd name="T53" fmla="*/ 68 h 667"/>
              <a:gd name="T54" fmla="*/ 546 w 817"/>
              <a:gd name="T55" fmla="*/ 83 h 667"/>
              <a:gd name="T56" fmla="*/ 527 w 817"/>
              <a:gd name="T57" fmla="*/ 111 h 667"/>
              <a:gd name="T58" fmla="*/ 523 w 817"/>
              <a:gd name="T59" fmla="*/ 123 h 667"/>
              <a:gd name="T60" fmla="*/ 525 w 817"/>
              <a:gd name="T61" fmla="*/ 130 h 667"/>
              <a:gd name="T62" fmla="*/ 532 w 817"/>
              <a:gd name="T63" fmla="*/ 137 h 667"/>
              <a:gd name="T64" fmla="*/ 545 w 817"/>
              <a:gd name="T65" fmla="*/ 142 h 667"/>
              <a:gd name="T66" fmla="*/ 141 w 817"/>
              <a:gd name="T67" fmla="*/ 667 h 667"/>
              <a:gd name="T68" fmla="*/ 135 w 817"/>
              <a:gd name="T69" fmla="*/ 456 h 667"/>
              <a:gd name="T70" fmla="*/ 128 w 817"/>
              <a:gd name="T71" fmla="*/ 450 h 667"/>
              <a:gd name="T72" fmla="*/ 119 w 817"/>
              <a:gd name="T73" fmla="*/ 450 h 667"/>
              <a:gd name="T74" fmla="*/ 103 w 817"/>
              <a:gd name="T75" fmla="*/ 458 h 667"/>
              <a:gd name="T76" fmla="*/ 74 w 817"/>
              <a:gd name="T77" fmla="*/ 478 h 667"/>
              <a:gd name="T78" fmla="*/ 58 w 817"/>
              <a:gd name="T79" fmla="*/ 484 h 667"/>
              <a:gd name="T80" fmla="*/ 45 w 817"/>
              <a:gd name="T81" fmla="*/ 483 h 667"/>
              <a:gd name="T82" fmla="*/ 32 w 817"/>
              <a:gd name="T83" fmla="*/ 478 h 667"/>
              <a:gd name="T84" fmla="*/ 17 w 817"/>
              <a:gd name="T85" fmla="*/ 463 h 667"/>
              <a:gd name="T86" fmla="*/ 7 w 817"/>
              <a:gd name="T87" fmla="*/ 446 h 667"/>
              <a:gd name="T88" fmla="*/ 1 w 817"/>
              <a:gd name="T89" fmla="*/ 424 h 667"/>
              <a:gd name="T90" fmla="*/ 0 w 817"/>
              <a:gd name="T91" fmla="*/ 392 h 667"/>
              <a:gd name="T92" fmla="*/ 7 w 817"/>
              <a:gd name="T93" fmla="*/ 366 h 667"/>
              <a:gd name="T94" fmla="*/ 16 w 817"/>
              <a:gd name="T95" fmla="*/ 348 h 667"/>
              <a:gd name="T96" fmla="*/ 29 w 817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667"/>
              <a:gd name="T149" fmla="*/ 817 w 817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667">
                <a:moveTo>
                  <a:pt x="33" y="332"/>
                </a:moveTo>
                <a:lnTo>
                  <a:pt x="38" y="329"/>
                </a:lnTo>
                <a:lnTo>
                  <a:pt x="42" y="327"/>
                </a:lnTo>
                <a:lnTo>
                  <a:pt x="47" y="326"/>
                </a:lnTo>
                <a:lnTo>
                  <a:pt x="51" y="325"/>
                </a:lnTo>
                <a:lnTo>
                  <a:pt x="56" y="325"/>
                </a:lnTo>
                <a:lnTo>
                  <a:pt x="60" y="325"/>
                </a:lnTo>
                <a:lnTo>
                  <a:pt x="64" y="326"/>
                </a:lnTo>
                <a:lnTo>
                  <a:pt x="68" y="327"/>
                </a:lnTo>
                <a:lnTo>
                  <a:pt x="76" y="331"/>
                </a:lnTo>
                <a:lnTo>
                  <a:pt x="83" y="335"/>
                </a:lnTo>
                <a:lnTo>
                  <a:pt x="91" y="340"/>
                </a:lnTo>
                <a:lnTo>
                  <a:pt x="97" y="345"/>
                </a:lnTo>
                <a:lnTo>
                  <a:pt x="104" y="349"/>
                </a:lnTo>
                <a:lnTo>
                  <a:pt x="110" y="353"/>
                </a:lnTo>
                <a:lnTo>
                  <a:pt x="116" y="356"/>
                </a:lnTo>
                <a:lnTo>
                  <a:pt x="119" y="357"/>
                </a:lnTo>
                <a:lnTo>
                  <a:pt x="122" y="357"/>
                </a:lnTo>
                <a:lnTo>
                  <a:pt x="128" y="356"/>
                </a:lnTo>
                <a:lnTo>
                  <a:pt x="130" y="355"/>
                </a:lnTo>
                <a:lnTo>
                  <a:pt x="132" y="353"/>
                </a:lnTo>
                <a:lnTo>
                  <a:pt x="135" y="350"/>
                </a:lnTo>
                <a:lnTo>
                  <a:pt x="137" y="347"/>
                </a:lnTo>
                <a:lnTo>
                  <a:pt x="139" y="343"/>
                </a:lnTo>
                <a:lnTo>
                  <a:pt x="141" y="338"/>
                </a:lnTo>
                <a:lnTo>
                  <a:pt x="141" y="142"/>
                </a:lnTo>
                <a:lnTo>
                  <a:pt x="411" y="142"/>
                </a:lnTo>
                <a:lnTo>
                  <a:pt x="418" y="139"/>
                </a:lnTo>
                <a:lnTo>
                  <a:pt x="423" y="137"/>
                </a:lnTo>
                <a:lnTo>
                  <a:pt x="427" y="134"/>
                </a:lnTo>
                <a:lnTo>
                  <a:pt x="430" y="130"/>
                </a:lnTo>
                <a:lnTo>
                  <a:pt x="431" y="127"/>
                </a:lnTo>
                <a:lnTo>
                  <a:pt x="432" y="123"/>
                </a:lnTo>
                <a:lnTo>
                  <a:pt x="432" y="120"/>
                </a:lnTo>
                <a:lnTo>
                  <a:pt x="431" y="116"/>
                </a:lnTo>
                <a:lnTo>
                  <a:pt x="427" y="108"/>
                </a:lnTo>
                <a:lnTo>
                  <a:pt x="421" y="100"/>
                </a:lnTo>
                <a:lnTo>
                  <a:pt x="416" y="92"/>
                </a:lnTo>
                <a:lnTo>
                  <a:pt x="410" y="84"/>
                </a:lnTo>
                <a:lnTo>
                  <a:pt x="406" y="77"/>
                </a:lnTo>
                <a:lnTo>
                  <a:pt x="403" y="71"/>
                </a:lnTo>
                <a:lnTo>
                  <a:pt x="402" y="67"/>
                </a:lnTo>
                <a:lnTo>
                  <a:pt x="402" y="64"/>
                </a:lnTo>
                <a:lnTo>
                  <a:pt x="401" y="58"/>
                </a:lnTo>
                <a:lnTo>
                  <a:pt x="401" y="52"/>
                </a:lnTo>
                <a:lnTo>
                  <a:pt x="402" y="46"/>
                </a:lnTo>
                <a:lnTo>
                  <a:pt x="403" y="39"/>
                </a:lnTo>
                <a:lnTo>
                  <a:pt x="406" y="34"/>
                </a:lnTo>
                <a:lnTo>
                  <a:pt x="409" y="29"/>
                </a:lnTo>
                <a:lnTo>
                  <a:pt x="413" y="25"/>
                </a:lnTo>
                <a:lnTo>
                  <a:pt x="417" y="21"/>
                </a:lnTo>
                <a:lnTo>
                  <a:pt x="422" y="17"/>
                </a:lnTo>
                <a:lnTo>
                  <a:pt x="427" y="13"/>
                </a:lnTo>
                <a:lnTo>
                  <a:pt x="433" y="10"/>
                </a:lnTo>
                <a:lnTo>
                  <a:pt x="439" y="7"/>
                </a:lnTo>
                <a:lnTo>
                  <a:pt x="446" y="5"/>
                </a:lnTo>
                <a:lnTo>
                  <a:pt x="452" y="3"/>
                </a:lnTo>
                <a:lnTo>
                  <a:pt x="459" y="1"/>
                </a:lnTo>
                <a:lnTo>
                  <a:pt x="466" y="0"/>
                </a:lnTo>
                <a:lnTo>
                  <a:pt x="474" y="0"/>
                </a:lnTo>
                <a:lnTo>
                  <a:pt x="481" y="0"/>
                </a:lnTo>
                <a:lnTo>
                  <a:pt x="488" y="0"/>
                </a:lnTo>
                <a:lnTo>
                  <a:pt x="496" y="1"/>
                </a:lnTo>
                <a:lnTo>
                  <a:pt x="504" y="2"/>
                </a:lnTo>
                <a:lnTo>
                  <a:pt x="511" y="4"/>
                </a:lnTo>
                <a:lnTo>
                  <a:pt x="518" y="6"/>
                </a:lnTo>
                <a:lnTo>
                  <a:pt x="521" y="8"/>
                </a:lnTo>
                <a:lnTo>
                  <a:pt x="524" y="9"/>
                </a:lnTo>
                <a:lnTo>
                  <a:pt x="530" y="13"/>
                </a:lnTo>
                <a:lnTo>
                  <a:pt x="536" y="17"/>
                </a:lnTo>
                <a:lnTo>
                  <a:pt x="542" y="21"/>
                </a:lnTo>
                <a:lnTo>
                  <a:pt x="544" y="24"/>
                </a:lnTo>
                <a:lnTo>
                  <a:pt x="547" y="26"/>
                </a:lnTo>
                <a:lnTo>
                  <a:pt x="551" y="32"/>
                </a:lnTo>
                <a:lnTo>
                  <a:pt x="554" y="37"/>
                </a:lnTo>
                <a:lnTo>
                  <a:pt x="556" y="42"/>
                </a:lnTo>
                <a:lnTo>
                  <a:pt x="557" y="48"/>
                </a:lnTo>
                <a:lnTo>
                  <a:pt x="557" y="55"/>
                </a:lnTo>
                <a:lnTo>
                  <a:pt x="556" y="61"/>
                </a:lnTo>
                <a:lnTo>
                  <a:pt x="556" y="64"/>
                </a:lnTo>
                <a:lnTo>
                  <a:pt x="554" y="68"/>
                </a:lnTo>
                <a:lnTo>
                  <a:pt x="551" y="75"/>
                </a:lnTo>
                <a:lnTo>
                  <a:pt x="549" y="79"/>
                </a:lnTo>
                <a:lnTo>
                  <a:pt x="546" y="83"/>
                </a:lnTo>
                <a:lnTo>
                  <a:pt x="537" y="96"/>
                </a:lnTo>
                <a:lnTo>
                  <a:pt x="530" y="106"/>
                </a:lnTo>
                <a:lnTo>
                  <a:pt x="527" y="111"/>
                </a:lnTo>
                <a:lnTo>
                  <a:pt x="525" y="115"/>
                </a:lnTo>
                <a:lnTo>
                  <a:pt x="524" y="119"/>
                </a:lnTo>
                <a:lnTo>
                  <a:pt x="523" y="123"/>
                </a:lnTo>
                <a:lnTo>
                  <a:pt x="523" y="127"/>
                </a:lnTo>
                <a:lnTo>
                  <a:pt x="524" y="129"/>
                </a:lnTo>
                <a:lnTo>
                  <a:pt x="525" y="130"/>
                </a:lnTo>
                <a:lnTo>
                  <a:pt x="526" y="132"/>
                </a:lnTo>
                <a:lnTo>
                  <a:pt x="527" y="134"/>
                </a:lnTo>
                <a:lnTo>
                  <a:pt x="532" y="137"/>
                </a:lnTo>
                <a:lnTo>
                  <a:pt x="534" y="138"/>
                </a:lnTo>
                <a:lnTo>
                  <a:pt x="537" y="140"/>
                </a:lnTo>
                <a:lnTo>
                  <a:pt x="545" y="142"/>
                </a:lnTo>
                <a:lnTo>
                  <a:pt x="817" y="142"/>
                </a:lnTo>
                <a:lnTo>
                  <a:pt x="817" y="667"/>
                </a:lnTo>
                <a:lnTo>
                  <a:pt x="141" y="667"/>
                </a:lnTo>
                <a:lnTo>
                  <a:pt x="141" y="470"/>
                </a:lnTo>
                <a:lnTo>
                  <a:pt x="137" y="460"/>
                </a:lnTo>
                <a:lnTo>
                  <a:pt x="135" y="456"/>
                </a:lnTo>
                <a:lnTo>
                  <a:pt x="132" y="454"/>
                </a:lnTo>
                <a:lnTo>
                  <a:pt x="130" y="451"/>
                </a:lnTo>
                <a:lnTo>
                  <a:pt x="128" y="450"/>
                </a:lnTo>
                <a:lnTo>
                  <a:pt x="125" y="449"/>
                </a:lnTo>
                <a:lnTo>
                  <a:pt x="122" y="449"/>
                </a:lnTo>
                <a:lnTo>
                  <a:pt x="119" y="450"/>
                </a:lnTo>
                <a:lnTo>
                  <a:pt x="116" y="451"/>
                </a:lnTo>
                <a:lnTo>
                  <a:pt x="110" y="454"/>
                </a:lnTo>
                <a:lnTo>
                  <a:pt x="103" y="458"/>
                </a:lnTo>
                <a:lnTo>
                  <a:pt x="96" y="463"/>
                </a:lnTo>
                <a:lnTo>
                  <a:pt x="82" y="473"/>
                </a:lnTo>
                <a:lnTo>
                  <a:pt x="74" y="478"/>
                </a:lnTo>
                <a:lnTo>
                  <a:pt x="70" y="480"/>
                </a:lnTo>
                <a:lnTo>
                  <a:pt x="66" y="481"/>
                </a:lnTo>
                <a:lnTo>
                  <a:pt x="58" y="484"/>
                </a:lnTo>
                <a:lnTo>
                  <a:pt x="54" y="484"/>
                </a:lnTo>
                <a:lnTo>
                  <a:pt x="49" y="484"/>
                </a:lnTo>
                <a:lnTo>
                  <a:pt x="45" y="483"/>
                </a:lnTo>
                <a:lnTo>
                  <a:pt x="41" y="482"/>
                </a:lnTo>
                <a:lnTo>
                  <a:pt x="36" y="480"/>
                </a:lnTo>
                <a:lnTo>
                  <a:pt x="32" y="478"/>
                </a:lnTo>
                <a:lnTo>
                  <a:pt x="24" y="471"/>
                </a:lnTo>
                <a:lnTo>
                  <a:pt x="21" y="467"/>
                </a:lnTo>
                <a:lnTo>
                  <a:pt x="17" y="463"/>
                </a:lnTo>
                <a:lnTo>
                  <a:pt x="12" y="455"/>
                </a:lnTo>
                <a:lnTo>
                  <a:pt x="9" y="450"/>
                </a:lnTo>
                <a:lnTo>
                  <a:pt x="7" y="446"/>
                </a:lnTo>
                <a:lnTo>
                  <a:pt x="4" y="435"/>
                </a:lnTo>
                <a:lnTo>
                  <a:pt x="2" y="429"/>
                </a:lnTo>
                <a:lnTo>
                  <a:pt x="1" y="424"/>
                </a:lnTo>
                <a:lnTo>
                  <a:pt x="0" y="414"/>
                </a:lnTo>
                <a:lnTo>
                  <a:pt x="0" y="403"/>
                </a:lnTo>
                <a:lnTo>
                  <a:pt x="0" y="392"/>
                </a:lnTo>
                <a:lnTo>
                  <a:pt x="2" y="382"/>
                </a:lnTo>
                <a:lnTo>
                  <a:pt x="5" y="371"/>
                </a:lnTo>
                <a:lnTo>
                  <a:pt x="7" y="366"/>
                </a:lnTo>
                <a:lnTo>
                  <a:pt x="9" y="361"/>
                </a:lnTo>
                <a:lnTo>
                  <a:pt x="13" y="352"/>
                </a:lnTo>
                <a:lnTo>
                  <a:pt x="16" y="348"/>
                </a:lnTo>
                <a:lnTo>
                  <a:pt x="19" y="344"/>
                </a:lnTo>
                <a:lnTo>
                  <a:pt x="26" y="337"/>
                </a:lnTo>
                <a:lnTo>
                  <a:pt x="29" y="334"/>
                </a:lnTo>
                <a:lnTo>
                  <a:pt x="33" y="332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7" name="Freeform 31"/>
          <p:cNvSpPr>
            <a:spLocks/>
          </p:cNvSpPr>
          <p:nvPr/>
        </p:nvSpPr>
        <p:spPr bwMode="auto">
          <a:xfrm rot="5400000">
            <a:off x="1241447" y="2552338"/>
            <a:ext cx="1474444" cy="1642844"/>
          </a:xfrm>
          <a:custGeom>
            <a:avLst/>
            <a:gdLst>
              <a:gd name="T0" fmla="*/ 9 w 673"/>
              <a:gd name="T1" fmla="*/ 454 h 667"/>
              <a:gd name="T2" fmla="*/ 18 w 673"/>
              <a:gd name="T3" fmla="*/ 449 h 667"/>
              <a:gd name="T4" fmla="*/ 34 w 673"/>
              <a:gd name="T5" fmla="*/ 455 h 667"/>
              <a:gd name="T6" fmla="*/ 65 w 673"/>
              <a:gd name="T7" fmla="*/ 476 h 667"/>
              <a:gd name="T8" fmla="*/ 85 w 673"/>
              <a:gd name="T9" fmla="*/ 484 h 667"/>
              <a:gd name="T10" fmla="*/ 104 w 673"/>
              <a:gd name="T11" fmla="*/ 481 h 667"/>
              <a:gd name="T12" fmla="*/ 124 w 673"/>
              <a:gd name="T13" fmla="*/ 463 h 667"/>
              <a:gd name="T14" fmla="*/ 138 w 673"/>
              <a:gd name="T15" fmla="*/ 435 h 667"/>
              <a:gd name="T16" fmla="*/ 142 w 673"/>
              <a:gd name="T17" fmla="*/ 403 h 667"/>
              <a:gd name="T18" fmla="*/ 135 w 673"/>
              <a:gd name="T19" fmla="*/ 366 h 667"/>
              <a:gd name="T20" fmla="*/ 122 w 673"/>
              <a:gd name="T21" fmla="*/ 344 h 667"/>
              <a:gd name="T22" fmla="*/ 103 w 673"/>
              <a:gd name="T23" fmla="*/ 329 h 667"/>
              <a:gd name="T24" fmla="*/ 82 w 673"/>
              <a:gd name="T25" fmla="*/ 325 h 667"/>
              <a:gd name="T26" fmla="*/ 58 w 673"/>
              <a:gd name="T27" fmla="*/ 335 h 667"/>
              <a:gd name="T28" fmla="*/ 26 w 673"/>
              <a:gd name="T29" fmla="*/ 356 h 667"/>
              <a:gd name="T30" fmla="*/ 13 w 673"/>
              <a:gd name="T31" fmla="*/ 356 h 667"/>
              <a:gd name="T32" fmla="*/ 4 w 673"/>
              <a:gd name="T33" fmla="*/ 346 h 667"/>
              <a:gd name="T34" fmla="*/ 269 w 673"/>
              <a:gd name="T35" fmla="*/ 142 h 667"/>
              <a:gd name="T36" fmla="*/ 286 w 673"/>
              <a:gd name="T37" fmla="*/ 134 h 667"/>
              <a:gd name="T38" fmla="*/ 290 w 673"/>
              <a:gd name="T39" fmla="*/ 124 h 667"/>
              <a:gd name="T40" fmla="*/ 282 w 673"/>
              <a:gd name="T41" fmla="*/ 105 h 667"/>
              <a:gd name="T42" fmla="*/ 261 w 673"/>
              <a:gd name="T43" fmla="*/ 73 h 667"/>
              <a:gd name="T44" fmla="*/ 257 w 673"/>
              <a:gd name="T45" fmla="*/ 57 h 667"/>
              <a:gd name="T46" fmla="*/ 261 w 673"/>
              <a:gd name="T47" fmla="*/ 38 h 667"/>
              <a:gd name="T48" fmla="*/ 274 w 673"/>
              <a:gd name="T49" fmla="*/ 22 h 667"/>
              <a:gd name="T50" fmla="*/ 299 w 673"/>
              <a:gd name="T51" fmla="*/ 7 h 667"/>
              <a:gd name="T52" fmla="*/ 335 w 673"/>
              <a:gd name="T53" fmla="*/ 0 h 667"/>
              <a:gd name="T54" fmla="*/ 377 w 673"/>
              <a:gd name="T55" fmla="*/ 7 h 667"/>
              <a:gd name="T56" fmla="*/ 394 w 673"/>
              <a:gd name="T57" fmla="*/ 17 h 667"/>
              <a:gd name="T58" fmla="*/ 410 w 673"/>
              <a:gd name="T59" fmla="*/ 32 h 667"/>
              <a:gd name="T60" fmla="*/ 416 w 673"/>
              <a:gd name="T61" fmla="*/ 51 h 667"/>
              <a:gd name="T62" fmla="*/ 410 w 673"/>
              <a:gd name="T63" fmla="*/ 75 h 667"/>
              <a:gd name="T64" fmla="*/ 384 w 673"/>
              <a:gd name="T65" fmla="*/ 112 h 667"/>
              <a:gd name="T66" fmla="*/ 380 w 673"/>
              <a:gd name="T67" fmla="*/ 126 h 667"/>
              <a:gd name="T68" fmla="*/ 388 w 673"/>
              <a:gd name="T69" fmla="*/ 136 h 667"/>
              <a:gd name="T70" fmla="*/ 673 w 673"/>
              <a:gd name="T71" fmla="*/ 142 h 667"/>
              <a:gd name="T72" fmla="*/ 667 w 673"/>
              <a:gd name="T73" fmla="*/ 350 h 667"/>
              <a:gd name="T74" fmla="*/ 657 w 673"/>
              <a:gd name="T75" fmla="*/ 357 h 667"/>
              <a:gd name="T76" fmla="*/ 642 w 673"/>
              <a:gd name="T77" fmla="*/ 353 h 667"/>
              <a:gd name="T78" fmla="*/ 615 w 673"/>
              <a:gd name="T79" fmla="*/ 335 h 667"/>
              <a:gd name="T80" fmla="*/ 591 w 673"/>
              <a:gd name="T81" fmla="*/ 325 h 667"/>
              <a:gd name="T82" fmla="*/ 574 w 673"/>
              <a:gd name="T83" fmla="*/ 327 h 667"/>
              <a:gd name="T84" fmla="*/ 557 w 673"/>
              <a:gd name="T85" fmla="*/ 337 h 667"/>
              <a:gd name="T86" fmla="*/ 540 w 673"/>
              <a:gd name="T87" fmla="*/ 361 h 667"/>
              <a:gd name="T88" fmla="*/ 532 w 673"/>
              <a:gd name="T89" fmla="*/ 392 h 667"/>
              <a:gd name="T90" fmla="*/ 533 w 673"/>
              <a:gd name="T91" fmla="*/ 424 h 667"/>
              <a:gd name="T92" fmla="*/ 543 w 673"/>
              <a:gd name="T93" fmla="*/ 455 h 667"/>
              <a:gd name="T94" fmla="*/ 556 w 673"/>
              <a:gd name="T95" fmla="*/ 471 h 667"/>
              <a:gd name="T96" fmla="*/ 572 w 673"/>
              <a:gd name="T97" fmla="*/ 482 h 667"/>
              <a:gd name="T98" fmla="*/ 589 w 673"/>
              <a:gd name="T99" fmla="*/ 484 h 667"/>
              <a:gd name="T100" fmla="*/ 613 w 673"/>
              <a:gd name="T101" fmla="*/ 473 h 667"/>
              <a:gd name="T102" fmla="*/ 645 w 673"/>
              <a:gd name="T103" fmla="*/ 452 h 667"/>
              <a:gd name="T104" fmla="*/ 657 w 673"/>
              <a:gd name="T105" fmla="*/ 450 h 667"/>
              <a:gd name="T106" fmla="*/ 667 w 673"/>
              <a:gd name="T107" fmla="*/ 457 h 667"/>
              <a:gd name="T108" fmla="*/ 673 w 673"/>
              <a:gd name="T109" fmla="*/ 667 h 667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673"/>
              <a:gd name="T166" fmla="*/ 0 h 667"/>
              <a:gd name="T167" fmla="*/ 673 w 673"/>
              <a:gd name="T168" fmla="*/ 667 h 667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673" h="667">
                <a:moveTo>
                  <a:pt x="0" y="470"/>
                </a:moveTo>
                <a:lnTo>
                  <a:pt x="4" y="460"/>
                </a:lnTo>
                <a:lnTo>
                  <a:pt x="6" y="457"/>
                </a:lnTo>
                <a:lnTo>
                  <a:pt x="9" y="454"/>
                </a:lnTo>
                <a:lnTo>
                  <a:pt x="11" y="452"/>
                </a:lnTo>
                <a:lnTo>
                  <a:pt x="13" y="450"/>
                </a:lnTo>
                <a:lnTo>
                  <a:pt x="16" y="450"/>
                </a:lnTo>
                <a:lnTo>
                  <a:pt x="18" y="449"/>
                </a:lnTo>
                <a:lnTo>
                  <a:pt x="23" y="450"/>
                </a:lnTo>
                <a:lnTo>
                  <a:pt x="26" y="451"/>
                </a:lnTo>
                <a:lnTo>
                  <a:pt x="30" y="453"/>
                </a:lnTo>
                <a:lnTo>
                  <a:pt x="34" y="455"/>
                </a:lnTo>
                <a:lnTo>
                  <a:pt x="42" y="461"/>
                </a:lnTo>
                <a:lnTo>
                  <a:pt x="51" y="467"/>
                </a:lnTo>
                <a:lnTo>
                  <a:pt x="60" y="473"/>
                </a:lnTo>
                <a:lnTo>
                  <a:pt x="65" y="476"/>
                </a:lnTo>
                <a:lnTo>
                  <a:pt x="70" y="479"/>
                </a:lnTo>
                <a:lnTo>
                  <a:pt x="75" y="481"/>
                </a:lnTo>
                <a:lnTo>
                  <a:pt x="80" y="483"/>
                </a:lnTo>
                <a:lnTo>
                  <a:pt x="85" y="484"/>
                </a:lnTo>
                <a:lnTo>
                  <a:pt x="90" y="484"/>
                </a:lnTo>
                <a:lnTo>
                  <a:pt x="95" y="484"/>
                </a:lnTo>
                <a:lnTo>
                  <a:pt x="99" y="483"/>
                </a:lnTo>
                <a:lnTo>
                  <a:pt x="104" y="481"/>
                </a:lnTo>
                <a:lnTo>
                  <a:pt x="109" y="478"/>
                </a:lnTo>
                <a:lnTo>
                  <a:pt x="117" y="471"/>
                </a:lnTo>
                <a:lnTo>
                  <a:pt x="121" y="467"/>
                </a:lnTo>
                <a:lnTo>
                  <a:pt x="124" y="463"/>
                </a:lnTo>
                <a:lnTo>
                  <a:pt x="130" y="455"/>
                </a:lnTo>
                <a:lnTo>
                  <a:pt x="132" y="450"/>
                </a:lnTo>
                <a:lnTo>
                  <a:pt x="134" y="446"/>
                </a:lnTo>
                <a:lnTo>
                  <a:pt x="138" y="435"/>
                </a:lnTo>
                <a:lnTo>
                  <a:pt x="139" y="429"/>
                </a:lnTo>
                <a:lnTo>
                  <a:pt x="140" y="424"/>
                </a:lnTo>
                <a:lnTo>
                  <a:pt x="141" y="414"/>
                </a:lnTo>
                <a:lnTo>
                  <a:pt x="142" y="403"/>
                </a:lnTo>
                <a:lnTo>
                  <a:pt x="141" y="392"/>
                </a:lnTo>
                <a:lnTo>
                  <a:pt x="139" y="382"/>
                </a:lnTo>
                <a:lnTo>
                  <a:pt x="136" y="371"/>
                </a:lnTo>
                <a:lnTo>
                  <a:pt x="135" y="366"/>
                </a:lnTo>
                <a:lnTo>
                  <a:pt x="133" y="361"/>
                </a:lnTo>
                <a:lnTo>
                  <a:pt x="128" y="352"/>
                </a:lnTo>
                <a:lnTo>
                  <a:pt x="125" y="348"/>
                </a:lnTo>
                <a:lnTo>
                  <a:pt x="122" y="344"/>
                </a:lnTo>
                <a:lnTo>
                  <a:pt x="116" y="337"/>
                </a:lnTo>
                <a:lnTo>
                  <a:pt x="112" y="334"/>
                </a:lnTo>
                <a:lnTo>
                  <a:pt x="108" y="332"/>
                </a:lnTo>
                <a:lnTo>
                  <a:pt x="103" y="329"/>
                </a:lnTo>
                <a:lnTo>
                  <a:pt x="97" y="327"/>
                </a:lnTo>
                <a:lnTo>
                  <a:pt x="92" y="325"/>
                </a:lnTo>
                <a:lnTo>
                  <a:pt x="87" y="325"/>
                </a:lnTo>
                <a:lnTo>
                  <a:pt x="82" y="325"/>
                </a:lnTo>
                <a:lnTo>
                  <a:pt x="77" y="326"/>
                </a:lnTo>
                <a:lnTo>
                  <a:pt x="72" y="328"/>
                </a:lnTo>
                <a:lnTo>
                  <a:pt x="67" y="330"/>
                </a:lnTo>
                <a:lnTo>
                  <a:pt x="58" y="335"/>
                </a:lnTo>
                <a:lnTo>
                  <a:pt x="49" y="341"/>
                </a:lnTo>
                <a:lnTo>
                  <a:pt x="41" y="347"/>
                </a:lnTo>
                <a:lnTo>
                  <a:pt x="33" y="352"/>
                </a:lnTo>
                <a:lnTo>
                  <a:pt x="26" y="356"/>
                </a:lnTo>
                <a:lnTo>
                  <a:pt x="23" y="357"/>
                </a:lnTo>
                <a:lnTo>
                  <a:pt x="18" y="357"/>
                </a:lnTo>
                <a:lnTo>
                  <a:pt x="16" y="357"/>
                </a:lnTo>
                <a:lnTo>
                  <a:pt x="13" y="356"/>
                </a:lnTo>
                <a:lnTo>
                  <a:pt x="11" y="354"/>
                </a:lnTo>
                <a:lnTo>
                  <a:pt x="9" y="352"/>
                </a:lnTo>
                <a:lnTo>
                  <a:pt x="6" y="349"/>
                </a:lnTo>
                <a:lnTo>
                  <a:pt x="4" y="346"/>
                </a:lnTo>
                <a:lnTo>
                  <a:pt x="2" y="341"/>
                </a:lnTo>
                <a:lnTo>
                  <a:pt x="0" y="336"/>
                </a:lnTo>
                <a:lnTo>
                  <a:pt x="0" y="142"/>
                </a:lnTo>
                <a:lnTo>
                  <a:pt x="269" y="142"/>
                </a:lnTo>
                <a:lnTo>
                  <a:pt x="275" y="140"/>
                </a:lnTo>
                <a:lnTo>
                  <a:pt x="280" y="138"/>
                </a:lnTo>
                <a:lnTo>
                  <a:pt x="283" y="136"/>
                </a:lnTo>
                <a:lnTo>
                  <a:pt x="286" y="134"/>
                </a:lnTo>
                <a:lnTo>
                  <a:pt x="288" y="131"/>
                </a:lnTo>
                <a:lnTo>
                  <a:pt x="289" y="129"/>
                </a:lnTo>
                <a:lnTo>
                  <a:pt x="290" y="126"/>
                </a:lnTo>
                <a:lnTo>
                  <a:pt x="290" y="124"/>
                </a:lnTo>
                <a:lnTo>
                  <a:pt x="290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8" y="99"/>
                </a:lnTo>
                <a:lnTo>
                  <a:pt x="267" y="85"/>
                </a:lnTo>
                <a:lnTo>
                  <a:pt x="263" y="77"/>
                </a:lnTo>
                <a:lnTo>
                  <a:pt x="261" y="73"/>
                </a:lnTo>
                <a:lnTo>
                  <a:pt x="259" y="69"/>
                </a:lnTo>
                <a:lnTo>
                  <a:pt x="258" y="65"/>
                </a:lnTo>
                <a:lnTo>
                  <a:pt x="257" y="61"/>
                </a:lnTo>
                <a:lnTo>
                  <a:pt x="257" y="57"/>
                </a:lnTo>
                <a:lnTo>
                  <a:pt x="257" y="52"/>
                </a:lnTo>
                <a:lnTo>
                  <a:pt x="258" y="48"/>
                </a:lnTo>
                <a:lnTo>
                  <a:pt x="259" y="43"/>
                </a:lnTo>
                <a:lnTo>
                  <a:pt x="261" y="38"/>
                </a:lnTo>
                <a:lnTo>
                  <a:pt x="264" y="33"/>
                </a:lnTo>
                <a:lnTo>
                  <a:pt x="266" y="29"/>
                </a:lnTo>
                <a:lnTo>
                  <a:pt x="269" y="26"/>
                </a:lnTo>
                <a:lnTo>
                  <a:pt x="274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4" y="1"/>
                </a:lnTo>
                <a:lnTo>
                  <a:pt x="335" y="0"/>
                </a:lnTo>
                <a:lnTo>
                  <a:pt x="346" y="0"/>
                </a:lnTo>
                <a:lnTo>
                  <a:pt x="356" y="1"/>
                </a:lnTo>
                <a:lnTo>
                  <a:pt x="367" y="4"/>
                </a:lnTo>
                <a:lnTo>
                  <a:pt x="377" y="7"/>
                </a:lnTo>
                <a:lnTo>
                  <a:pt x="381" y="9"/>
                </a:lnTo>
                <a:lnTo>
                  <a:pt x="386" y="12"/>
                </a:lnTo>
                <a:lnTo>
                  <a:pt x="390" y="14"/>
                </a:lnTo>
                <a:lnTo>
                  <a:pt x="394" y="17"/>
                </a:lnTo>
                <a:lnTo>
                  <a:pt x="398" y="21"/>
                </a:lnTo>
                <a:lnTo>
                  <a:pt x="403" y="24"/>
                </a:lnTo>
                <a:lnTo>
                  <a:pt x="407" y="28"/>
                </a:lnTo>
                <a:lnTo>
                  <a:pt x="410" y="32"/>
                </a:lnTo>
                <a:lnTo>
                  <a:pt x="412" y="37"/>
                </a:lnTo>
                <a:lnTo>
                  <a:pt x="414" y="41"/>
                </a:lnTo>
                <a:lnTo>
                  <a:pt x="415" y="46"/>
                </a:lnTo>
                <a:lnTo>
                  <a:pt x="416" y="51"/>
                </a:lnTo>
                <a:lnTo>
                  <a:pt x="416" y="55"/>
                </a:lnTo>
                <a:lnTo>
                  <a:pt x="416" y="59"/>
                </a:lnTo>
                <a:lnTo>
                  <a:pt x="413" y="67"/>
                </a:lnTo>
                <a:lnTo>
                  <a:pt x="410" y="75"/>
                </a:lnTo>
                <a:lnTo>
                  <a:pt x="405" y="83"/>
                </a:lnTo>
                <a:lnTo>
                  <a:pt x="393" y="98"/>
                </a:lnTo>
                <a:lnTo>
                  <a:pt x="389" y="104"/>
                </a:lnTo>
                <a:lnTo>
                  <a:pt x="384" y="112"/>
                </a:lnTo>
                <a:lnTo>
                  <a:pt x="382" y="118"/>
                </a:lnTo>
                <a:lnTo>
                  <a:pt x="381" y="121"/>
                </a:lnTo>
                <a:lnTo>
                  <a:pt x="380" y="124"/>
                </a:lnTo>
                <a:lnTo>
                  <a:pt x="380" y="126"/>
                </a:lnTo>
                <a:lnTo>
                  <a:pt x="381" y="129"/>
                </a:lnTo>
                <a:lnTo>
                  <a:pt x="383" y="132"/>
                </a:lnTo>
                <a:lnTo>
                  <a:pt x="385" y="134"/>
                </a:lnTo>
                <a:lnTo>
                  <a:pt x="388" y="136"/>
                </a:lnTo>
                <a:lnTo>
                  <a:pt x="391" y="138"/>
                </a:lnTo>
                <a:lnTo>
                  <a:pt x="396" y="140"/>
                </a:lnTo>
                <a:lnTo>
                  <a:pt x="402" y="142"/>
                </a:lnTo>
                <a:lnTo>
                  <a:pt x="673" y="142"/>
                </a:lnTo>
                <a:lnTo>
                  <a:pt x="673" y="336"/>
                </a:lnTo>
                <a:lnTo>
                  <a:pt x="671" y="342"/>
                </a:lnTo>
                <a:lnTo>
                  <a:pt x="669" y="346"/>
                </a:lnTo>
                <a:lnTo>
                  <a:pt x="667" y="350"/>
                </a:lnTo>
                <a:lnTo>
                  <a:pt x="664" y="352"/>
                </a:lnTo>
                <a:lnTo>
                  <a:pt x="662" y="355"/>
                </a:lnTo>
                <a:lnTo>
                  <a:pt x="660" y="356"/>
                </a:lnTo>
                <a:lnTo>
                  <a:pt x="657" y="357"/>
                </a:lnTo>
                <a:lnTo>
                  <a:pt x="654" y="357"/>
                </a:lnTo>
                <a:lnTo>
                  <a:pt x="651" y="357"/>
                </a:lnTo>
                <a:lnTo>
                  <a:pt x="648" y="356"/>
                </a:lnTo>
                <a:lnTo>
                  <a:pt x="642" y="353"/>
                </a:lnTo>
                <a:lnTo>
                  <a:pt x="636" y="350"/>
                </a:lnTo>
                <a:lnTo>
                  <a:pt x="629" y="345"/>
                </a:lnTo>
                <a:lnTo>
                  <a:pt x="623" y="340"/>
                </a:lnTo>
                <a:lnTo>
                  <a:pt x="615" y="335"/>
                </a:lnTo>
                <a:lnTo>
                  <a:pt x="608" y="331"/>
                </a:lnTo>
                <a:lnTo>
                  <a:pt x="600" y="328"/>
                </a:lnTo>
                <a:lnTo>
                  <a:pt x="596" y="326"/>
                </a:lnTo>
                <a:lnTo>
                  <a:pt x="591" y="325"/>
                </a:lnTo>
                <a:lnTo>
                  <a:pt x="587" y="325"/>
                </a:lnTo>
                <a:lnTo>
                  <a:pt x="583" y="325"/>
                </a:lnTo>
                <a:lnTo>
                  <a:pt x="578" y="326"/>
                </a:lnTo>
                <a:lnTo>
                  <a:pt x="574" y="327"/>
                </a:lnTo>
                <a:lnTo>
                  <a:pt x="569" y="329"/>
                </a:lnTo>
                <a:lnTo>
                  <a:pt x="565" y="332"/>
                </a:lnTo>
                <a:lnTo>
                  <a:pt x="561" y="334"/>
                </a:lnTo>
                <a:lnTo>
                  <a:pt x="557" y="337"/>
                </a:lnTo>
                <a:lnTo>
                  <a:pt x="554" y="341"/>
                </a:lnTo>
                <a:lnTo>
                  <a:pt x="551" y="344"/>
                </a:lnTo>
                <a:lnTo>
                  <a:pt x="545" y="352"/>
                </a:lnTo>
                <a:lnTo>
                  <a:pt x="540" y="361"/>
                </a:lnTo>
                <a:lnTo>
                  <a:pt x="538" y="366"/>
                </a:lnTo>
                <a:lnTo>
                  <a:pt x="537" y="371"/>
                </a:lnTo>
                <a:lnTo>
                  <a:pt x="534" y="382"/>
                </a:lnTo>
                <a:lnTo>
                  <a:pt x="532" y="392"/>
                </a:lnTo>
                <a:lnTo>
                  <a:pt x="531" y="397"/>
                </a:lnTo>
                <a:lnTo>
                  <a:pt x="531" y="403"/>
                </a:lnTo>
                <a:lnTo>
                  <a:pt x="531" y="414"/>
                </a:lnTo>
                <a:lnTo>
                  <a:pt x="533" y="424"/>
                </a:lnTo>
                <a:lnTo>
                  <a:pt x="535" y="435"/>
                </a:lnTo>
                <a:lnTo>
                  <a:pt x="539" y="446"/>
                </a:lnTo>
                <a:lnTo>
                  <a:pt x="541" y="450"/>
                </a:lnTo>
                <a:lnTo>
                  <a:pt x="543" y="455"/>
                </a:lnTo>
                <a:lnTo>
                  <a:pt x="546" y="459"/>
                </a:lnTo>
                <a:lnTo>
                  <a:pt x="549" y="463"/>
                </a:lnTo>
                <a:lnTo>
                  <a:pt x="552" y="467"/>
                </a:lnTo>
                <a:lnTo>
                  <a:pt x="556" y="471"/>
                </a:lnTo>
                <a:lnTo>
                  <a:pt x="560" y="475"/>
                </a:lnTo>
                <a:lnTo>
                  <a:pt x="564" y="478"/>
                </a:lnTo>
                <a:lnTo>
                  <a:pt x="568" y="480"/>
                </a:lnTo>
                <a:lnTo>
                  <a:pt x="572" y="482"/>
                </a:lnTo>
                <a:lnTo>
                  <a:pt x="577" y="483"/>
                </a:lnTo>
                <a:lnTo>
                  <a:pt x="581" y="484"/>
                </a:lnTo>
                <a:lnTo>
                  <a:pt x="585" y="484"/>
                </a:lnTo>
                <a:lnTo>
                  <a:pt x="589" y="484"/>
                </a:lnTo>
                <a:lnTo>
                  <a:pt x="598" y="481"/>
                </a:lnTo>
                <a:lnTo>
                  <a:pt x="602" y="480"/>
                </a:lnTo>
                <a:lnTo>
                  <a:pt x="606" y="477"/>
                </a:lnTo>
                <a:lnTo>
                  <a:pt x="613" y="473"/>
                </a:lnTo>
                <a:lnTo>
                  <a:pt x="628" y="462"/>
                </a:lnTo>
                <a:lnTo>
                  <a:pt x="635" y="457"/>
                </a:lnTo>
                <a:lnTo>
                  <a:pt x="642" y="453"/>
                </a:lnTo>
                <a:lnTo>
                  <a:pt x="645" y="452"/>
                </a:lnTo>
                <a:lnTo>
                  <a:pt x="648" y="450"/>
                </a:lnTo>
                <a:lnTo>
                  <a:pt x="651" y="450"/>
                </a:lnTo>
                <a:lnTo>
                  <a:pt x="654" y="449"/>
                </a:lnTo>
                <a:lnTo>
                  <a:pt x="657" y="450"/>
                </a:lnTo>
                <a:lnTo>
                  <a:pt x="660" y="450"/>
                </a:lnTo>
                <a:lnTo>
                  <a:pt x="662" y="452"/>
                </a:lnTo>
                <a:lnTo>
                  <a:pt x="665" y="454"/>
                </a:lnTo>
                <a:lnTo>
                  <a:pt x="667" y="457"/>
                </a:lnTo>
                <a:lnTo>
                  <a:pt x="669" y="461"/>
                </a:lnTo>
                <a:lnTo>
                  <a:pt x="671" y="465"/>
                </a:lnTo>
                <a:lnTo>
                  <a:pt x="673" y="471"/>
                </a:lnTo>
                <a:lnTo>
                  <a:pt x="673" y="667"/>
                </a:lnTo>
                <a:lnTo>
                  <a:pt x="0" y="667"/>
                </a:lnTo>
                <a:lnTo>
                  <a:pt x="0" y="47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20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8" name="Freeform 32"/>
          <p:cNvSpPr>
            <a:spLocks/>
          </p:cNvSpPr>
          <p:nvPr/>
        </p:nvSpPr>
        <p:spPr bwMode="auto">
          <a:xfrm rot="5400000">
            <a:off x="1079390" y="1229323"/>
            <a:ext cx="1798557" cy="1642844"/>
          </a:xfrm>
          <a:custGeom>
            <a:avLst/>
            <a:gdLst>
              <a:gd name="T0" fmla="*/ 270 w 818"/>
              <a:gd name="T1" fmla="*/ 143 h 668"/>
              <a:gd name="T2" fmla="*/ 284 w 818"/>
              <a:gd name="T3" fmla="*/ 137 h 668"/>
              <a:gd name="T4" fmla="*/ 290 w 818"/>
              <a:gd name="T5" fmla="*/ 130 h 668"/>
              <a:gd name="T6" fmla="*/ 291 w 818"/>
              <a:gd name="T7" fmla="*/ 122 h 668"/>
              <a:gd name="T8" fmla="*/ 288 w 818"/>
              <a:gd name="T9" fmla="*/ 114 h 668"/>
              <a:gd name="T10" fmla="*/ 274 w 818"/>
              <a:gd name="T11" fmla="*/ 93 h 668"/>
              <a:gd name="T12" fmla="*/ 262 w 818"/>
              <a:gd name="T13" fmla="*/ 70 h 668"/>
              <a:gd name="T14" fmla="*/ 259 w 818"/>
              <a:gd name="T15" fmla="*/ 57 h 668"/>
              <a:gd name="T16" fmla="*/ 261 w 818"/>
              <a:gd name="T17" fmla="*/ 43 h 668"/>
              <a:gd name="T18" fmla="*/ 269 w 818"/>
              <a:gd name="T19" fmla="*/ 30 h 668"/>
              <a:gd name="T20" fmla="*/ 278 w 818"/>
              <a:gd name="T21" fmla="*/ 20 h 668"/>
              <a:gd name="T22" fmla="*/ 300 w 818"/>
              <a:gd name="T23" fmla="*/ 7 h 668"/>
              <a:gd name="T24" fmla="*/ 326 w 818"/>
              <a:gd name="T25" fmla="*/ 1 h 668"/>
              <a:gd name="T26" fmla="*/ 358 w 818"/>
              <a:gd name="T27" fmla="*/ 2 h 668"/>
              <a:gd name="T28" fmla="*/ 384 w 818"/>
              <a:gd name="T29" fmla="*/ 10 h 668"/>
              <a:gd name="T30" fmla="*/ 397 w 818"/>
              <a:gd name="T31" fmla="*/ 18 h 668"/>
              <a:gd name="T32" fmla="*/ 408 w 818"/>
              <a:gd name="T33" fmla="*/ 29 h 668"/>
              <a:gd name="T34" fmla="*/ 415 w 818"/>
              <a:gd name="T35" fmla="*/ 42 h 668"/>
              <a:gd name="T36" fmla="*/ 417 w 818"/>
              <a:gd name="T37" fmla="*/ 56 h 668"/>
              <a:gd name="T38" fmla="*/ 413 w 818"/>
              <a:gd name="T39" fmla="*/ 72 h 668"/>
              <a:gd name="T40" fmla="*/ 395 w 818"/>
              <a:gd name="T41" fmla="*/ 99 h 668"/>
              <a:gd name="T42" fmla="*/ 385 w 818"/>
              <a:gd name="T43" fmla="*/ 116 h 668"/>
              <a:gd name="T44" fmla="*/ 383 w 818"/>
              <a:gd name="T45" fmla="*/ 125 h 668"/>
              <a:gd name="T46" fmla="*/ 385 w 818"/>
              <a:gd name="T47" fmla="*/ 133 h 668"/>
              <a:gd name="T48" fmla="*/ 394 w 818"/>
              <a:gd name="T49" fmla="*/ 139 h 668"/>
              <a:gd name="T50" fmla="*/ 676 w 818"/>
              <a:gd name="T51" fmla="*/ 143 h 668"/>
              <a:gd name="T52" fmla="*/ 681 w 818"/>
              <a:gd name="T53" fmla="*/ 347 h 668"/>
              <a:gd name="T54" fmla="*/ 687 w 818"/>
              <a:gd name="T55" fmla="*/ 356 h 668"/>
              <a:gd name="T56" fmla="*/ 695 w 818"/>
              <a:gd name="T57" fmla="*/ 358 h 668"/>
              <a:gd name="T58" fmla="*/ 707 w 818"/>
              <a:gd name="T59" fmla="*/ 354 h 668"/>
              <a:gd name="T60" fmla="*/ 734 w 818"/>
              <a:gd name="T61" fmla="*/ 336 h 668"/>
              <a:gd name="T62" fmla="*/ 753 w 818"/>
              <a:gd name="T63" fmla="*/ 327 h 668"/>
              <a:gd name="T64" fmla="*/ 766 w 818"/>
              <a:gd name="T65" fmla="*/ 326 h 668"/>
              <a:gd name="T66" fmla="*/ 780 w 818"/>
              <a:gd name="T67" fmla="*/ 330 h 668"/>
              <a:gd name="T68" fmla="*/ 792 w 818"/>
              <a:gd name="T69" fmla="*/ 338 h 668"/>
              <a:gd name="T70" fmla="*/ 804 w 818"/>
              <a:gd name="T71" fmla="*/ 353 h 668"/>
              <a:gd name="T72" fmla="*/ 813 w 818"/>
              <a:gd name="T73" fmla="*/ 372 h 668"/>
              <a:gd name="T74" fmla="*/ 818 w 818"/>
              <a:gd name="T75" fmla="*/ 398 h 668"/>
              <a:gd name="T76" fmla="*/ 816 w 818"/>
              <a:gd name="T77" fmla="*/ 425 h 668"/>
              <a:gd name="T78" fmla="*/ 808 w 818"/>
              <a:gd name="T79" fmla="*/ 451 h 668"/>
              <a:gd name="T80" fmla="*/ 800 w 818"/>
              <a:gd name="T81" fmla="*/ 464 h 668"/>
              <a:gd name="T82" fmla="*/ 790 w 818"/>
              <a:gd name="T83" fmla="*/ 476 h 668"/>
              <a:gd name="T84" fmla="*/ 777 w 818"/>
              <a:gd name="T85" fmla="*/ 483 h 668"/>
              <a:gd name="T86" fmla="*/ 764 w 818"/>
              <a:gd name="T87" fmla="*/ 485 h 668"/>
              <a:gd name="T88" fmla="*/ 743 w 818"/>
              <a:gd name="T89" fmla="*/ 479 h 668"/>
              <a:gd name="T90" fmla="*/ 714 w 818"/>
              <a:gd name="T91" fmla="*/ 458 h 668"/>
              <a:gd name="T92" fmla="*/ 702 w 818"/>
              <a:gd name="T93" fmla="*/ 451 h 668"/>
              <a:gd name="T94" fmla="*/ 692 w 818"/>
              <a:gd name="T95" fmla="*/ 451 h 668"/>
              <a:gd name="T96" fmla="*/ 685 w 818"/>
              <a:gd name="T97" fmla="*/ 455 h 668"/>
              <a:gd name="T98" fmla="*/ 678 w 818"/>
              <a:gd name="T99" fmla="*/ 466 h 668"/>
              <a:gd name="T100" fmla="*/ 0 w 818"/>
              <a:gd name="T101" fmla="*/ 668 h 66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w 818"/>
              <a:gd name="T154" fmla="*/ 0 h 668"/>
              <a:gd name="T155" fmla="*/ 818 w 818"/>
              <a:gd name="T156" fmla="*/ 668 h 668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T153" t="T154" r="T155" b="T156"/>
            <a:pathLst>
              <a:path w="818" h="668">
                <a:moveTo>
                  <a:pt x="0" y="668"/>
                </a:moveTo>
                <a:lnTo>
                  <a:pt x="0" y="143"/>
                </a:lnTo>
                <a:lnTo>
                  <a:pt x="270" y="143"/>
                </a:lnTo>
                <a:lnTo>
                  <a:pt x="275" y="141"/>
                </a:lnTo>
                <a:lnTo>
                  <a:pt x="280" y="139"/>
                </a:lnTo>
                <a:lnTo>
                  <a:pt x="284" y="137"/>
                </a:lnTo>
                <a:lnTo>
                  <a:pt x="286" y="135"/>
                </a:lnTo>
                <a:lnTo>
                  <a:pt x="289" y="132"/>
                </a:lnTo>
                <a:lnTo>
                  <a:pt x="290" y="130"/>
                </a:lnTo>
                <a:lnTo>
                  <a:pt x="291" y="127"/>
                </a:lnTo>
                <a:lnTo>
                  <a:pt x="291" y="125"/>
                </a:lnTo>
                <a:lnTo>
                  <a:pt x="291" y="122"/>
                </a:lnTo>
                <a:lnTo>
                  <a:pt x="290" y="119"/>
                </a:lnTo>
                <a:lnTo>
                  <a:pt x="289" y="116"/>
                </a:lnTo>
                <a:lnTo>
                  <a:pt x="288" y="114"/>
                </a:lnTo>
                <a:lnTo>
                  <a:pt x="284" y="106"/>
                </a:lnTo>
                <a:lnTo>
                  <a:pt x="279" y="100"/>
                </a:lnTo>
                <a:lnTo>
                  <a:pt x="274" y="93"/>
                </a:lnTo>
                <a:lnTo>
                  <a:pt x="270" y="86"/>
                </a:lnTo>
                <a:lnTo>
                  <a:pt x="265" y="78"/>
                </a:lnTo>
                <a:lnTo>
                  <a:pt x="262" y="70"/>
                </a:lnTo>
                <a:lnTo>
                  <a:pt x="261" y="66"/>
                </a:lnTo>
                <a:lnTo>
                  <a:pt x="260" y="62"/>
                </a:lnTo>
                <a:lnTo>
                  <a:pt x="259" y="57"/>
                </a:lnTo>
                <a:lnTo>
                  <a:pt x="259" y="53"/>
                </a:lnTo>
                <a:lnTo>
                  <a:pt x="260" y="49"/>
                </a:lnTo>
                <a:lnTo>
                  <a:pt x="261" y="43"/>
                </a:lnTo>
                <a:lnTo>
                  <a:pt x="263" y="39"/>
                </a:lnTo>
                <a:lnTo>
                  <a:pt x="266" y="34"/>
                </a:lnTo>
                <a:lnTo>
                  <a:pt x="269" y="30"/>
                </a:lnTo>
                <a:lnTo>
                  <a:pt x="272" y="26"/>
                </a:lnTo>
                <a:lnTo>
                  <a:pt x="275" y="23"/>
                </a:lnTo>
                <a:lnTo>
                  <a:pt x="278" y="20"/>
                </a:lnTo>
                <a:lnTo>
                  <a:pt x="286" y="14"/>
                </a:lnTo>
                <a:lnTo>
                  <a:pt x="295" y="9"/>
                </a:lnTo>
                <a:lnTo>
                  <a:pt x="300" y="7"/>
                </a:lnTo>
                <a:lnTo>
                  <a:pt x="305" y="6"/>
                </a:lnTo>
                <a:lnTo>
                  <a:pt x="315" y="3"/>
                </a:lnTo>
                <a:lnTo>
                  <a:pt x="326" y="1"/>
                </a:lnTo>
                <a:lnTo>
                  <a:pt x="337" y="0"/>
                </a:lnTo>
                <a:lnTo>
                  <a:pt x="348" y="1"/>
                </a:lnTo>
                <a:lnTo>
                  <a:pt x="358" y="2"/>
                </a:lnTo>
                <a:lnTo>
                  <a:pt x="369" y="4"/>
                </a:lnTo>
                <a:lnTo>
                  <a:pt x="379" y="8"/>
                </a:lnTo>
                <a:lnTo>
                  <a:pt x="384" y="10"/>
                </a:lnTo>
                <a:lnTo>
                  <a:pt x="388" y="12"/>
                </a:lnTo>
                <a:lnTo>
                  <a:pt x="392" y="15"/>
                </a:lnTo>
                <a:lnTo>
                  <a:pt x="397" y="18"/>
                </a:lnTo>
                <a:lnTo>
                  <a:pt x="401" y="21"/>
                </a:lnTo>
                <a:lnTo>
                  <a:pt x="404" y="25"/>
                </a:lnTo>
                <a:lnTo>
                  <a:pt x="408" y="29"/>
                </a:lnTo>
                <a:lnTo>
                  <a:pt x="411" y="33"/>
                </a:lnTo>
                <a:lnTo>
                  <a:pt x="414" y="37"/>
                </a:lnTo>
                <a:lnTo>
                  <a:pt x="415" y="42"/>
                </a:lnTo>
                <a:lnTo>
                  <a:pt x="417" y="47"/>
                </a:lnTo>
                <a:lnTo>
                  <a:pt x="417" y="51"/>
                </a:lnTo>
                <a:lnTo>
                  <a:pt x="417" y="56"/>
                </a:lnTo>
                <a:lnTo>
                  <a:pt x="417" y="60"/>
                </a:lnTo>
                <a:lnTo>
                  <a:pt x="414" y="68"/>
                </a:lnTo>
                <a:lnTo>
                  <a:pt x="413" y="72"/>
                </a:lnTo>
                <a:lnTo>
                  <a:pt x="411" y="76"/>
                </a:lnTo>
                <a:lnTo>
                  <a:pt x="406" y="84"/>
                </a:lnTo>
                <a:lnTo>
                  <a:pt x="395" y="99"/>
                </a:lnTo>
                <a:lnTo>
                  <a:pt x="390" y="105"/>
                </a:lnTo>
                <a:lnTo>
                  <a:pt x="386" y="113"/>
                </a:lnTo>
                <a:lnTo>
                  <a:pt x="385" y="116"/>
                </a:lnTo>
                <a:lnTo>
                  <a:pt x="384" y="119"/>
                </a:lnTo>
                <a:lnTo>
                  <a:pt x="383" y="122"/>
                </a:lnTo>
                <a:lnTo>
                  <a:pt x="383" y="125"/>
                </a:lnTo>
                <a:lnTo>
                  <a:pt x="383" y="128"/>
                </a:lnTo>
                <a:lnTo>
                  <a:pt x="384" y="130"/>
                </a:lnTo>
                <a:lnTo>
                  <a:pt x="385" y="133"/>
                </a:lnTo>
                <a:lnTo>
                  <a:pt x="387" y="135"/>
                </a:lnTo>
                <a:lnTo>
                  <a:pt x="390" y="137"/>
                </a:lnTo>
                <a:lnTo>
                  <a:pt x="394" y="139"/>
                </a:lnTo>
                <a:lnTo>
                  <a:pt x="399" y="141"/>
                </a:lnTo>
                <a:lnTo>
                  <a:pt x="405" y="143"/>
                </a:lnTo>
                <a:lnTo>
                  <a:pt x="676" y="143"/>
                </a:lnTo>
                <a:lnTo>
                  <a:pt x="676" y="338"/>
                </a:lnTo>
                <a:lnTo>
                  <a:pt x="678" y="343"/>
                </a:lnTo>
                <a:lnTo>
                  <a:pt x="681" y="347"/>
                </a:lnTo>
                <a:lnTo>
                  <a:pt x="683" y="351"/>
                </a:lnTo>
                <a:lnTo>
                  <a:pt x="685" y="354"/>
                </a:lnTo>
                <a:lnTo>
                  <a:pt x="687" y="356"/>
                </a:lnTo>
                <a:lnTo>
                  <a:pt x="690" y="357"/>
                </a:lnTo>
                <a:lnTo>
                  <a:pt x="692" y="358"/>
                </a:lnTo>
                <a:lnTo>
                  <a:pt x="695" y="358"/>
                </a:lnTo>
                <a:lnTo>
                  <a:pt x="698" y="358"/>
                </a:lnTo>
                <a:lnTo>
                  <a:pt x="701" y="357"/>
                </a:lnTo>
                <a:lnTo>
                  <a:pt x="707" y="354"/>
                </a:lnTo>
                <a:lnTo>
                  <a:pt x="713" y="350"/>
                </a:lnTo>
                <a:lnTo>
                  <a:pt x="720" y="346"/>
                </a:lnTo>
                <a:lnTo>
                  <a:pt x="734" y="336"/>
                </a:lnTo>
                <a:lnTo>
                  <a:pt x="741" y="332"/>
                </a:lnTo>
                <a:lnTo>
                  <a:pt x="749" y="328"/>
                </a:lnTo>
                <a:lnTo>
                  <a:pt x="753" y="327"/>
                </a:lnTo>
                <a:lnTo>
                  <a:pt x="758" y="326"/>
                </a:lnTo>
                <a:lnTo>
                  <a:pt x="762" y="326"/>
                </a:lnTo>
                <a:lnTo>
                  <a:pt x="766" y="326"/>
                </a:lnTo>
                <a:lnTo>
                  <a:pt x="771" y="327"/>
                </a:lnTo>
                <a:lnTo>
                  <a:pt x="775" y="328"/>
                </a:lnTo>
                <a:lnTo>
                  <a:pt x="780" y="330"/>
                </a:lnTo>
                <a:lnTo>
                  <a:pt x="784" y="333"/>
                </a:lnTo>
                <a:lnTo>
                  <a:pt x="788" y="335"/>
                </a:lnTo>
                <a:lnTo>
                  <a:pt x="792" y="338"/>
                </a:lnTo>
                <a:lnTo>
                  <a:pt x="795" y="342"/>
                </a:lnTo>
                <a:lnTo>
                  <a:pt x="798" y="345"/>
                </a:lnTo>
                <a:lnTo>
                  <a:pt x="804" y="353"/>
                </a:lnTo>
                <a:lnTo>
                  <a:pt x="809" y="362"/>
                </a:lnTo>
                <a:lnTo>
                  <a:pt x="811" y="367"/>
                </a:lnTo>
                <a:lnTo>
                  <a:pt x="813" y="372"/>
                </a:lnTo>
                <a:lnTo>
                  <a:pt x="815" y="383"/>
                </a:lnTo>
                <a:lnTo>
                  <a:pt x="817" y="393"/>
                </a:lnTo>
                <a:lnTo>
                  <a:pt x="818" y="398"/>
                </a:lnTo>
                <a:lnTo>
                  <a:pt x="818" y="404"/>
                </a:lnTo>
                <a:lnTo>
                  <a:pt x="818" y="415"/>
                </a:lnTo>
                <a:lnTo>
                  <a:pt x="816" y="425"/>
                </a:lnTo>
                <a:lnTo>
                  <a:pt x="814" y="436"/>
                </a:lnTo>
                <a:lnTo>
                  <a:pt x="810" y="447"/>
                </a:lnTo>
                <a:lnTo>
                  <a:pt x="808" y="451"/>
                </a:lnTo>
                <a:lnTo>
                  <a:pt x="806" y="456"/>
                </a:lnTo>
                <a:lnTo>
                  <a:pt x="803" y="460"/>
                </a:lnTo>
                <a:lnTo>
                  <a:pt x="800" y="464"/>
                </a:lnTo>
                <a:lnTo>
                  <a:pt x="797" y="468"/>
                </a:lnTo>
                <a:lnTo>
                  <a:pt x="793" y="472"/>
                </a:lnTo>
                <a:lnTo>
                  <a:pt x="790" y="476"/>
                </a:lnTo>
                <a:lnTo>
                  <a:pt x="785" y="479"/>
                </a:lnTo>
                <a:lnTo>
                  <a:pt x="781" y="481"/>
                </a:lnTo>
                <a:lnTo>
                  <a:pt x="777" y="483"/>
                </a:lnTo>
                <a:lnTo>
                  <a:pt x="772" y="484"/>
                </a:lnTo>
                <a:lnTo>
                  <a:pt x="768" y="485"/>
                </a:lnTo>
                <a:lnTo>
                  <a:pt x="764" y="485"/>
                </a:lnTo>
                <a:lnTo>
                  <a:pt x="760" y="485"/>
                </a:lnTo>
                <a:lnTo>
                  <a:pt x="751" y="482"/>
                </a:lnTo>
                <a:lnTo>
                  <a:pt x="743" y="479"/>
                </a:lnTo>
                <a:lnTo>
                  <a:pt x="736" y="474"/>
                </a:lnTo>
                <a:lnTo>
                  <a:pt x="721" y="463"/>
                </a:lnTo>
                <a:lnTo>
                  <a:pt x="714" y="458"/>
                </a:lnTo>
                <a:lnTo>
                  <a:pt x="708" y="454"/>
                </a:lnTo>
                <a:lnTo>
                  <a:pt x="705" y="453"/>
                </a:lnTo>
                <a:lnTo>
                  <a:pt x="702" y="451"/>
                </a:lnTo>
                <a:lnTo>
                  <a:pt x="699" y="451"/>
                </a:lnTo>
                <a:lnTo>
                  <a:pt x="695" y="450"/>
                </a:lnTo>
                <a:lnTo>
                  <a:pt x="692" y="451"/>
                </a:lnTo>
                <a:lnTo>
                  <a:pt x="690" y="451"/>
                </a:lnTo>
                <a:lnTo>
                  <a:pt x="687" y="453"/>
                </a:lnTo>
                <a:lnTo>
                  <a:pt x="685" y="455"/>
                </a:lnTo>
                <a:lnTo>
                  <a:pt x="682" y="458"/>
                </a:lnTo>
                <a:lnTo>
                  <a:pt x="680" y="461"/>
                </a:lnTo>
                <a:lnTo>
                  <a:pt x="678" y="466"/>
                </a:lnTo>
                <a:lnTo>
                  <a:pt x="676" y="471"/>
                </a:lnTo>
                <a:lnTo>
                  <a:pt x="676" y="668"/>
                </a:lnTo>
                <a:lnTo>
                  <a:pt x="0" y="668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612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39" name="Freeform 33"/>
          <p:cNvSpPr>
            <a:spLocks/>
          </p:cNvSpPr>
          <p:nvPr/>
        </p:nvSpPr>
        <p:spPr bwMode="auto">
          <a:xfrm rot="5400000">
            <a:off x="2351402" y="1248330"/>
            <a:ext cx="1487728" cy="1294000"/>
          </a:xfrm>
          <a:custGeom>
            <a:avLst/>
            <a:gdLst>
              <a:gd name="T0" fmla="*/ 675 w 676"/>
              <a:gd name="T1" fmla="*/ 197 h 525"/>
              <a:gd name="T2" fmla="*/ 669 w 676"/>
              <a:gd name="T3" fmla="*/ 208 h 525"/>
              <a:gd name="T4" fmla="*/ 661 w 676"/>
              <a:gd name="T5" fmla="*/ 214 h 525"/>
              <a:gd name="T6" fmla="*/ 650 w 676"/>
              <a:gd name="T7" fmla="*/ 213 h 525"/>
              <a:gd name="T8" fmla="*/ 634 w 676"/>
              <a:gd name="T9" fmla="*/ 203 h 525"/>
              <a:gd name="T10" fmla="*/ 615 w 676"/>
              <a:gd name="T11" fmla="*/ 190 h 525"/>
              <a:gd name="T12" fmla="*/ 601 w 676"/>
              <a:gd name="T13" fmla="*/ 185 h 525"/>
              <a:gd name="T14" fmla="*/ 589 w 676"/>
              <a:gd name="T15" fmla="*/ 183 h 525"/>
              <a:gd name="T16" fmla="*/ 578 w 676"/>
              <a:gd name="T17" fmla="*/ 185 h 525"/>
              <a:gd name="T18" fmla="*/ 566 w 676"/>
              <a:gd name="T19" fmla="*/ 191 h 525"/>
              <a:gd name="T20" fmla="*/ 556 w 676"/>
              <a:gd name="T21" fmla="*/ 199 h 525"/>
              <a:gd name="T22" fmla="*/ 542 w 676"/>
              <a:gd name="T23" fmla="*/ 223 h 525"/>
              <a:gd name="T24" fmla="*/ 537 w 676"/>
              <a:gd name="T25" fmla="*/ 243 h 525"/>
              <a:gd name="T26" fmla="*/ 535 w 676"/>
              <a:gd name="T27" fmla="*/ 274 h 525"/>
              <a:gd name="T28" fmla="*/ 539 w 676"/>
              <a:gd name="T29" fmla="*/ 295 h 525"/>
              <a:gd name="T30" fmla="*/ 547 w 676"/>
              <a:gd name="T31" fmla="*/ 314 h 525"/>
              <a:gd name="T32" fmla="*/ 562 w 676"/>
              <a:gd name="T33" fmla="*/ 332 h 525"/>
              <a:gd name="T34" fmla="*/ 577 w 676"/>
              <a:gd name="T35" fmla="*/ 340 h 525"/>
              <a:gd name="T36" fmla="*/ 590 w 676"/>
              <a:gd name="T37" fmla="*/ 342 h 525"/>
              <a:gd name="T38" fmla="*/ 603 w 676"/>
              <a:gd name="T39" fmla="*/ 339 h 525"/>
              <a:gd name="T40" fmla="*/ 618 w 676"/>
              <a:gd name="T41" fmla="*/ 331 h 525"/>
              <a:gd name="T42" fmla="*/ 649 w 676"/>
              <a:gd name="T43" fmla="*/ 310 h 525"/>
              <a:gd name="T44" fmla="*/ 658 w 676"/>
              <a:gd name="T45" fmla="*/ 308 h 525"/>
              <a:gd name="T46" fmla="*/ 666 w 676"/>
              <a:gd name="T47" fmla="*/ 310 h 525"/>
              <a:gd name="T48" fmla="*/ 673 w 676"/>
              <a:gd name="T49" fmla="*/ 319 h 525"/>
              <a:gd name="T50" fmla="*/ 405 w 676"/>
              <a:gd name="T51" fmla="*/ 525 h 525"/>
              <a:gd name="T52" fmla="*/ 388 w 676"/>
              <a:gd name="T53" fmla="*/ 516 h 525"/>
              <a:gd name="T54" fmla="*/ 383 w 676"/>
              <a:gd name="T55" fmla="*/ 509 h 525"/>
              <a:gd name="T56" fmla="*/ 385 w 676"/>
              <a:gd name="T57" fmla="*/ 498 h 525"/>
              <a:gd name="T58" fmla="*/ 406 w 676"/>
              <a:gd name="T59" fmla="*/ 465 h 525"/>
              <a:gd name="T60" fmla="*/ 416 w 676"/>
              <a:gd name="T61" fmla="*/ 444 h 525"/>
              <a:gd name="T62" fmla="*/ 417 w 676"/>
              <a:gd name="T63" fmla="*/ 432 h 525"/>
              <a:gd name="T64" fmla="*/ 414 w 676"/>
              <a:gd name="T65" fmla="*/ 420 h 525"/>
              <a:gd name="T66" fmla="*/ 407 w 676"/>
              <a:gd name="T67" fmla="*/ 408 h 525"/>
              <a:gd name="T68" fmla="*/ 392 w 676"/>
              <a:gd name="T69" fmla="*/ 395 h 525"/>
              <a:gd name="T70" fmla="*/ 377 w 676"/>
              <a:gd name="T71" fmla="*/ 388 h 525"/>
              <a:gd name="T72" fmla="*/ 355 w 676"/>
              <a:gd name="T73" fmla="*/ 383 h 525"/>
              <a:gd name="T74" fmla="*/ 325 w 676"/>
              <a:gd name="T75" fmla="*/ 383 h 525"/>
              <a:gd name="T76" fmla="*/ 296 w 676"/>
              <a:gd name="T77" fmla="*/ 390 h 525"/>
              <a:gd name="T78" fmla="*/ 281 w 676"/>
              <a:gd name="T79" fmla="*/ 399 h 525"/>
              <a:gd name="T80" fmla="*/ 269 w 676"/>
              <a:gd name="T81" fmla="*/ 411 h 525"/>
              <a:gd name="T82" fmla="*/ 261 w 676"/>
              <a:gd name="T83" fmla="*/ 425 h 525"/>
              <a:gd name="T84" fmla="*/ 259 w 676"/>
              <a:gd name="T85" fmla="*/ 439 h 525"/>
              <a:gd name="T86" fmla="*/ 262 w 676"/>
              <a:gd name="T87" fmla="*/ 451 h 525"/>
              <a:gd name="T88" fmla="*/ 274 w 676"/>
              <a:gd name="T89" fmla="*/ 474 h 525"/>
              <a:gd name="T90" fmla="*/ 287 w 676"/>
              <a:gd name="T91" fmla="*/ 495 h 525"/>
              <a:gd name="T92" fmla="*/ 291 w 676"/>
              <a:gd name="T93" fmla="*/ 506 h 525"/>
              <a:gd name="T94" fmla="*/ 288 w 676"/>
              <a:gd name="T95" fmla="*/ 514 h 525"/>
              <a:gd name="T96" fmla="*/ 280 w 676"/>
              <a:gd name="T97" fmla="*/ 520 h 525"/>
              <a:gd name="T98" fmla="*/ 0 w 676"/>
              <a:gd name="T99" fmla="*/ 525 h 52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6"/>
              <a:gd name="T151" fmla="*/ 0 h 525"/>
              <a:gd name="T152" fmla="*/ 676 w 676"/>
              <a:gd name="T153" fmla="*/ 525 h 525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6" h="525">
                <a:moveTo>
                  <a:pt x="676" y="0"/>
                </a:moveTo>
                <a:lnTo>
                  <a:pt x="676" y="194"/>
                </a:lnTo>
                <a:lnTo>
                  <a:pt x="675" y="197"/>
                </a:lnTo>
                <a:lnTo>
                  <a:pt x="674" y="201"/>
                </a:lnTo>
                <a:lnTo>
                  <a:pt x="671" y="206"/>
                </a:lnTo>
                <a:lnTo>
                  <a:pt x="669" y="208"/>
                </a:lnTo>
                <a:lnTo>
                  <a:pt x="668" y="210"/>
                </a:lnTo>
                <a:lnTo>
                  <a:pt x="664" y="213"/>
                </a:lnTo>
                <a:lnTo>
                  <a:pt x="661" y="214"/>
                </a:lnTo>
                <a:lnTo>
                  <a:pt x="657" y="215"/>
                </a:lnTo>
                <a:lnTo>
                  <a:pt x="654" y="214"/>
                </a:lnTo>
                <a:lnTo>
                  <a:pt x="650" y="213"/>
                </a:lnTo>
                <a:lnTo>
                  <a:pt x="646" y="211"/>
                </a:lnTo>
                <a:lnTo>
                  <a:pt x="642" y="209"/>
                </a:lnTo>
                <a:lnTo>
                  <a:pt x="634" y="203"/>
                </a:lnTo>
                <a:lnTo>
                  <a:pt x="627" y="198"/>
                </a:lnTo>
                <a:lnTo>
                  <a:pt x="620" y="193"/>
                </a:lnTo>
                <a:lnTo>
                  <a:pt x="615" y="190"/>
                </a:lnTo>
                <a:lnTo>
                  <a:pt x="610" y="188"/>
                </a:lnTo>
                <a:lnTo>
                  <a:pt x="605" y="186"/>
                </a:lnTo>
                <a:lnTo>
                  <a:pt x="601" y="185"/>
                </a:lnTo>
                <a:lnTo>
                  <a:pt x="597" y="184"/>
                </a:lnTo>
                <a:lnTo>
                  <a:pt x="593" y="183"/>
                </a:lnTo>
                <a:lnTo>
                  <a:pt x="589" y="183"/>
                </a:lnTo>
                <a:lnTo>
                  <a:pt x="586" y="184"/>
                </a:lnTo>
                <a:lnTo>
                  <a:pt x="582" y="184"/>
                </a:lnTo>
                <a:lnTo>
                  <a:pt x="578" y="185"/>
                </a:lnTo>
                <a:lnTo>
                  <a:pt x="574" y="187"/>
                </a:lnTo>
                <a:lnTo>
                  <a:pt x="570" y="189"/>
                </a:lnTo>
                <a:lnTo>
                  <a:pt x="566" y="191"/>
                </a:lnTo>
                <a:lnTo>
                  <a:pt x="562" y="193"/>
                </a:lnTo>
                <a:lnTo>
                  <a:pt x="559" y="196"/>
                </a:lnTo>
                <a:lnTo>
                  <a:pt x="556" y="199"/>
                </a:lnTo>
                <a:lnTo>
                  <a:pt x="551" y="206"/>
                </a:lnTo>
                <a:lnTo>
                  <a:pt x="546" y="214"/>
                </a:lnTo>
                <a:lnTo>
                  <a:pt x="542" y="223"/>
                </a:lnTo>
                <a:lnTo>
                  <a:pt x="539" y="233"/>
                </a:lnTo>
                <a:lnTo>
                  <a:pt x="538" y="238"/>
                </a:lnTo>
                <a:lnTo>
                  <a:pt x="537" y="243"/>
                </a:lnTo>
                <a:lnTo>
                  <a:pt x="535" y="254"/>
                </a:lnTo>
                <a:lnTo>
                  <a:pt x="535" y="264"/>
                </a:lnTo>
                <a:lnTo>
                  <a:pt x="535" y="274"/>
                </a:lnTo>
                <a:lnTo>
                  <a:pt x="536" y="280"/>
                </a:lnTo>
                <a:lnTo>
                  <a:pt x="537" y="285"/>
                </a:lnTo>
                <a:lnTo>
                  <a:pt x="539" y="295"/>
                </a:lnTo>
                <a:lnTo>
                  <a:pt x="543" y="305"/>
                </a:lnTo>
                <a:lnTo>
                  <a:pt x="545" y="310"/>
                </a:lnTo>
                <a:lnTo>
                  <a:pt x="547" y="314"/>
                </a:lnTo>
                <a:lnTo>
                  <a:pt x="552" y="321"/>
                </a:lnTo>
                <a:lnTo>
                  <a:pt x="556" y="327"/>
                </a:lnTo>
                <a:lnTo>
                  <a:pt x="562" y="332"/>
                </a:lnTo>
                <a:lnTo>
                  <a:pt x="568" y="336"/>
                </a:lnTo>
                <a:lnTo>
                  <a:pt x="573" y="339"/>
                </a:lnTo>
                <a:lnTo>
                  <a:pt x="577" y="340"/>
                </a:lnTo>
                <a:lnTo>
                  <a:pt x="582" y="342"/>
                </a:lnTo>
                <a:lnTo>
                  <a:pt x="586" y="342"/>
                </a:lnTo>
                <a:lnTo>
                  <a:pt x="590" y="342"/>
                </a:lnTo>
                <a:lnTo>
                  <a:pt x="594" y="342"/>
                </a:lnTo>
                <a:lnTo>
                  <a:pt x="598" y="341"/>
                </a:lnTo>
                <a:lnTo>
                  <a:pt x="603" y="339"/>
                </a:lnTo>
                <a:lnTo>
                  <a:pt x="607" y="338"/>
                </a:lnTo>
                <a:lnTo>
                  <a:pt x="611" y="336"/>
                </a:lnTo>
                <a:lnTo>
                  <a:pt x="618" y="331"/>
                </a:lnTo>
                <a:lnTo>
                  <a:pt x="633" y="320"/>
                </a:lnTo>
                <a:lnTo>
                  <a:pt x="646" y="311"/>
                </a:lnTo>
                <a:lnTo>
                  <a:pt x="649" y="310"/>
                </a:lnTo>
                <a:lnTo>
                  <a:pt x="653" y="309"/>
                </a:lnTo>
                <a:lnTo>
                  <a:pt x="655" y="308"/>
                </a:lnTo>
                <a:lnTo>
                  <a:pt x="658" y="308"/>
                </a:lnTo>
                <a:lnTo>
                  <a:pt x="661" y="308"/>
                </a:lnTo>
                <a:lnTo>
                  <a:pt x="663" y="309"/>
                </a:lnTo>
                <a:lnTo>
                  <a:pt x="666" y="310"/>
                </a:lnTo>
                <a:lnTo>
                  <a:pt x="668" y="312"/>
                </a:lnTo>
                <a:lnTo>
                  <a:pt x="670" y="315"/>
                </a:lnTo>
                <a:lnTo>
                  <a:pt x="673" y="319"/>
                </a:lnTo>
                <a:lnTo>
                  <a:pt x="676" y="330"/>
                </a:lnTo>
                <a:lnTo>
                  <a:pt x="676" y="525"/>
                </a:lnTo>
                <a:lnTo>
                  <a:pt x="405" y="525"/>
                </a:lnTo>
                <a:lnTo>
                  <a:pt x="398" y="522"/>
                </a:lnTo>
                <a:lnTo>
                  <a:pt x="392" y="519"/>
                </a:lnTo>
                <a:lnTo>
                  <a:pt x="388" y="516"/>
                </a:lnTo>
                <a:lnTo>
                  <a:pt x="386" y="514"/>
                </a:lnTo>
                <a:lnTo>
                  <a:pt x="385" y="513"/>
                </a:lnTo>
                <a:lnTo>
                  <a:pt x="383" y="509"/>
                </a:lnTo>
                <a:lnTo>
                  <a:pt x="383" y="505"/>
                </a:lnTo>
                <a:lnTo>
                  <a:pt x="383" y="502"/>
                </a:lnTo>
                <a:lnTo>
                  <a:pt x="385" y="498"/>
                </a:lnTo>
                <a:lnTo>
                  <a:pt x="389" y="488"/>
                </a:lnTo>
                <a:lnTo>
                  <a:pt x="396" y="479"/>
                </a:lnTo>
                <a:lnTo>
                  <a:pt x="406" y="465"/>
                </a:lnTo>
                <a:lnTo>
                  <a:pt x="411" y="458"/>
                </a:lnTo>
                <a:lnTo>
                  <a:pt x="414" y="450"/>
                </a:lnTo>
                <a:lnTo>
                  <a:pt x="416" y="444"/>
                </a:lnTo>
                <a:lnTo>
                  <a:pt x="417" y="441"/>
                </a:lnTo>
                <a:lnTo>
                  <a:pt x="417" y="438"/>
                </a:lnTo>
                <a:lnTo>
                  <a:pt x="417" y="432"/>
                </a:lnTo>
                <a:lnTo>
                  <a:pt x="416" y="424"/>
                </a:lnTo>
                <a:lnTo>
                  <a:pt x="415" y="422"/>
                </a:lnTo>
                <a:lnTo>
                  <a:pt x="414" y="420"/>
                </a:lnTo>
                <a:lnTo>
                  <a:pt x="412" y="416"/>
                </a:lnTo>
                <a:lnTo>
                  <a:pt x="410" y="412"/>
                </a:lnTo>
                <a:lnTo>
                  <a:pt x="407" y="408"/>
                </a:lnTo>
                <a:lnTo>
                  <a:pt x="404" y="404"/>
                </a:lnTo>
                <a:lnTo>
                  <a:pt x="400" y="401"/>
                </a:lnTo>
                <a:lnTo>
                  <a:pt x="392" y="395"/>
                </a:lnTo>
                <a:lnTo>
                  <a:pt x="387" y="393"/>
                </a:lnTo>
                <a:lnTo>
                  <a:pt x="382" y="390"/>
                </a:lnTo>
                <a:lnTo>
                  <a:pt x="377" y="388"/>
                </a:lnTo>
                <a:lnTo>
                  <a:pt x="372" y="387"/>
                </a:lnTo>
                <a:lnTo>
                  <a:pt x="361" y="384"/>
                </a:lnTo>
                <a:lnTo>
                  <a:pt x="355" y="383"/>
                </a:lnTo>
                <a:lnTo>
                  <a:pt x="349" y="382"/>
                </a:lnTo>
                <a:lnTo>
                  <a:pt x="337" y="382"/>
                </a:lnTo>
                <a:lnTo>
                  <a:pt x="325" y="383"/>
                </a:lnTo>
                <a:lnTo>
                  <a:pt x="312" y="385"/>
                </a:lnTo>
                <a:lnTo>
                  <a:pt x="301" y="388"/>
                </a:lnTo>
                <a:lnTo>
                  <a:pt x="296" y="390"/>
                </a:lnTo>
                <a:lnTo>
                  <a:pt x="291" y="393"/>
                </a:lnTo>
                <a:lnTo>
                  <a:pt x="286" y="396"/>
                </a:lnTo>
                <a:lnTo>
                  <a:pt x="281" y="399"/>
                </a:lnTo>
                <a:lnTo>
                  <a:pt x="277" y="402"/>
                </a:lnTo>
                <a:lnTo>
                  <a:pt x="273" y="406"/>
                </a:lnTo>
                <a:lnTo>
                  <a:pt x="269" y="411"/>
                </a:lnTo>
                <a:lnTo>
                  <a:pt x="266" y="415"/>
                </a:lnTo>
                <a:lnTo>
                  <a:pt x="263" y="420"/>
                </a:lnTo>
                <a:lnTo>
                  <a:pt x="261" y="425"/>
                </a:lnTo>
                <a:lnTo>
                  <a:pt x="260" y="430"/>
                </a:lnTo>
                <a:lnTo>
                  <a:pt x="259" y="435"/>
                </a:lnTo>
                <a:lnTo>
                  <a:pt x="259" y="439"/>
                </a:lnTo>
                <a:lnTo>
                  <a:pt x="259" y="443"/>
                </a:lnTo>
                <a:lnTo>
                  <a:pt x="260" y="447"/>
                </a:lnTo>
                <a:lnTo>
                  <a:pt x="262" y="451"/>
                </a:lnTo>
                <a:lnTo>
                  <a:pt x="265" y="459"/>
                </a:lnTo>
                <a:lnTo>
                  <a:pt x="269" y="467"/>
                </a:lnTo>
                <a:lnTo>
                  <a:pt x="274" y="474"/>
                </a:lnTo>
                <a:lnTo>
                  <a:pt x="279" y="481"/>
                </a:lnTo>
                <a:lnTo>
                  <a:pt x="284" y="488"/>
                </a:lnTo>
                <a:lnTo>
                  <a:pt x="287" y="495"/>
                </a:lnTo>
                <a:lnTo>
                  <a:pt x="290" y="501"/>
                </a:lnTo>
                <a:lnTo>
                  <a:pt x="291" y="504"/>
                </a:lnTo>
                <a:lnTo>
                  <a:pt x="291" y="506"/>
                </a:lnTo>
                <a:lnTo>
                  <a:pt x="291" y="509"/>
                </a:lnTo>
                <a:lnTo>
                  <a:pt x="290" y="511"/>
                </a:lnTo>
                <a:lnTo>
                  <a:pt x="288" y="514"/>
                </a:lnTo>
                <a:lnTo>
                  <a:pt x="286" y="516"/>
                </a:lnTo>
                <a:lnTo>
                  <a:pt x="283" y="518"/>
                </a:lnTo>
                <a:lnTo>
                  <a:pt x="280" y="520"/>
                </a:lnTo>
                <a:lnTo>
                  <a:pt x="275" y="522"/>
                </a:lnTo>
                <a:lnTo>
                  <a:pt x="270" y="524"/>
                </a:lnTo>
                <a:lnTo>
                  <a:pt x="0" y="525"/>
                </a:lnTo>
                <a:lnTo>
                  <a:pt x="0" y="0"/>
                </a:lnTo>
                <a:lnTo>
                  <a:pt x="676" y="0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288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0" name="Freeform 34"/>
          <p:cNvSpPr>
            <a:spLocks/>
          </p:cNvSpPr>
          <p:nvPr/>
        </p:nvSpPr>
        <p:spPr bwMode="auto">
          <a:xfrm rot="5400000">
            <a:off x="2201300" y="2572673"/>
            <a:ext cx="1787931" cy="1294000"/>
          </a:xfrm>
          <a:custGeom>
            <a:avLst/>
            <a:gdLst>
              <a:gd name="T0" fmla="*/ 133 w 814"/>
              <a:gd name="T1" fmla="*/ 312 h 525"/>
              <a:gd name="T2" fmla="*/ 123 w 814"/>
              <a:gd name="T3" fmla="*/ 307 h 525"/>
              <a:gd name="T4" fmla="*/ 105 w 814"/>
              <a:gd name="T5" fmla="*/ 315 h 525"/>
              <a:gd name="T6" fmla="*/ 76 w 814"/>
              <a:gd name="T7" fmla="*/ 335 h 525"/>
              <a:gd name="T8" fmla="*/ 51 w 814"/>
              <a:gd name="T9" fmla="*/ 342 h 525"/>
              <a:gd name="T10" fmla="*/ 33 w 814"/>
              <a:gd name="T11" fmla="*/ 336 h 525"/>
              <a:gd name="T12" fmla="*/ 12 w 814"/>
              <a:gd name="T13" fmla="*/ 313 h 525"/>
              <a:gd name="T14" fmla="*/ 3 w 814"/>
              <a:gd name="T15" fmla="*/ 287 h 525"/>
              <a:gd name="T16" fmla="*/ 1 w 814"/>
              <a:gd name="T17" fmla="*/ 250 h 525"/>
              <a:gd name="T18" fmla="*/ 9 w 814"/>
              <a:gd name="T19" fmla="*/ 219 h 525"/>
              <a:gd name="T20" fmla="*/ 26 w 814"/>
              <a:gd name="T21" fmla="*/ 195 h 525"/>
              <a:gd name="T22" fmla="*/ 44 w 814"/>
              <a:gd name="T23" fmla="*/ 185 h 525"/>
              <a:gd name="T24" fmla="*/ 61 w 814"/>
              <a:gd name="T25" fmla="*/ 183 h 525"/>
              <a:gd name="T26" fmla="*/ 85 w 814"/>
              <a:gd name="T27" fmla="*/ 193 h 525"/>
              <a:gd name="T28" fmla="*/ 112 w 814"/>
              <a:gd name="T29" fmla="*/ 211 h 525"/>
              <a:gd name="T30" fmla="*/ 126 w 814"/>
              <a:gd name="T31" fmla="*/ 215 h 525"/>
              <a:gd name="T32" fmla="*/ 135 w 814"/>
              <a:gd name="T33" fmla="*/ 208 h 525"/>
              <a:gd name="T34" fmla="*/ 141 w 814"/>
              <a:gd name="T35" fmla="*/ 0 h 525"/>
              <a:gd name="T36" fmla="*/ 810 w 814"/>
              <a:gd name="T37" fmla="*/ 205 h 525"/>
              <a:gd name="T38" fmla="*/ 801 w 814"/>
              <a:gd name="T39" fmla="*/ 214 h 525"/>
              <a:gd name="T40" fmla="*/ 789 w 814"/>
              <a:gd name="T41" fmla="*/ 214 h 525"/>
              <a:gd name="T42" fmla="*/ 756 w 814"/>
              <a:gd name="T43" fmla="*/ 193 h 525"/>
              <a:gd name="T44" fmla="*/ 737 w 814"/>
              <a:gd name="T45" fmla="*/ 184 h 525"/>
              <a:gd name="T46" fmla="*/ 720 w 814"/>
              <a:gd name="T47" fmla="*/ 184 h 525"/>
              <a:gd name="T48" fmla="*/ 702 w 814"/>
              <a:gd name="T49" fmla="*/ 192 h 525"/>
              <a:gd name="T50" fmla="*/ 686 w 814"/>
              <a:gd name="T51" fmla="*/ 210 h 525"/>
              <a:gd name="T52" fmla="*/ 675 w 814"/>
              <a:gd name="T53" fmla="*/ 240 h 525"/>
              <a:gd name="T54" fmla="*/ 673 w 814"/>
              <a:gd name="T55" fmla="*/ 272 h 525"/>
              <a:gd name="T56" fmla="*/ 682 w 814"/>
              <a:gd name="T57" fmla="*/ 308 h 525"/>
              <a:gd name="T58" fmla="*/ 694 w 814"/>
              <a:gd name="T59" fmla="*/ 325 h 525"/>
              <a:gd name="T60" fmla="*/ 709 w 814"/>
              <a:gd name="T61" fmla="*/ 338 h 525"/>
              <a:gd name="T62" fmla="*/ 727 w 814"/>
              <a:gd name="T63" fmla="*/ 342 h 525"/>
              <a:gd name="T64" fmla="*/ 755 w 814"/>
              <a:gd name="T65" fmla="*/ 331 h 525"/>
              <a:gd name="T66" fmla="*/ 783 w 814"/>
              <a:gd name="T67" fmla="*/ 311 h 525"/>
              <a:gd name="T68" fmla="*/ 801 w 814"/>
              <a:gd name="T69" fmla="*/ 308 h 525"/>
              <a:gd name="T70" fmla="*/ 810 w 814"/>
              <a:gd name="T71" fmla="*/ 318 h 525"/>
              <a:gd name="T72" fmla="*/ 544 w 814"/>
              <a:gd name="T73" fmla="*/ 525 h 525"/>
              <a:gd name="T74" fmla="*/ 524 w 814"/>
              <a:gd name="T75" fmla="*/ 515 h 525"/>
              <a:gd name="T76" fmla="*/ 522 w 814"/>
              <a:gd name="T77" fmla="*/ 504 h 525"/>
              <a:gd name="T78" fmla="*/ 534 w 814"/>
              <a:gd name="T79" fmla="*/ 481 h 525"/>
              <a:gd name="T80" fmla="*/ 554 w 814"/>
              <a:gd name="T81" fmla="*/ 450 h 525"/>
              <a:gd name="T82" fmla="*/ 556 w 814"/>
              <a:gd name="T83" fmla="*/ 429 h 525"/>
              <a:gd name="T84" fmla="*/ 544 w 814"/>
              <a:gd name="T85" fmla="*/ 407 h 525"/>
              <a:gd name="T86" fmla="*/ 522 w 814"/>
              <a:gd name="T87" fmla="*/ 392 h 525"/>
              <a:gd name="T88" fmla="*/ 497 w 814"/>
              <a:gd name="T89" fmla="*/ 384 h 525"/>
              <a:gd name="T90" fmla="*/ 455 w 814"/>
              <a:gd name="T91" fmla="*/ 385 h 525"/>
              <a:gd name="T92" fmla="*/ 426 w 814"/>
              <a:gd name="T93" fmla="*/ 396 h 525"/>
              <a:gd name="T94" fmla="*/ 407 w 814"/>
              <a:gd name="T95" fmla="*/ 412 h 525"/>
              <a:gd name="T96" fmla="*/ 399 w 814"/>
              <a:gd name="T97" fmla="*/ 431 h 525"/>
              <a:gd name="T98" fmla="*/ 399 w 814"/>
              <a:gd name="T99" fmla="*/ 448 h 525"/>
              <a:gd name="T100" fmla="*/ 413 w 814"/>
              <a:gd name="T101" fmla="*/ 475 h 525"/>
              <a:gd name="T102" fmla="*/ 430 w 814"/>
              <a:gd name="T103" fmla="*/ 501 h 525"/>
              <a:gd name="T104" fmla="*/ 430 w 814"/>
              <a:gd name="T105" fmla="*/ 512 h 525"/>
              <a:gd name="T106" fmla="*/ 420 w 814"/>
              <a:gd name="T107" fmla="*/ 521 h 525"/>
              <a:gd name="T108" fmla="*/ 141 w 814"/>
              <a:gd name="T109" fmla="*/ 329 h 525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814"/>
              <a:gd name="T166" fmla="*/ 0 h 525"/>
              <a:gd name="T167" fmla="*/ 814 w 814"/>
              <a:gd name="T168" fmla="*/ 525 h 525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814" h="525">
                <a:moveTo>
                  <a:pt x="141" y="329"/>
                </a:moveTo>
                <a:lnTo>
                  <a:pt x="138" y="319"/>
                </a:lnTo>
                <a:lnTo>
                  <a:pt x="136" y="315"/>
                </a:lnTo>
                <a:lnTo>
                  <a:pt x="133" y="312"/>
                </a:lnTo>
                <a:lnTo>
                  <a:pt x="131" y="310"/>
                </a:lnTo>
                <a:lnTo>
                  <a:pt x="128" y="308"/>
                </a:lnTo>
                <a:lnTo>
                  <a:pt x="126" y="307"/>
                </a:lnTo>
                <a:lnTo>
                  <a:pt x="123" y="307"/>
                </a:lnTo>
                <a:lnTo>
                  <a:pt x="120" y="308"/>
                </a:lnTo>
                <a:lnTo>
                  <a:pt x="117" y="308"/>
                </a:lnTo>
                <a:lnTo>
                  <a:pt x="111" y="311"/>
                </a:lnTo>
                <a:lnTo>
                  <a:pt x="105" y="315"/>
                </a:lnTo>
                <a:lnTo>
                  <a:pt x="98" y="320"/>
                </a:lnTo>
                <a:lnTo>
                  <a:pt x="91" y="326"/>
                </a:lnTo>
                <a:lnTo>
                  <a:pt x="83" y="331"/>
                </a:lnTo>
                <a:lnTo>
                  <a:pt x="76" y="335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2" y="340"/>
                </a:lnTo>
                <a:lnTo>
                  <a:pt x="38" y="338"/>
                </a:lnTo>
                <a:lnTo>
                  <a:pt x="33" y="336"/>
                </a:lnTo>
                <a:lnTo>
                  <a:pt x="25" y="329"/>
                </a:lnTo>
                <a:lnTo>
                  <a:pt x="21" y="325"/>
                </a:lnTo>
                <a:lnTo>
                  <a:pt x="18" y="321"/>
                </a:lnTo>
                <a:lnTo>
                  <a:pt x="12" y="313"/>
                </a:lnTo>
                <a:lnTo>
                  <a:pt x="10" y="308"/>
                </a:lnTo>
                <a:lnTo>
                  <a:pt x="7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7" y="206"/>
                </a:lnTo>
                <a:lnTo>
                  <a:pt x="20" y="202"/>
                </a:lnTo>
                <a:lnTo>
                  <a:pt x="26" y="195"/>
                </a:lnTo>
                <a:lnTo>
                  <a:pt x="30" y="192"/>
                </a:lnTo>
                <a:lnTo>
                  <a:pt x="35" y="190"/>
                </a:lnTo>
                <a:lnTo>
                  <a:pt x="39" y="187"/>
                </a:lnTo>
                <a:lnTo>
                  <a:pt x="44" y="185"/>
                </a:lnTo>
                <a:lnTo>
                  <a:pt x="48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5" y="184"/>
                </a:lnTo>
                <a:lnTo>
                  <a:pt x="70" y="185"/>
                </a:lnTo>
                <a:lnTo>
                  <a:pt x="77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6" y="207"/>
                </a:lnTo>
                <a:lnTo>
                  <a:pt x="112" y="211"/>
                </a:lnTo>
                <a:lnTo>
                  <a:pt x="118" y="214"/>
                </a:lnTo>
                <a:lnTo>
                  <a:pt x="121" y="215"/>
                </a:lnTo>
                <a:lnTo>
                  <a:pt x="123" y="215"/>
                </a:lnTo>
                <a:lnTo>
                  <a:pt x="126" y="215"/>
                </a:lnTo>
                <a:lnTo>
                  <a:pt x="128" y="214"/>
                </a:lnTo>
                <a:lnTo>
                  <a:pt x="131" y="213"/>
                </a:lnTo>
                <a:lnTo>
                  <a:pt x="133" y="211"/>
                </a:lnTo>
                <a:lnTo>
                  <a:pt x="135" y="208"/>
                </a:lnTo>
                <a:lnTo>
                  <a:pt x="137" y="204"/>
                </a:lnTo>
                <a:lnTo>
                  <a:pt x="140" y="200"/>
                </a:lnTo>
                <a:lnTo>
                  <a:pt x="141" y="195"/>
                </a:lnTo>
                <a:lnTo>
                  <a:pt x="141" y="0"/>
                </a:lnTo>
                <a:lnTo>
                  <a:pt x="814" y="0"/>
                </a:lnTo>
                <a:lnTo>
                  <a:pt x="814" y="196"/>
                </a:lnTo>
                <a:lnTo>
                  <a:pt x="812" y="201"/>
                </a:lnTo>
                <a:lnTo>
                  <a:pt x="810" y="205"/>
                </a:lnTo>
                <a:lnTo>
                  <a:pt x="808" y="208"/>
                </a:lnTo>
                <a:lnTo>
                  <a:pt x="805" y="211"/>
                </a:lnTo>
                <a:lnTo>
                  <a:pt x="803" y="213"/>
                </a:lnTo>
                <a:lnTo>
                  <a:pt x="801" y="214"/>
                </a:lnTo>
                <a:lnTo>
                  <a:pt x="798" y="215"/>
                </a:lnTo>
                <a:lnTo>
                  <a:pt x="795" y="215"/>
                </a:lnTo>
                <a:lnTo>
                  <a:pt x="792" y="215"/>
                </a:lnTo>
                <a:lnTo>
                  <a:pt x="789" y="214"/>
                </a:lnTo>
                <a:lnTo>
                  <a:pt x="783" y="211"/>
                </a:lnTo>
                <a:lnTo>
                  <a:pt x="777" y="207"/>
                </a:lnTo>
                <a:lnTo>
                  <a:pt x="770" y="203"/>
                </a:lnTo>
                <a:lnTo>
                  <a:pt x="756" y="193"/>
                </a:lnTo>
                <a:lnTo>
                  <a:pt x="749" y="189"/>
                </a:lnTo>
                <a:lnTo>
                  <a:pt x="745" y="187"/>
                </a:lnTo>
                <a:lnTo>
                  <a:pt x="741" y="185"/>
                </a:lnTo>
                <a:lnTo>
                  <a:pt x="737" y="184"/>
                </a:lnTo>
                <a:lnTo>
                  <a:pt x="733" y="183"/>
                </a:lnTo>
                <a:lnTo>
                  <a:pt x="728" y="183"/>
                </a:lnTo>
                <a:lnTo>
                  <a:pt x="724" y="183"/>
                </a:lnTo>
                <a:lnTo>
                  <a:pt x="720" y="184"/>
                </a:lnTo>
                <a:lnTo>
                  <a:pt x="715" y="185"/>
                </a:lnTo>
                <a:lnTo>
                  <a:pt x="711" y="187"/>
                </a:lnTo>
                <a:lnTo>
                  <a:pt x="706" y="190"/>
                </a:lnTo>
                <a:lnTo>
                  <a:pt x="702" y="192"/>
                </a:lnTo>
                <a:lnTo>
                  <a:pt x="699" y="195"/>
                </a:lnTo>
                <a:lnTo>
                  <a:pt x="695" y="199"/>
                </a:lnTo>
                <a:lnTo>
                  <a:pt x="692" y="202"/>
                </a:lnTo>
                <a:lnTo>
                  <a:pt x="686" y="210"/>
                </a:lnTo>
                <a:lnTo>
                  <a:pt x="682" y="219"/>
                </a:lnTo>
                <a:lnTo>
                  <a:pt x="680" y="224"/>
                </a:lnTo>
                <a:lnTo>
                  <a:pt x="678" y="229"/>
                </a:lnTo>
                <a:lnTo>
                  <a:pt x="675" y="240"/>
                </a:lnTo>
                <a:lnTo>
                  <a:pt x="673" y="250"/>
                </a:lnTo>
                <a:lnTo>
                  <a:pt x="673" y="255"/>
                </a:lnTo>
                <a:lnTo>
                  <a:pt x="673" y="261"/>
                </a:lnTo>
                <a:lnTo>
                  <a:pt x="673" y="272"/>
                </a:lnTo>
                <a:lnTo>
                  <a:pt x="674" y="282"/>
                </a:lnTo>
                <a:lnTo>
                  <a:pt x="677" y="293"/>
                </a:lnTo>
                <a:lnTo>
                  <a:pt x="680" y="304"/>
                </a:lnTo>
                <a:lnTo>
                  <a:pt x="682" y="308"/>
                </a:lnTo>
                <a:lnTo>
                  <a:pt x="685" y="313"/>
                </a:lnTo>
                <a:lnTo>
                  <a:pt x="687" y="317"/>
                </a:lnTo>
                <a:lnTo>
                  <a:pt x="690" y="321"/>
                </a:lnTo>
                <a:lnTo>
                  <a:pt x="694" y="325"/>
                </a:lnTo>
                <a:lnTo>
                  <a:pt x="697" y="329"/>
                </a:lnTo>
                <a:lnTo>
                  <a:pt x="701" y="332"/>
                </a:lnTo>
                <a:lnTo>
                  <a:pt x="705" y="336"/>
                </a:lnTo>
                <a:lnTo>
                  <a:pt x="709" y="338"/>
                </a:lnTo>
                <a:lnTo>
                  <a:pt x="714" y="340"/>
                </a:lnTo>
                <a:lnTo>
                  <a:pt x="718" y="341"/>
                </a:lnTo>
                <a:lnTo>
                  <a:pt x="722" y="342"/>
                </a:lnTo>
                <a:lnTo>
                  <a:pt x="727" y="342"/>
                </a:lnTo>
                <a:lnTo>
                  <a:pt x="731" y="342"/>
                </a:lnTo>
                <a:lnTo>
                  <a:pt x="739" y="339"/>
                </a:lnTo>
                <a:lnTo>
                  <a:pt x="747" y="336"/>
                </a:lnTo>
                <a:lnTo>
                  <a:pt x="755" y="331"/>
                </a:lnTo>
                <a:lnTo>
                  <a:pt x="762" y="326"/>
                </a:lnTo>
                <a:lnTo>
                  <a:pt x="769" y="320"/>
                </a:lnTo>
                <a:lnTo>
                  <a:pt x="776" y="316"/>
                </a:lnTo>
                <a:lnTo>
                  <a:pt x="783" y="311"/>
                </a:lnTo>
                <a:lnTo>
                  <a:pt x="789" y="309"/>
                </a:lnTo>
                <a:lnTo>
                  <a:pt x="792" y="308"/>
                </a:lnTo>
                <a:lnTo>
                  <a:pt x="795" y="307"/>
                </a:lnTo>
                <a:lnTo>
                  <a:pt x="801" y="308"/>
                </a:lnTo>
                <a:lnTo>
                  <a:pt x="803" y="309"/>
                </a:lnTo>
                <a:lnTo>
                  <a:pt x="806" y="312"/>
                </a:lnTo>
                <a:lnTo>
                  <a:pt x="808" y="314"/>
                </a:lnTo>
                <a:lnTo>
                  <a:pt x="810" y="318"/>
                </a:lnTo>
                <a:lnTo>
                  <a:pt x="812" y="322"/>
                </a:lnTo>
                <a:lnTo>
                  <a:pt x="814" y="328"/>
                </a:lnTo>
                <a:lnTo>
                  <a:pt x="814" y="525"/>
                </a:lnTo>
                <a:lnTo>
                  <a:pt x="544" y="525"/>
                </a:lnTo>
                <a:lnTo>
                  <a:pt x="533" y="521"/>
                </a:lnTo>
                <a:lnTo>
                  <a:pt x="529" y="519"/>
                </a:lnTo>
                <a:lnTo>
                  <a:pt x="526" y="517"/>
                </a:lnTo>
                <a:lnTo>
                  <a:pt x="524" y="515"/>
                </a:lnTo>
                <a:lnTo>
                  <a:pt x="522" y="512"/>
                </a:lnTo>
                <a:lnTo>
                  <a:pt x="522" y="509"/>
                </a:lnTo>
                <a:lnTo>
                  <a:pt x="521" y="507"/>
                </a:lnTo>
                <a:lnTo>
                  <a:pt x="522" y="504"/>
                </a:lnTo>
                <a:lnTo>
                  <a:pt x="522" y="501"/>
                </a:lnTo>
                <a:lnTo>
                  <a:pt x="525" y="495"/>
                </a:lnTo>
                <a:lnTo>
                  <a:pt x="529" y="487"/>
                </a:lnTo>
                <a:lnTo>
                  <a:pt x="534" y="481"/>
                </a:lnTo>
                <a:lnTo>
                  <a:pt x="541" y="473"/>
                </a:lnTo>
                <a:lnTo>
                  <a:pt x="546" y="466"/>
                </a:lnTo>
                <a:lnTo>
                  <a:pt x="551" y="458"/>
                </a:lnTo>
                <a:lnTo>
                  <a:pt x="554" y="450"/>
                </a:lnTo>
                <a:lnTo>
                  <a:pt x="557" y="442"/>
                </a:lnTo>
                <a:lnTo>
                  <a:pt x="557" y="438"/>
                </a:lnTo>
                <a:lnTo>
                  <a:pt x="557" y="433"/>
                </a:lnTo>
                <a:lnTo>
                  <a:pt x="556" y="429"/>
                </a:lnTo>
                <a:lnTo>
                  <a:pt x="555" y="424"/>
                </a:lnTo>
                <a:lnTo>
                  <a:pt x="553" y="419"/>
                </a:lnTo>
                <a:lnTo>
                  <a:pt x="551" y="415"/>
                </a:lnTo>
                <a:lnTo>
                  <a:pt x="544" y="407"/>
                </a:lnTo>
                <a:lnTo>
                  <a:pt x="539" y="404"/>
                </a:lnTo>
                <a:lnTo>
                  <a:pt x="535" y="400"/>
                </a:lnTo>
                <a:lnTo>
                  <a:pt x="527" y="395"/>
                </a:lnTo>
                <a:lnTo>
                  <a:pt x="522" y="392"/>
                </a:lnTo>
                <a:lnTo>
                  <a:pt x="518" y="390"/>
                </a:lnTo>
                <a:lnTo>
                  <a:pt x="508" y="387"/>
                </a:lnTo>
                <a:lnTo>
                  <a:pt x="502" y="385"/>
                </a:lnTo>
                <a:lnTo>
                  <a:pt x="497" y="384"/>
                </a:lnTo>
                <a:lnTo>
                  <a:pt x="487" y="383"/>
                </a:lnTo>
                <a:lnTo>
                  <a:pt x="476" y="383"/>
                </a:lnTo>
                <a:lnTo>
                  <a:pt x="465" y="383"/>
                </a:lnTo>
                <a:lnTo>
                  <a:pt x="455" y="385"/>
                </a:lnTo>
                <a:lnTo>
                  <a:pt x="445" y="388"/>
                </a:lnTo>
                <a:lnTo>
                  <a:pt x="440" y="390"/>
                </a:lnTo>
                <a:lnTo>
                  <a:pt x="435" y="392"/>
                </a:lnTo>
                <a:lnTo>
                  <a:pt x="426" y="396"/>
                </a:lnTo>
                <a:lnTo>
                  <a:pt x="422" y="399"/>
                </a:lnTo>
                <a:lnTo>
                  <a:pt x="418" y="402"/>
                </a:lnTo>
                <a:lnTo>
                  <a:pt x="410" y="409"/>
                </a:lnTo>
                <a:lnTo>
                  <a:pt x="407" y="412"/>
                </a:lnTo>
                <a:lnTo>
                  <a:pt x="405" y="416"/>
                </a:lnTo>
                <a:lnTo>
                  <a:pt x="402" y="421"/>
                </a:lnTo>
                <a:lnTo>
                  <a:pt x="400" y="425"/>
                </a:lnTo>
                <a:lnTo>
                  <a:pt x="399" y="431"/>
                </a:lnTo>
                <a:lnTo>
                  <a:pt x="398" y="435"/>
                </a:lnTo>
                <a:lnTo>
                  <a:pt x="398" y="440"/>
                </a:lnTo>
                <a:lnTo>
                  <a:pt x="398" y="444"/>
                </a:lnTo>
                <a:lnTo>
                  <a:pt x="399" y="448"/>
                </a:lnTo>
                <a:lnTo>
                  <a:pt x="400" y="452"/>
                </a:lnTo>
                <a:lnTo>
                  <a:pt x="404" y="460"/>
                </a:lnTo>
                <a:lnTo>
                  <a:pt x="408" y="467"/>
                </a:lnTo>
                <a:lnTo>
                  <a:pt x="413" y="475"/>
                </a:lnTo>
                <a:lnTo>
                  <a:pt x="419" y="482"/>
                </a:lnTo>
                <a:lnTo>
                  <a:pt x="423" y="488"/>
                </a:lnTo>
                <a:lnTo>
                  <a:pt x="427" y="495"/>
                </a:lnTo>
                <a:lnTo>
                  <a:pt x="430" y="501"/>
                </a:lnTo>
                <a:lnTo>
                  <a:pt x="430" y="504"/>
                </a:lnTo>
                <a:lnTo>
                  <a:pt x="431" y="507"/>
                </a:lnTo>
                <a:lnTo>
                  <a:pt x="431" y="509"/>
                </a:lnTo>
                <a:lnTo>
                  <a:pt x="430" y="512"/>
                </a:lnTo>
                <a:lnTo>
                  <a:pt x="428" y="514"/>
                </a:lnTo>
                <a:lnTo>
                  <a:pt x="426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0" y="525"/>
                </a:lnTo>
                <a:lnTo>
                  <a:pt x="141" y="525"/>
                </a:lnTo>
                <a:lnTo>
                  <a:pt x="141" y="329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1224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 useBgFill="1">
        <p:nvSpPr>
          <p:cNvPr id="41" name="Freeform 35"/>
          <p:cNvSpPr>
            <a:spLocks/>
          </p:cNvSpPr>
          <p:nvPr/>
        </p:nvSpPr>
        <p:spPr bwMode="auto">
          <a:xfrm rot="5400000">
            <a:off x="2197316" y="4053759"/>
            <a:ext cx="1795900" cy="1294000"/>
          </a:xfrm>
          <a:custGeom>
            <a:avLst/>
            <a:gdLst>
              <a:gd name="T0" fmla="*/ 538 w 817"/>
              <a:gd name="T1" fmla="*/ 522 h 525"/>
              <a:gd name="T2" fmla="*/ 527 w 817"/>
              <a:gd name="T3" fmla="*/ 515 h 525"/>
              <a:gd name="T4" fmla="*/ 523 w 817"/>
              <a:gd name="T5" fmla="*/ 506 h 525"/>
              <a:gd name="T6" fmla="*/ 530 w 817"/>
              <a:gd name="T7" fmla="*/ 489 h 525"/>
              <a:gd name="T8" fmla="*/ 551 w 817"/>
              <a:gd name="T9" fmla="*/ 458 h 525"/>
              <a:gd name="T10" fmla="*/ 557 w 817"/>
              <a:gd name="T11" fmla="*/ 442 h 525"/>
              <a:gd name="T12" fmla="*/ 556 w 817"/>
              <a:gd name="T13" fmla="*/ 425 h 525"/>
              <a:gd name="T14" fmla="*/ 553 w 817"/>
              <a:gd name="T15" fmla="*/ 416 h 525"/>
              <a:gd name="T16" fmla="*/ 544 w 817"/>
              <a:gd name="T17" fmla="*/ 405 h 525"/>
              <a:gd name="T18" fmla="*/ 528 w 817"/>
              <a:gd name="T19" fmla="*/ 393 h 525"/>
              <a:gd name="T20" fmla="*/ 512 w 817"/>
              <a:gd name="T21" fmla="*/ 387 h 525"/>
              <a:gd name="T22" fmla="*/ 489 w 817"/>
              <a:gd name="T23" fmla="*/ 383 h 525"/>
              <a:gd name="T24" fmla="*/ 453 w 817"/>
              <a:gd name="T25" fmla="*/ 385 h 525"/>
              <a:gd name="T26" fmla="*/ 431 w 817"/>
              <a:gd name="T27" fmla="*/ 393 h 525"/>
              <a:gd name="T28" fmla="*/ 417 w 817"/>
              <a:gd name="T29" fmla="*/ 403 h 525"/>
              <a:gd name="T30" fmla="*/ 406 w 817"/>
              <a:gd name="T31" fmla="*/ 416 h 525"/>
              <a:gd name="T32" fmla="*/ 400 w 817"/>
              <a:gd name="T33" fmla="*/ 431 h 525"/>
              <a:gd name="T34" fmla="*/ 400 w 817"/>
              <a:gd name="T35" fmla="*/ 444 h 525"/>
              <a:gd name="T36" fmla="*/ 406 w 817"/>
              <a:gd name="T37" fmla="*/ 460 h 525"/>
              <a:gd name="T38" fmla="*/ 420 w 817"/>
              <a:gd name="T39" fmla="*/ 482 h 525"/>
              <a:gd name="T40" fmla="*/ 431 w 817"/>
              <a:gd name="T41" fmla="*/ 501 h 525"/>
              <a:gd name="T42" fmla="*/ 431 w 817"/>
              <a:gd name="T43" fmla="*/ 509 h 525"/>
              <a:gd name="T44" fmla="*/ 427 w 817"/>
              <a:gd name="T45" fmla="*/ 517 h 525"/>
              <a:gd name="T46" fmla="*/ 416 w 817"/>
              <a:gd name="T47" fmla="*/ 523 h 525"/>
              <a:gd name="T48" fmla="*/ 141 w 817"/>
              <a:gd name="T49" fmla="*/ 327 h 525"/>
              <a:gd name="T50" fmla="*/ 130 w 817"/>
              <a:gd name="T51" fmla="*/ 309 h 525"/>
              <a:gd name="T52" fmla="*/ 122 w 817"/>
              <a:gd name="T53" fmla="*/ 307 h 525"/>
              <a:gd name="T54" fmla="*/ 110 w 817"/>
              <a:gd name="T55" fmla="*/ 312 h 525"/>
              <a:gd name="T56" fmla="*/ 82 w 817"/>
              <a:gd name="T57" fmla="*/ 331 h 525"/>
              <a:gd name="T58" fmla="*/ 70 w 817"/>
              <a:gd name="T59" fmla="*/ 338 h 525"/>
              <a:gd name="T60" fmla="*/ 54 w 817"/>
              <a:gd name="T61" fmla="*/ 342 h 525"/>
              <a:gd name="T62" fmla="*/ 41 w 817"/>
              <a:gd name="T63" fmla="*/ 340 h 525"/>
              <a:gd name="T64" fmla="*/ 24 w 817"/>
              <a:gd name="T65" fmla="*/ 329 h 525"/>
              <a:gd name="T66" fmla="*/ 12 w 817"/>
              <a:gd name="T67" fmla="*/ 313 h 525"/>
              <a:gd name="T68" fmla="*/ 4 w 817"/>
              <a:gd name="T69" fmla="*/ 293 h 525"/>
              <a:gd name="T70" fmla="*/ 0 w 817"/>
              <a:gd name="T71" fmla="*/ 272 h 525"/>
              <a:gd name="T72" fmla="*/ 2 w 817"/>
              <a:gd name="T73" fmla="*/ 240 h 525"/>
              <a:gd name="T74" fmla="*/ 9 w 817"/>
              <a:gd name="T75" fmla="*/ 219 h 525"/>
              <a:gd name="T76" fmla="*/ 19 w 817"/>
              <a:gd name="T77" fmla="*/ 202 h 525"/>
              <a:gd name="T78" fmla="*/ 33 w 817"/>
              <a:gd name="T79" fmla="*/ 190 h 525"/>
              <a:gd name="T80" fmla="*/ 47 w 817"/>
              <a:gd name="T81" fmla="*/ 184 h 525"/>
              <a:gd name="T82" fmla="*/ 60 w 817"/>
              <a:gd name="T83" fmla="*/ 183 h 525"/>
              <a:gd name="T84" fmla="*/ 76 w 817"/>
              <a:gd name="T85" fmla="*/ 189 h 525"/>
              <a:gd name="T86" fmla="*/ 97 w 817"/>
              <a:gd name="T87" fmla="*/ 203 h 525"/>
              <a:gd name="T88" fmla="*/ 116 w 817"/>
              <a:gd name="T89" fmla="*/ 214 h 525"/>
              <a:gd name="T90" fmla="*/ 125 w 817"/>
              <a:gd name="T91" fmla="*/ 215 h 525"/>
              <a:gd name="T92" fmla="*/ 132 w 817"/>
              <a:gd name="T93" fmla="*/ 211 h 525"/>
              <a:gd name="T94" fmla="*/ 141 w 817"/>
              <a:gd name="T95" fmla="*/ 196 h 525"/>
              <a:gd name="T96" fmla="*/ 817 w 817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525"/>
              <a:gd name="T149" fmla="*/ 817 w 817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525">
                <a:moveTo>
                  <a:pt x="817" y="525"/>
                </a:moveTo>
                <a:lnTo>
                  <a:pt x="546" y="525"/>
                </a:lnTo>
                <a:lnTo>
                  <a:pt x="538" y="522"/>
                </a:lnTo>
                <a:lnTo>
                  <a:pt x="532" y="520"/>
                </a:lnTo>
                <a:lnTo>
                  <a:pt x="528" y="516"/>
                </a:lnTo>
                <a:lnTo>
                  <a:pt x="527" y="515"/>
                </a:lnTo>
                <a:lnTo>
                  <a:pt x="525" y="513"/>
                </a:lnTo>
                <a:lnTo>
                  <a:pt x="524" y="510"/>
                </a:lnTo>
                <a:lnTo>
                  <a:pt x="523" y="506"/>
                </a:lnTo>
                <a:lnTo>
                  <a:pt x="524" y="502"/>
                </a:lnTo>
                <a:lnTo>
                  <a:pt x="525" y="498"/>
                </a:lnTo>
                <a:lnTo>
                  <a:pt x="530" y="489"/>
                </a:lnTo>
                <a:lnTo>
                  <a:pt x="537" y="479"/>
                </a:lnTo>
                <a:lnTo>
                  <a:pt x="547" y="466"/>
                </a:lnTo>
                <a:lnTo>
                  <a:pt x="551" y="458"/>
                </a:lnTo>
                <a:lnTo>
                  <a:pt x="554" y="451"/>
                </a:lnTo>
                <a:lnTo>
                  <a:pt x="556" y="445"/>
                </a:lnTo>
                <a:lnTo>
                  <a:pt x="557" y="442"/>
                </a:lnTo>
                <a:lnTo>
                  <a:pt x="558" y="438"/>
                </a:lnTo>
                <a:lnTo>
                  <a:pt x="558" y="432"/>
                </a:lnTo>
                <a:lnTo>
                  <a:pt x="556" y="425"/>
                </a:lnTo>
                <a:lnTo>
                  <a:pt x="556" y="422"/>
                </a:lnTo>
                <a:lnTo>
                  <a:pt x="555" y="420"/>
                </a:lnTo>
                <a:lnTo>
                  <a:pt x="553" y="416"/>
                </a:lnTo>
                <a:lnTo>
                  <a:pt x="550" y="412"/>
                </a:lnTo>
                <a:lnTo>
                  <a:pt x="548" y="408"/>
                </a:lnTo>
                <a:lnTo>
                  <a:pt x="544" y="405"/>
                </a:lnTo>
                <a:lnTo>
                  <a:pt x="541" y="402"/>
                </a:lnTo>
                <a:lnTo>
                  <a:pt x="532" y="396"/>
                </a:lnTo>
                <a:lnTo>
                  <a:pt x="528" y="393"/>
                </a:lnTo>
                <a:lnTo>
                  <a:pt x="523" y="391"/>
                </a:lnTo>
                <a:lnTo>
                  <a:pt x="518" y="389"/>
                </a:lnTo>
                <a:lnTo>
                  <a:pt x="512" y="387"/>
                </a:lnTo>
                <a:lnTo>
                  <a:pt x="501" y="384"/>
                </a:lnTo>
                <a:lnTo>
                  <a:pt x="494" y="383"/>
                </a:lnTo>
                <a:lnTo>
                  <a:pt x="489" y="383"/>
                </a:lnTo>
                <a:lnTo>
                  <a:pt x="477" y="382"/>
                </a:lnTo>
                <a:lnTo>
                  <a:pt x="465" y="383"/>
                </a:lnTo>
                <a:lnTo>
                  <a:pt x="453" y="385"/>
                </a:lnTo>
                <a:lnTo>
                  <a:pt x="442" y="388"/>
                </a:lnTo>
                <a:lnTo>
                  <a:pt x="436" y="391"/>
                </a:lnTo>
                <a:lnTo>
                  <a:pt x="431" y="393"/>
                </a:lnTo>
                <a:lnTo>
                  <a:pt x="426" y="396"/>
                </a:lnTo>
                <a:lnTo>
                  <a:pt x="422" y="399"/>
                </a:lnTo>
                <a:lnTo>
                  <a:pt x="417" y="403"/>
                </a:lnTo>
                <a:lnTo>
                  <a:pt x="413" y="407"/>
                </a:lnTo>
                <a:lnTo>
                  <a:pt x="410" y="411"/>
                </a:lnTo>
                <a:lnTo>
                  <a:pt x="406" y="416"/>
                </a:lnTo>
                <a:lnTo>
                  <a:pt x="404" y="420"/>
                </a:lnTo>
                <a:lnTo>
                  <a:pt x="402" y="425"/>
                </a:lnTo>
                <a:lnTo>
                  <a:pt x="400" y="431"/>
                </a:lnTo>
                <a:lnTo>
                  <a:pt x="400" y="435"/>
                </a:lnTo>
                <a:lnTo>
                  <a:pt x="400" y="439"/>
                </a:lnTo>
                <a:lnTo>
                  <a:pt x="400" y="444"/>
                </a:lnTo>
                <a:lnTo>
                  <a:pt x="401" y="448"/>
                </a:lnTo>
                <a:lnTo>
                  <a:pt x="402" y="452"/>
                </a:lnTo>
                <a:lnTo>
                  <a:pt x="406" y="460"/>
                </a:lnTo>
                <a:lnTo>
                  <a:pt x="410" y="468"/>
                </a:lnTo>
                <a:lnTo>
                  <a:pt x="415" y="475"/>
                </a:lnTo>
                <a:lnTo>
                  <a:pt x="420" y="482"/>
                </a:lnTo>
                <a:lnTo>
                  <a:pt x="424" y="488"/>
                </a:lnTo>
                <a:lnTo>
                  <a:pt x="428" y="495"/>
                </a:lnTo>
                <a:lnTo>
                  <a:pt x="431" y="501"/>
                </a:lnTo>
                <a:lnTo>
                  <a:pt x="431" y="504"/>
                </a:lnTo>
                <a:lnTo>
                  <a:pt x="432" y="507"/>
                </a:lnTo>
                <a:lnTo>
                  <a:pt x="431" y="509"/>
                </a:lnTo>
                <a:lnTo>
                  <a:pt x="430" y="512"/>
                </a:lnTo>
                <a:lnTo>
                  <a:pt x="429" y="514"/>
                </a:lnTo>
                <a:lnTo>
                  <a:pt x="427" y="517"/>
                </a:lnTo>
                <a:lnTo>
                  <a:pt x="424" y="519"/>
                </a:lnTo>
                <a:lnTo>
                  <a:pt x="420" y="521"/>
                </a:lnTo>
                <a:lnTo>
                  <a:pt x="416" y="523"/>
                </a:lnTo>
                <a:lnTo>
                  <a:pt x="411" y="525"/>
                </a:lnTo>
                <a:lnTo>
                  <a:pt x="141" y="525"/>
                </a:lnTo>
                <a:lnTo>
                  <a:pt x="141" y="327"/>
                </a:lnTo>
                <a:lnTo>
                  <a:pt x="137" y="317"/>
                </a:lnTo>
                <a:lnTo>
                  <a:pt x="132" y="311"/>
                </a:lnTo>
                <a:lnTo>
                  <a:pt x="130" y="309"/>
                </a:lnTo>
                <a:lnTo>
                  <a:pt x="128" y="308"/>
                </a:lnTo>
                <a:lnTo>
                  <a:pt x="125" y="307"/>
                </a:lnTo>
                <a:lnTo>
                  <a:pt x="122" y="307"/>
                </a:lnTo>
                <a:lnTo>
                  <a:pt x="119" y="308"/>
                </a:lnTo>
                <a:lnTo>
                  <a:pt x="116" y="309"/>
                </a:lnTo>
                <a:lnTo>
                  <a:pt x="110" y="312"/>
                </a:lnTo>
                <a:lnTo>
                  <a:pt x="103" y="316"/>
                </a:lnTo>
                <a:lnTo>
                  <a:pt x="96" y="321"/>
                </a:lnTo>
                <a:lnTo>
                  <a:pt x="82" y="331"/>
                </a:lnTo>
                <a:lnTo>
                  <a:pt x="78" y="333"/>
                </a:lnTo>
                <a:lnTo>
                  <a:pt x="74" y="336"/>
                </a:lnTo>
                <a:lnTo>
                  <a:pt x="70" y="338"/>
                </a:lnTo>
                <a:lnTo>
                  <a:pt x="66" y="339"/>
                </a:lnTo>
                <a:lnTo>
                  <a:pt x="58" y="342"/>
                </a:lnTo>
                <a:lnTo>
                  <a:pt x="54" y="342"/>
                </a:lnTo>
                <a:lnTo>
                  <a:pt x="49" y="342"/>
                </a:lnTo>
                <a:lnTo>
                  <a:pt x="45" y="341"/>
                </a:lnTo>
                <a:lnTo>
                  <a:pt x="41" y="340"/>
                </a:lnTo>
                <a:lnTo>
                  <a:pt x="37" y="338"/>
                </a:lnTo>
                <a:lnTo>
                  <a:pt x="32" y="336"/>
                </a:lnTo>
                <a:lnTo>
                  <a:pt x="24" y="329"/>
                </a:lnTo>
                <a:lnTo>
                  <a:pt x="21" y="325"/>
                </a:lnTo>
                <a:lnTo>
                  <a:pt x="17" y="321"/>
                </a:lnTo>
                <a:lnTo>
                  <a:pt x="12" y="313"/>
                </a:lnTo>
                <a:lnTo>
                  <a:pt x="9" y="308"/>
                </a:lnTo>
                <a:lnTo>
                  <a:pt x="7" y="304"/>
                </a:lnTo>
                <a:lnTo>
                  <a:pt x="4" y="293"/>
                </a:lnTo>
                <a:lnTo>
                  <a:pt x="2" y="287"/>
                </a:lnTo>
                <a:lnTo>
                  <a:pt x="1" y="282"/>
                </a:lnTo>
                <a:lnTo>
                  <a:pt x="0" y="272"/>
                </a:lnTo>
                <a:lnTo>
                  <a:pt x="0" y="261"/>
                </a:lnTo>
                <a:lnTo>
                  <a:pt x="1" y="250"/>
                </a:lnTo>
                <a:lnTo>
                  <a:pt x="2" y="240"/>
                </a:lnTo>
                <a:lnTo>
                  <a:pt x="5" y="229"/>
                </a:lnTo>
                <a:lnTo>
                  <a:pt x="7" y="224"/>
                </a:lnTo>
                <a:lnTo>
                  <a:pt x="9" y="219"/>
                </a:lnTo>
                <a:lnTo>
                  <a:pt x="14" y="210"/>
                </a:lnTo>
                <a:lnTo>
                  <a:pt x="16" y="206"/>
                </a:lnTo>
                <a:lnTo>
                  <a:pt x="19" y="202"/>
                </a:lnTo>
                <a:lnTo>
                  <a:pt x="26" y="195"/>
                </a:lnTo>
                <a:lnTo>
                  <a:pt x="29" y="192"/>
                </a:lnTo>
                <a:lnTo>
                  <a:pt x="33" y="190"/>
                </a:lnTo>
                <a:lnTo>
                  <a:pt x="38" y="187"/>
                </a:lnTo>
                <a:lnTo>
                  <a:pt x="42" y="185"/>
                </a:lnTo>
                <a:lnTo>
                  <a:pt x="47" y="184"/>
                </a:lnTo>
                <a:lnTo>
                  <a:pt x="51" y="183"/>
                </a:lnTo>
                <a:lnTo>
                  <a:pt x="56" y="183"/>
                </a:lnTo>
                <a:lnTo>
                  <a:pt x="60" y="183"/>
                </a:lnTo>
                <a:lnTo>
                  <a:pt x="64" y="184"/>
                </a:lnTo>
                <a:lnTo>
                  <a:pt x="68" y="185"/>
                </a:lnTo>
                <a:lnTo>
                  <a:pt x="76" y="189"/>
                </a:lnTo>
                <a:lnTo>
                  <a:pt x="83" y="193"/>
                </a:lnTo>
                <a:lnTo>
                  <a:pt x="91" y="198"/>
                </a:lnTo>
                <a:lnTo>
                  <a:pt x="97" y="203"/>
                </a:lnTo>
                <a:lnTo>
                  <a:pt x="104" y="207"/>
                </a:lnTo>
                <a:lnTo>
                  <a:pt x="110" y="211"/>
                </a:lnTo>
                <a:lnTo>
                  <a:pt x="116" y="214"/>
                </a:lnTo>
                <a:lnTo>
                  <a:pt x="119" y="215"/>
                </a:lnTo>
                <a:lnTo>
                  <a:pt x="122" y="215"/>
                </a:lnTo>
                <a:lnTo>
                  <a:pt x="125" y="215"/>
                </a:lnTo>
                <a:lnTo>
                  <a:pt x="128" y="214"/>
                </a:lnTo>
                <a:lnTo>
                  <a:pt x="130" y="213"/>
                </a:lnTo>
                <a:lnTo>
                  <a:pt x="132" y="211"/>
                </a:lnTo>
                <a:lnTo>
                  <a:pt x="137" y="205"/>
                </a:lnTo>
                <a:lnTo>
                  <a:pt x="139" y="201"/>
                </a:lnTo>
                <a:lnTo>
                  <a:pt x="141" y="196"/>
                </a:lnTo>
                <a:lnTo>
                  <a:pt x="141" y="0"/>
                </a:lnTo>
                <a:lnTo>
                  <a:pt x="817" y="0"/>
                </a:lnTo>
                <a:lnTo>
                  <a:pt x="817" y="525"/>
                </a:lnTo>
                <a:close/>
              </a:path>
            </a:pathLst>
          </a:custGeom>
          <a:ln>
            <a:solidFill>
              <a:schemeClr val="accent6"/>
            </a:solidFill>
            <a:headEnd/>
            <a:tailEnd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lIns="792000" tIns="36000" rIns="72000" bIns="36000" anchor="ctr" anchorCtr="0"/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ru-RU" sz="2400" dirty="0">
              <a:solidFill>
                <a:schemeClr val="accent6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6" name="Управляющая кнопка: домой 15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Выноска со стрелкой вверх 16">
            <a:hlinkClick r:id="rId8" action="ppaction://hlinksldjump"/>
          </p:cNvPr>
          <p:cNvSpPr/>
          <p:nvPr/>
        </p:nvSpPr>
        <p:spPr>
          <a:xfrm>
            <a:off x="7786710" y="5857891"/>
            <a:ext cx="1071570" cy="582993"/>
          </a:xfrm>
          <a:prstGeom prst="upArrowCallou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ТӨНҮН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559571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0000" r="53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0"/>
            <a:ext cx="7561780" cy="1292147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1976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сыллаахха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бастакы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хоһооннорун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хомуурунньуга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"Аэро­план"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күн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сирин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көрбүтэ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А. Т.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Твардовскай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аатынан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бириэмийэ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лауреата.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Н.Харлампьева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И.Мигалкин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2203588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Г.Андросов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155831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3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0000" r="53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Н.Харлампьева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Дьэҥкир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киэ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э» хо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оонноро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поэмалара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хаһан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бэчээттэммитэй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976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1990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2228798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1999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2003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0" name="Freeform 26"/>
          <p:cNvSpPr>
            <a:spLocks/>
          </p:cNvSpPr>
          <p:nvPr/>
        </p:nvSpPr>
        <p:spPr bwMode="auto">
          <a:xfrm>
            <a:off x="2107573" y="3234954"/>
            <a:ext cx="2058027" cy="3030381"/>
          </a:xfrm>
          <a:custGeom>
            <a:avLst/>
            <a:gdLst>
              <a:gd name="T0" fmla="*/ 44 w 822"/>
              <a:gd name="T1" fmla="*/ 327 h 667"/>
              <a:gd name="T2" fmla="*/ 57 w 822"/>
              <a:gd name="T3" fmla="*/ 325 h 667"/>
              <a:gd name="T4" fmla="*/ 70 w 822"/>
              <a:gd name="T5" fmla="*/ 327 h 667"/>
              <a:gd name="T6" fmla="*/ 92 w 822"/>
              <a:gd name="T7" fmla="*/ 340 h 667"/>
              <a:gd name="T8" fmla="*/ 113 w 822"/>
              <a:gd name="T9" fmla="*/ 353 h 667"/>
              <a:gd name="T10" fmla="*/ 124 w 822"/>
              <a:gd name="T11" fmla="*/ 357 h 667"/>
              <a:gd name="T12" fmla="*/ 134 w 822"/>
              <a:gd name="T13" fmla="*/ 353 h 667"/>
              <a:gd name="T14" fmla="*/ 140 w 822"/>
              <a:gd name="T15" fmla="*/ 343 h 667"/>
              <a:gd name="T16" fmla="*/ 414 w 822"/>
              <a:gd name="T17" fmla="*/ 142 h 667"/>
              <a:gd name="T18" fmla="*/ 430 w 822"/>
              <a:gd name="T19" fmla="*/ 134 h 667"/>
              <a:gd name="T20" fmla="*/ 435 w 822"/>
              <a:gd name="T21" fmla="*/ 123 h 667"/>
              <a:gd name="T22" fmla="*/ 429 w 822"/>
              <a:gd name="T23" fmla="*/ 108 h 667"/>
              <a:gd name="T24" fmla="*/ 413 w 822"/>
              <a:gd name="T25" fmla="*/ 84 h 667"/>
              <a:gd name="T26" fmla="*/ 405 w 822"/>
              <a:gd name="T27" fmla="*/ 67 h 667"/>
              <a:gd name="T28" fmla="*/ 403 w 822"/>
              <a:gd name="T29" fmla="*/ 52 h 667"/>
              <a:gd name="T30" fmla="*/ 408 w 822"/>
              <a:gd name="T31" fmla="*/ 34 h 667"/>
              <a:gd name="T32" fmla="*/ 419 w 822"/>
              <a:gd name="T33" fmla="*/ 21 h 667"/>
              <a:gd name="T34" fmla="*/ 435 w 822"/>
              <a:gd name="T35" fmla="*/ 10 h 667"/>
              <a:gd name="T36" fmla="*/ 456 w 822"/>
              <a:gd name="T37" fmla="*/ 3 h 667"/>
              <a:gd name="T38" fmla="*/ 477 w 822"/>
              <a:gd name="T39" fmla="*/ 0 h 667"/>
              <a:gd name="T40" fmla="*/ 499 w 822"/>
              <a:gd name="T41" fmla="*/ 1 h 667"/>
              <a:gd name="T42" fmla="*/ 520 w 822"/>
              <a:gd name="T43" fmla="*/ 6 h 667"/>
              <a:gd name="T44" fmla="*/ 534 w 822"/>
              <a:gd name="T45" fmla="*/ 13 h 667"/>
              <a:gd name="T46" fmla="*/ 548 w 822"/>
              <a:gd name="T47" fmla="*/ 24 h 667"/>
              <a:gd name="T48" fmla="*/ 558 w 822"/>
              <a:gd name="T49" fmla="*/ 37 h 667"/>
              <a:gd name="T50" fmla="*/ 561 w 822"/>
              <a:gd name="T51" fmla="*/ 55 h 667"/>
              <a:gd name="T52" fmla="*/ 558 w 822"/>
              <a:gd name="T53" fmla="*/ 68 h 667"/>
              <a:gd name="T54" fmla="*/ 550 w 822"/>
              <a:gd name="T55" fmla="*/ 83 h 667"/>
              <a:gd name="T56" fmla="*/ 531 w 822"/>
              <a:gd name="T57" fmla="*/ 111 h 667"/>
              <a:gd name="T58" fmla="*/ 527 w 822"/>
              <a:gd name="T59" fmla="*/ 123 h 667"/>
              <a:gd name="T60" fmla="*/ 528 w 822"/>
              <a:gd name="T61" fmla="*/ 130 h 667"/>
              <a:gd name="T62" fmla="*/ 535 w 822"/>
              <a:gd name="T63" fmla="*/ 137 h 667"/>
              <a:gd name="T64" fmla="*/ 548 w 822"/>
              <a:gd name="T65" fmla="*/ 142 h 667"/>
              <a:gd name="T66" fmla="*/ 142 w 822"/>
              <a:gd name="T67" fmla="*/ 667 h 667"/>
              <a:gd name="T68" fmla="*/ 136 w 822"/>
              <a:gd name="T69" fmla="*/ 456 h 667"/>
              <a:gd name="T70" fmla="*/ 129 w 822"/>
              <a:gd name="T71" fmla="*/ 450 h 667"/>
              <a:gd name="T72" fmla="*/ 121 w 822"/>
              <a:gd name="T73" fmla="*/ 450 h 667"/>
              <a:gd name="T74" fmla="*/ 106 w 822"/>
              <a:gd name="T75" fmla="*/ 458 h 667"/>
              <a:gd name="T76" fmla="*/ 75 w 822"/>
              <a:gd name="T77" fmla="*/ 478 h 667"/>
              <a:gd name="T78" fmla="*/ 59 w 822"/>
              <a:gd name="T79" fmla="*/ 484 h 667"/>
              <a:gd name="T80" fmla="*/ 47 w 822"/>
              <a:gd name="T81" fmla="*/ 483 h 667"/>
              <a:gd name="T82" fmla="*/ 34 w 822"/>
              <a:gd name="T83" fmla="*/ 478 h 667"/>
              <a:gd name="T84" fmla="*/ 19 w 822"/>
              <a:gd name="T85" fmla="*/ 463 h 667"/>
              <a:gd name="T86" fmla="*/ 8 w 822"/>
              <a:gd name="T87" fmla="*/ 446 h 667"/>
              <a:gd name="T88" fmla="*/ 2 w 822"/>
              <a:gd name="T89" fmla="*/ 424 h 667"/>
              <a:gd name="T90" fmla="*/ 1 w 822"/>
              <a:gd name="T91" fmla="*/ 392 h 667"/>
              <a:gd name="T92" fmla="*/ 7 w 822"/>
              <a:gd name="T93" fmla="*/ 366 h 667"/>
              <a:gd name="T94" fmla="*/ 18 w 822"/>
              <a:gd name="T95" fmla="*/ 348 h 667"/>
              <a:gd name="T96" fmla="*/ 31 w 822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667"/>
              <a:gd name="T149" fmla="*/ 822 w 822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667">
                <a:moveTo>
                  <a:pt x="35" y="332"/>
                </a:moveTo>
                <a:lnTo>
                  <a:pt x="39" y="329"/>
                </a:lnTo>
                <a:lnTo>
                  <a:pt x="44" y="327"/>
                </a:lnTo>
                <a:lnTo>
                  <a:pt x="48" y="326"/>
                </a:lnTo>
                <a:lnTo>
                  <a:pt x="53" y="325"/>
                </a:lnTo>
                <a:lnTo>
                  <a:pt x="57" y="325"/>
                </a:lnTo>
                <a:lnTo>
                  <a:pt x="61" y="325"/>
                </a:lnTo>
                <a:lnTo>
                  <a:pt x="66" y="326"/>
                </a:lnTo>
                <a:lnTo>
                  <a:pt x="70" y="327"/>
                </a:lnTo>
                <a:lnTo>
                  <a:pt x="77" y="331"/>
                </a:lnTo>
                <a:lnTo>
                  <a:pt x="85" y="335"/>
                </a:lnTo>
                <a:lnTo>
                  <a:pt x="92" y="340"/>
                </a:lnTo>
                <a:lnTo>
                  <a:pt x="99" y="345"/>
                </a:lnTo>
                <a:lnTo>
                  <a:pt x="107" y="349"/>
                </a:lnTo>
                <a:lnTo>
                  <a:pt x="113" y="353"/>
                </a:lnTo>
                <a:lnTo>
                  <a:pt x="119" y="356"/>
                </a:lnTo>
                <a:lnTo>
                  <a:pt x="121" y="357"/>
                </a:lnTo>
                <a:lnTo>
                  <a:pt x="124" y="357"/>
                </a:lnTo>
                <a:lnTo>
                  <a:pt x="129" y="356"/>
                </a:lnTo>
                <a:lnTo>
                  <a:pt x="132" y="355"/>
                </a:lnTo>
                <a:lnTo>
                  <a:pt x="134" y="353"/>
                </a:lnTo>
                <a:lnTo>
                  <a:pt x="136" y="350"/>
                </a:lnTo>
                <a:lnTo>
                  <a:pt x="138" y="347"/>
                </a:lnTo>
                <a:lnTo>
                  <a:pt x="140" y="343"/>
                </a:lnTo>
                <a:lnTo>
                  <a:pt x="142" y="338"/>
                </a:lnTo>
                <a:lnTo>
                  <a:pt x="142" y="142"/>
                </a:lnTo>
                <a:lnTo>
                  <a:pt x="414" y="142"/>
                </a:lnTo>
                <a:lnTo>
                  <a:pt x="421" y="139"/>
                </a:lnTo>
                <a:lnTo>
                  <a:pt x="426" y="137"/>
                </a:lnTo>
                <a:lnTo>
                  <a:pt x="430" y="134"/>
                </a:lnTo>
                <a:lnTo>
                  <a:pt x="432" y="130"/>
                </a:lnTo>
                <a:lnTo>
                  <a:pt x="434" y="127"/>
                </a:lnTo>
                <a:lnTo>
                  <a:pt x="435" y="123"/>
                </a:lnTo>
                <a:lnTo>
                  <a:pt x="434" y="120"/>
                </a:lnTo>
                <a:lnTo>
                  <a:pt x="433" y="116"/>
                </a:lnTo>
                <a:lnTo>
                  <a:pt x="429" y="108"/>
                </a:lnTo>
                <a:lnTo>
                  <a:pt x="424" y="100"/>
                </a:lnTo>
                <a:lnTo>
                  <a:pt x="418" y="92"/>
                </a:lnTo>
                <a:lnTo>
                  <a:pt x="413" y="84"/>
                </a:lnTo>
                <a:lnTo>
                  <a:pt x="409" y="77"/>
                </a:lnTo>
                <a:lnTo>
                  <a:pt x="406" y="71"/>
                </a:lnTo>
                <a:lnTo>
                  <a:pt x="405" y="67"/>
                </a:lnTo>
                <a:lnTo>
                  <a:pt x="404" y="64"/>
                </a:lnTo>
                <a:lnTo>
                  <a:pt x="403" y="58"/>
                </a:lnTo>
                <a:lnTo>
                  <a:pt x="403" y="52"/>
                </a:lnTo>
                <a:lnTo>
                  <a:pt x="404" y="46"/>
                </a:lnTo>
                <a:lnTo>
                  <a:pt x="406" y="39"/>
                </a:lnTo>
                <a:lnTo>
                  <a:pt x="408" y="34"/>
                </a:lnTo>
                <a:lnTo>
                  <a:pt x="411" y="29"/>
                </a:lnTo>
                <a:lnTo>
                  <a:pt x="415" y="25"/>
                </a:lnTo>
                <a:lnTo>
                  <a:pt x="419" y="21"/>
                </a:lnTo>
                <a:lnTo>
                  <a:pt x="424" y="17"/>
                </a:lnTo>
                <a:lnTo>
                  <a:pt x="430" y="13"/>
                </a:lnTo>
                <a:lnTo>
                  <a:pt x="435" y="10"/>
                </a:lnTo>
                <a:lnTo>
                  <a:pt x="443" y="7"/>
                </a:lnTo>
                <a:lnTo>
                  <a:pt x="449" y="5"/>
                </a:lnTo>
                <a:lnTo>
                  <a:pt x="456" y="3"/>
                </a:lnTo>
                <a:lnTo>
                  <a:pt x="463" y="1"/>
                </a:lnTo>
                <a:lnTo>
                  <a:pt x="470" y="0"/>
                </a:lnTo>
                <a:lnTo>
                  <a:pt x="477" y="0"/>
                </a:lnTo>
                <a:lnTo>
                  <a:pt x="485" y="0"/>
                </a:lnTo>
                <a:lnTo>
                  <a:pt x="492" y="0"/>
                </a:lnTo>
                <a:lnTo>
                  <a:pt x="499" y="1"/>
                </a:lnTo>
                <a:lnTo>
                  <a:pt x="506" y="2"/>
                </a:lnTo>
                <a:lnTo>
                  <a:pt x="513" y="4"/>
                </a:lnTo>
                <a:lnTo>
                  <a:pt x="520" y="6"/>
                </a:lnTo>
                <a:lnTo>
                  <a:pt x="525" y="8"/>
                </a:lnTo>
                <a:lnTo>
                  <a:pt x="528" y="9"/>
                </a:lnTo>
                <a:lnTo>
                  <a:pt x="534" y="13"/>
                </a:lnTo>
                <a:lnTo>
                  <a:pt x="540" y="17"/>
                </a:lnTo>
                <a:lnTo>
                  <a:pt x="545" y="21"/>
                </a:lnTo>
                <a:lnTo>
                  <a:pt x="548" y="24"/>
                </a:lnTo>
                <a:lnTo>
                  <a:pt x="550" y="26"/>
                </a:lnTo>
                <a:lnTo>
                  <a:pt x="555" y="32"/>
                </a:lnTo>
                <a:lnTo>
                  <a:pt x="558" y="37"/>
                </a:lnTo>
                <a:lnTo>
                  <a:pt x="560" y="42"/>
                </a:lnTo>
                <a:lnTo>
                  <a:pt x="561" y="48"/>
                </a:lnTo>
                <a:lnTo>
                  <a:pt x="561" y="55"/>
                </a:lnTo>
                <a:lnTo>
                  <a:pt x="560" y="61"/>
                </a:lnTo>
                <a:lnTo>
                  <a:pt x="559" y="64"/>
                </a:lnTo>
                <a:lnTo>
                  <a:pt x="558" y="68"/>
                </a:lnTo>
                <a:lnTo>
                  <a:pt x="554" y="75"/>
                </a:lnTo>
                <a:lnTo>
                  <a:pt x="552" y="79"/>
                </a:lnTo>
                <a:lnTo>
                  <a:pt x="550" y="83"/>
                </a:lnTo>
                <a:lnTo>
                  <a:pt x="540" y="96"/>
                </a:lnTo>
                <a:lnTo>
                  <a:pt x="534" y="106"/>
                </a:lnTo>
                <a:lnTo>
                  <a:pt x="531" y="111"/>
                </a:lnTo>
                <a:lnTo>
                  <a:pt x="529" y="115"/>
                </a:lnTo>
                <a:lnTo>
                  <a:pt x="527" y="119"/>
                </a:lnTo>
                <a:lnTo>
                  <a:pt x="527" y="123"/>
                </a:lnTo>
                <a:lnTo>
                  <a:pt x="527" y="127"/>
                </a:lnTo>
                <a:lnTo>
                  <a:pt x="527" y="129"/>
                </a:lnTo>
                <a:lnTo>
                  <a:pt x="528" y="130"/>
                </a:lnTo>
                <a:lnTo>
                  <a:pt x="530" y="132"/>
                </a:lnTo>
                <a:lnTo>
                  <a:pt x="531" y="134"/>
                </a:lnTo>
                <a:lnTo>
                  <a:pt x="535" y="137"/>
                </a:lnTo>
                <a:lnTo>
                  <a:pt x="538" y="138"/>
                </a:lnTo>
                <a:lnTo>
                  <a:pt x="541" y="140"/>
                </a:lnTo>
                <a:lnTo>
                  <a:pt x="548" y="142"/>
                </a:lnTo>
                <a:lnTo>
                  <a:pt x="822" y="142"/>
                </a:lnTo>
                <a:lnTo>
                  <a:pt x="822" y="667"/>
                </a:lnTo>
                <a:lnTo>
                  <a:pt x="142" y="667"/>
                </a:lnTo>
                <a:lnTo>
                  <a:pt x="142" y="470"/>
                </a:lnTo>
                <a:lnTo>
                  <a:pt x="138" y="460"/>
                </a:lnTo>
                <a:lnTo>
                  <a:pt x="136" y="456"/>
                </a:lnTo>
                <a:lnTo>
                  <a:pt x="134" y="454"/>
                </a:lnTo>
                <a:lnTo>
                  <a:pt x="132" y="451"/>
                </a:lnTo>
                <a:lnTo>
                  <a:pt x="129" y="450"/>
                </a:lnTo>
                <a:lnTo>
                  <a:pt x="127" y="449"/>
                </a:lnTo>
                <a:lnTo>
                  <a:pt x="124" y="449"/>
                </a:lnTo>
                <a:lnTo>
                  <a:pt x="121" y="450"/>
                </a:lnTo>
                <a:lnTo>
                  <a:pt x="118" y="451"/>
                </a:lnTo>
                <a:lnTo>
                  <a:pt x="112" y="454"/>
                </a:lnTo>
                <a:lnTo>
                  <a:pt x="106" y="458"/>
                </a:lnTo>
                <a:lnTo>
                  <a:pt x="98" y="463"/>
                </a:lnTo>
                <a:lnTo>
                  <a:pt x="83" y="473"/>
                </a:lnTo>
                <a:lnTo>
                  <a:pt x="75" y="478"/>
                </a:lnTo>
                <a:lnTo>
                  <a:pt x="72" y="480"/>
                </a:lnTo>
                <a:lnTo>
                  <a:pt x="68" y="481"/>
                </a:lnTo>
                <a:lnTo>
                  <a:pt x="59" y="484"/>
                </a:lnTo>
                <a:lnTo>
                  <a:pt x="55" y="484"/>
                </a:lnTo>
                <a:lnTo>
                  <a:pt x="51" y="484"/>
                </a:lnTo>
                <a:lnTo>
                  <a:pt x="47" y="483"/>
                </a:lnTo>
                <a:lnTo>
                  <a:pt x="42" y="482"/>
                </a:lnTo>
                <a:lnTo>
                  <a:pt x="38" y="480"/>
                </a:lnTo>
                <a:lnTo>
                  <a:pt x="34" y="478"/>
                </a:lnTo>
                <a:lnTo>
                  <a:pt x="26" y="471"/>
                </a:lnTo>
                <a:lnTo>
                  <a:pt x="22" y="467"/>
                </a:lnTo>
                <a:lnTo>
                  <a:pt x="19" y="463"/>
                </a:lnTo>
                <a:lnTo>
                  <a:pt x="12" y="455"/>
                </a:lnTo>
                <a:lnTo>
                  <a:pt x="10" y="450"/>
                </a:lnTo>
                <a:lnTo>
                  <a:pt x="8" y="446"/>
                </a:lnTo>
                <a:lnTo>
                  <a:pt x="4" y="435"/>
                </a:lnTo>
                <a:lnTo>
                  <a:pt x="3" y="429"/>
                </a:lnTo>
                <a:lnTo>
                  <a:pt x="2" y="424"/>
                </a:lnTo>
                <a:lnTo>
                  <a:pt x="1" y="414"/>
                </a:lnTo>
                <a:lnTo>
                  <a:pt x="0" y="403"/>
                </a:lnTo>
                <a:lnTo>
                  <a:pt x="1" y="392"/>
                </a:lnTo>
                <a:lnTo>
                  <a:pt x="3" y="382"/>
                </a:lnTo>
                <a:lnTo>
                  <a:pt x="6" y="371"/>
                </a:lnTo>
                <a:lnTo>
                  <a:pt x="7" y="366"/>
                </a:lnTo>
                <a:lnTo>
                  <a:pt x="9" y="361"/>
                </a:lnTo>
                <a:lnTo>
                  <a:pt x="14" y="352"/>
                </a:lnTo>
                <a:lnTo>
                  <a:pt x="18" y="348"/>
                </a:lnTo>
                <a:lnTo>
                  <a:pt x="21" y="344"/>
                </a:lnTo>
                <a:lnTo>
                  <a:pt x="27" y="337"/>
                </a:lnTo>
                <a:lnTo>
                  <a:pt x="31" y="334"/>
                </a:lnTo>
                <a:lnTo>
                  <a:pt x="35" y="3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560549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0" grpId="0" animBg="1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0000" r="53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Ханнык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айымньытын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һин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Сирин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Комсомолун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бириэмийэтигэр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тиксибитэй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090615" y="2214599"/>
            <a:ext cx="3555087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Кыһыл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ньургуһун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ru-RU" dirty="0"/>
              <a:t> 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090615" y="3006000"/>
            <a:ext cx="3555087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sah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Дьол 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сибэккитэ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090615" y="3802809"/>
            <a:ext cx="3555087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sah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Дьэҥкир киэ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э”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0" name="Freeform 26"/>
          <p:cNvSpPr>
            <a:spLocks/>
          </p:cNvSpPr>
          <p:nvPr/>
        </p:nvSpPr>
        <p:spPr bwMode="auto">
          <a:xfrm>
            <a:off x="2107573" y="3234954"/>
            <a:ext cx="2058027" cy="3030381"/>
          </a:xfrm>
          <a:custGeom>
            <a:avLst/>
            <a:gdLst>
              <a:gd name="T0" fmla="*/ 44 w 822"/>
              <a:gd name="T1" fmla="*/ 327 h 667"/>
              <a:gd name="T2" fmla="*/ 57 w 822"/>
              <a:gd name="T3" fmla="*/ 325 h 667"/>
              <a:gd name="T4" fmla="*/ 70 w 822"/>
              <a:gd name="T5" fmla="*/ 327 h 667"/>
              <a:gd name="T6" fmla="*/ 92 w 822"/>
              <a:gd name="T7" fmla="*/ 340 h 667"/>
              <a:gd name="T8" fmla="*/ 113 w 822"/>
              <a:gd name="T9" fmla="*/ 353 h 667"/>
              <a:gd name="T10" fmla="*/ 124 w 822"/>
              <a:gd name="T11" fmla="*/ 357 h 667"/>
              <a:gd name="T12" fmla="*/ 134 w 822"/>
              <a:gd name="T13" fmla="*/ 353 h 667"/>
              <a:gd name="T14" fmla="*/ 140 w 822"/>
              <a:gd name="T15" fmla="*/ 343 h 667"/>
              <a:gd name="T16" fmla="*/ 414 w 822"/>
              <a:gd name="T17" fmla="*/ 142 h 667"/>
              <a:gd name="T18" fmla="*/ 430 w 822"/>
              <a:gd name="T19" fmla="*/ 134 h 667"/>
              <a:gd name="T20" fmla="*/ 435 w 822"/>
              <a:gd name="T21" fmla="*/ 123 h 667"/>
              <a:gd name="T22" fmla="*/ 429 w 822"/>
              <a:gd name="T23" fmla="*/ 108 h 667"/>
              <a:gd name="T24" fmla="*/ 413 w 822"/>
              <a:gd name="T25" fmla="*/ 84 h 667"/>
              <a:gd name="T26" fmla="*/ 405 w 822"/>
              <a:gd name="T27" fmla="*/ 67 h 667"/>
              <a:gd name="T28" fmla="*/ 403 w 822"/>
              <a:gd name="T29" fmla="*/ 52 h 667"/>
              <a:gd name="T30" fmla="*/ 408 w 822"/>
              <a:gd name="T31" fmla="*/ 34 h 667"/>
              <a:gd name="T32" fmla="*/ 419 w 822"/>
              <a:gd name="T33" fmla="*/ 21 h 667"/>
              <a:gd name="T34" fmla="*/ 435 w 822"/>
              <a:gd name="T35" fmla="*/ 10 h 667"/>
              <a:gd name="T36" fmla="*/ 456 w 822"/>
              <a:gd name="T37" fmla="*/ 3 h 667"/>
              <a:gd name="T38" fmla="*/ 477 w 822"/>
              <a:gd name="T39" fmla="*/ 0 h 667"/>
              <a:gd name="T40" fmla="*/ 499 w 822"/>
              <a:gd name="T41" fmla="*/ 1 h 667"/>
              <a:gd name="T42" fmla="*/ 520 w 822"/>
              <a:gd name="T43" fmla="*/ 6 h 667"/>
              <a:gd name="T44" fmla="*/ 534 w 822"/>
              <a:gd name="T45" fmla="*/ 13 h 667"/>
              <a:gd name="T46" fmla="*/ 548 w 822"/>
              <a:gd name="T47" fmla="*/ 24 h 667"/>
              <a:gd name="T48" fmla="*/ 558 w 822"/>
              <a:gd name="T49" fmla="*/ 37 h 667"/>
              <a:gd name="T50" fmla="*/ 561 w 822"/>
              <a:gd name="T51" fmla="*/ 55 h 667"/>
              <a:gd name="T52" fmla="*/ 558 w 822"/>
              <a:gd name="T53" fmla="*/ 68 h 667"/>
              <a:gd name="T54" fmla="*/ 550 w 822"/>
              <a:gd name="T55" fmla="*/ 83 h 667"/>
              <a:gd name="T56" fmla="*/ 531 w 822"/>
              <a:gd name="T57" fmla="*/ 111 h 667"/>
              <a:gd name="T58" fmla="*/ 527 w 822"/>
              <a:gd name="T59" fmla="*/ 123 h 667"/>
              <a:gd name="T60" fmla="*/ 528 w 822"/>
              <a:gd name="T61" fmla="*/ 130 h 667"/>
              <a:gd name="T62" fmla="*/ 535 w 822"/>
              <a:gd name="T63" fmla="*/ 137 h 667"/>
              <a:gd name="T64" fmla="*/ 548 w 822"/>
              <a:gd name="T65" fmla="*/ 142 h 667"/>
              <a:gd name="T66" fmla="*/ 142 w 822"/>
              <a:gd name="T67" fmla="*/ 667 h 667"/>
              <a:gd name="T68" fmla="*/ 136 w 822"/>
              <a:gd name="T69" fmla="*/ 456 h 667"/>
              <a:gd name="T70" fmla="*/ 129 w 822"/>
              <a:gd name="T71" fmla="*/ 450 h 667"/>
              <a:gd name="T72" fmla="*/ 121 w 822"/>
              <a:gd name="T73" fmla="*/ 450 h 667"/>
              <a:gd name="T74" fmla="*/ 106 w 822"/>
              <a:gd name="T75" fmla="*/ 458 h 667"/>
              <a:gd name="T76" fmla="*/ 75 w 822"/>
              <a:gd name="T77" fmla="*/ 478 h 667"/>
              <a:gd name="T78" fmla="*/ 59 w 822"/>
              <a:gd name="T79" fmla="*/ 484 h 667"/>
              <a:gd name="T80" fmla="*/ 47 w 822"/>
              <a:gd name="T81" fmla="*/ 483 h 667"/>
              <a:gd name="T82" fmla="*/ 34 w 822"/>
              <a:gd name="T83" fmla="*/ 478 h 667"/>
              <a:gd name="T84" fmla="*/ 19 w 822"/>
              <a:gd name="T85" fmla="*/ 463 h 667"/>
              <a:gd name="T86" fmla="*/ 8 w 822"/>
              <a:gd name="T87" fmla="*/ 446 h 667"/>
              <a:gd name="T88" fmla="*/ 2 w 822"/>
              <a:gd name="T89" fmla="*/ 424 h 667"/>
              <a:gd name="T90" fmla="*/ 1 w 822"/>
              <a:gd name="T91" fmla="*/ 392 h 667"/>
              <a:gd name="T92" fmla="*/ 7 w 822"/>
              <a:gd name="T93" fmla="*/ 366 h 667"/>
              <a:gd name="T94" fmla="*/ 18 w 822"/>
              <a:gd name="T95" fmla="*/ 348 h 667"/>
              <a:gd name="T96" fmla="*/ 31 w 822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667"/>
              <a:gd name="T149" fmla="*/ 822 w 822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667">
                <a:moveTo>
                  <a:pt x="35" y="332"/>
                </a:moveTo>
                <a:lnTo>
                  <a:pt x="39" y="329"/>
                </a:lnTo>
                <a:lnTo>
                  <a:pt x="44" y="327"/>
                </a:lnTo>
                <a:lnTo>
                  <a:pt x="48" y="326"/>
                </a:lnTo>
                <a:lnTo>
                  <a:pt x="53" y="325"/>
                </a:lnTo>
                <a:lnTo>
                  <a:pt x="57" y="325"/>
                </a:lnTo>
                <a:lnTo>
                  <a:pt x="61" y="325"/>
                </a:lnTo>
                <a:lnTo>
                  <a:pt x="66" y="326"/>
                </a:lnTo>
                <a:lnTo>
                  <a:pt x="70" y="327"/>
                </a:lnTo>
                <a:lnTo>
                  <a:pt x="77" y="331"/>
                </a:lnTo>
                <a:lnTo>
                  <a:pt x="85" y="335"/>
                </a:lnTo>
                <a:lnTo>
                  <a:pt x="92" y="340"/>
                </a:lnTo>
                <a:lnTo>
                  <a:pt x="99" y="345"/>
                </a:lnTo>
                <a:lnTo>
                  <a:pt x="107" y="349"/>
                </a:lnTo>
                <a:lnTo>
                  <a:pt x="113" y="353"/>
                </a:lnTo>
                <a:lnTo>
                  <a:pt x="119" y="356"/>
                </a:lnTo>
                <a:lnTo>
                  <a:pt x="121" y="357"/>
                </a:lnTo>
                <a:lnTo>
                  <a:pt x="124" y="357"/>
                </a:lnTo>
                <a:lnTo>
                  <a:pt x="129" y="356"/>
                </a:lnTo>
                <a:lnTo>
                  <a:pt x="132" y="355"/>
                </a:lnTo>
                <a:lnTo>
                  <a:pt x="134" y="353"/>
                </a:lnTo>
                <a:lnTo>
                  <a:pt x="136" y="350"/>
                </a:lnTo>
                <a:lnTo>
                  <a:pt x="138" y="347"/>
                </a:lnTo>
                <a:lnTo>
                  <a:pt x="140" y="343"/>
                </a:lnTo>
                <a:lnTo>
                  <a:pt x="142" y="338"/>
                </a:lnTo>
                <a:lnTo>
                  <a:pt x="142" y="142"/>
                </a:lnTo>
                <a:lnTo>
                  <a:pt x="414" y="142"/>
                </a:lnTo>
                <a:lnTo>
                  <a:pt x="421" y="139"/>
                </a:lnTo>
                <a:lnTo>
                  <a:pt x="426" y="137"/>
                </a:lnTo>
                <a:lnTo>
                  <a:pt x="430" y="134"/>
                </a:lnTo>
                <a:lnTo>
                  <a:pt x="432" y="130"/>
                </a:lnTo>
                <a:lnTo>
                  <a:pt x="434" y="127"/>
                </a:lnTo>
                <a:lnTo>
                  <a:pt x="435" y="123"/>
                </a:lnTo>
                <a:lnTo>
                  <a:pt x="434" y="120"/>
                </a:lnTo>
                <a:lnTo>
                  <a:pt x="433" y="116"/>
                </a:lnTo>
                <a:lnTo>
                  <a:pt x="429" y="108"/>
                </a:lnTo>
                <a:lnTo>
                  <a:pt x="424" y="100"/>
                </a:lnTo>
                <a:lnTo>
                  <a:pt x="418" y="92"/>
                </a:lnTo>
                <a:lnTo>
                  <a:pt x="413" y="84"/>
                </a:lnTo>
                <a:lnTo>
                  <a:pt x="409" y="77"/>
                </a:lnTo>
                <a:lnTo>
                  <a:pt x="406" y="71"/>
                </a:lnTo>
                <a:lnTo>
                  <a:pt x="405" y="67"/>
                </a:lnTo>
                <a:lnTo>
                  <a:pt x="404" y="64"/>
                </a:lnTo>
                <a:lnTo>
                  <a:pt x="403" y="58"/>
                </a:lnTo>
                <a:lnTo>
                  <a:pt x="403" y="52"/>
                </a:lnTo>
                <a:lnTo>
                  <a:pt x="404" y="46"/>
                </a:lnTo>
                <a:lnTo>
                  <a:pt x="406" y="39"/>
                </a:lnTo>
                <a:lnTo>
                  <a:pt x="408" y="34"/>
                </a:lnTo>
                <a:lnTo>
                  <a:pt x="411" y="29"/>
                </a:lnTo>
                <a:lnTo>
                  <a:pt x="415" y="25"/>
                </a:lnTo>
                <a:lnTo>
                  <a:pt x="419" y="21"/>
                </a:lnTo>
                <a:lnTo>
                  <a:pt x="424" y="17"/>
                </a:lnTo>
                <a:lnTo>
                  <a:pt x="430" y="13"/>
                </a:lnTo>
                <a:lnTo>
                  <a:pt x="435" y="10"/>
                </a:lnTo>
                <a:lnTo>
                  <a:pt x="443" y="7"/>
                </a:lnTo>
                <a:lnTo>
                  <a:pt x="449" y="5"/>
                </a:lnTo>
                <a:lnTo>
                  <a:pt x="456" y="3"/>
                </a:lnTo>
                <a:lnTo>
                  <a:pt x="463" y="1"/>
                </a:lnTo>
                <a:lnTo>
                  <a:pt x="470" y="0"/>
                </a:lnTo>
                <a:lnTo>
                  <a:pt x="477" y="0"/>
                </a:lnTo>
                <a:lnTo>
                  <a:pt x="485" y="0"/>
                </a:lnTo>
                <a:lnTo>
                  <a:pt x="492" y="0"/>
                </a:lnTo>
                <a:lnTo>
                  <a:pt x="499" y="1"/>
                </a:lnTo>
                <a:lnTo>
                  <a:pt x="506" y="2"/>
                </a:lnTo>
                <a:lnTo>
                  <a:pt x="513" y="4"/>
                </a:lnTo>
                <a:lnTo>
                  <a:pt x="520" y="6"/>
                </a:lnTo>
                <a:lnTo>
                  <a:pt x="525" y="8"/>
                </a:lnTo>
                <a:lnTo>
                  <a:pt x="528" y="9"/>
                </a:lnTo>
                <a:lnTo>
                  <a:pt x="534" y="13"/>
                </a:lnTo>
                <a:lnTo>
                  <a:pt x="540" y="17"/>
                </a:lnTo>
                <a:lnTo>
                  <a:pt x="545" y="21"/>
                </a:lnTo>
                <a:lnTo>
                  <a:pt x="548" y="24"/>
                </a:lnTo>
                <a:lnTo>
                  <a:pt x="550" y="26"/>
                </a:lnTo>
                <a:lnTo>
                  <a:pt x="555" y="32"/>
                </a:lnTo>
                <a:lnTo>
                  <a:pt x="558" y="37"/>
                </a:lnTo>
                <a:lnTo>
                  <a:pt x="560" y="42"/>
                </a:lnTo>
                <a:lnTo>
                  <a:pt x="561" y="48"/>
                </a:lnTo>
                <a:lnTo>
                  <a:pt x="561" y="55"/>
                </a:lnTo>
                <a:lnTo>
                  <a:pt x="560" y="61"/>
                </a:lnTo>
                <a:lnTo>
                  <a:pt x="559" y="64"/>
                </a:lnTo>
                <a:lnTo>
                  <a:pt x="558" y="68"/>
                </a:lnTo>
                <a:lnTo>
                  <a:pt x="554" y="75"/>
                </a:lnTo>
                <a:lnTo>
                  <a:pt x="552" y="79"/>
                </a:lnTo>
                <a:lnTo>
                  <a:pt x="550" y="83"/>
                </a:lnTo>
                <a:lnTo>
                  <a:pt x="540" y="96"/>
                </a:lnTo>
                <a:lnTo>
                  <a:pt x="534" y="106"/>
                </a:lnTo>
                <a:lnTo>
                  <a:pt x="531" y="111"/>
                </a:lnTo>
                <a:lnTo>
                  <a:pt x="529" y="115"/>
                </a:lnTo>
                <a:lnTo>
                  <a:pt x="527" y="119"/>
                </a:lnTo>
                <a:lnTo>
                  <a:pt x="527" y="123"/>
                </a:lnTo>
                <a:lnTo>
                  <a:pt x="527" y="127"/>
                </a:lnTo>
                <a:lnTo>
                  <a:pt x="527" y="129"/>
                </a:lnTo>
                <a:lnTo>
                  <a:pt x="528" y="130"/>
                </a:lnTo>
                <a:lnTo>
                  <a:pt x="530" y="132"/>
                </a:lnTo>
                <a:lnTo>
                  <a:pt x="531" y="134"/>
                </a:lnTo>
                <a:lnTo>
                  <a:pt x="535" y="137"/>
                </a:lnTo>
                <a:lnTo>
                  <a:pt x="538" y="138"/>
                </a:lnTo>
                <a:lnTo>
                  <a:pt x="541" y="140"/>
                </a:lnTo>
                <a:lnTo>
                  <a:pt x="548" y="142"/>
                </a:lnTo>
                <a:lnTo>
                  <a:pt x="822" y="142"/>
                </a:lnTo>
                <a:lnTo>
                  <a:pt x="822" y="667"/>
                </a:lnTo>
                <a:lnTo>
                  <a:pt x="142" y="667"/>
                </a:lnTo>
                <a:lnTo>
                  <a:pt x="142" y="470"/>
                </a:lnTo>
                <a:lnTo>
                  <a:pt x="138" y="460"/>
                </a:lnTo>
                <a:lnTo>
                  <a:pt x="136" y="456"/>
                </a:lnTo>
                <a:lnTo>
                  <a:pt x="134" y="454"/>
                </a:lnTo>
                <a:lnTo>
                  <a:pt x="132" y="451"/>
                </a:lnTo>
                <a:lnTo>
                  <a:pt x="129" y="450"/>
                </a:lnTo>
                <a:lnTo>
                  <a:pt x="127" y="449"/>
                </a:lnTo>
                <a:lnTo>
                  <a:pt x="124" y="449"/>
                </a:lnTo>
                <a:lnTo>
                  <a:pt x="121" y="450"/>
                </a:lnTo>
                <a:lnTo>
                  <a:pt x="118" y="451"/>
                </a:lnTo>
                <a:lnTo>
                  <a:pt x="112" y="454"/>
                </a:lnTo>
                <a:lnTo>
                  <a:pt x="106" y="458"/>
                </a:lnTo>
                <a:lnTo>
                  <a:pt x="98" y="463"/>
                </a:lnTo>
                <a:lnTo>
                  <a:pt x="83" y="473"/>
                </a:lnTo>
                <a:lnTo>
                  <a:pt x="75" y="478"/>
                </a:lnTo>
                <a:lnTo>
                  <a:pt x="72" y="480"/>
                </a:lnTo>
                <a:lnTo>
                  <a:pt x="68" y="481"/>
                </a:lnTo>
                <a:lnTo>
                  <a:pt x="59" y="484"/>
                </a:lnTo>
                <a:lnTo>
                  <a:pt x="55" y="484"/>
                </a:lnTo>
                <a:lnTo>
                  <a:pt x="51" y="484"/>
                </a:lnTo>
                <a:lnTo>
                  <a:pt x="47" y="483"/>
                </a:lnTo>
                <a:lnTo>
                  <a:pt x="42" y="482"/>
                </a:lnTo>
                <a:lnTo>
                  <a:pt x="38" y="480"/>
                </a:lnTo>
                <a:lnTo>
                  <a:pt x="34" y="478"/>
                </a:lnTo>
                <a:lnTo>
                  <a:pt x="26" y="471"/>
                </a:lnTo>
                <a:lnTo>
                  <a:pt x="22" y="467"/>
                </a:lnTo>
                <a:lnTo>
                  <a:pt x="19" y="463"/>
                </a:lnTo>
                <a:lnTo>
                  <a:pt x="12" y="455"/>
                </a:lnTo>
                <a:lnTo>
                  <a:pt x="10" y="450"/>
                </a:lnTo>
                <a:lnTo>
                  <a:pt x="8" y="446"/>
                </a:lnTo>
                <a:lnTo>
                  <a:pt x="4" y="435"/>
                </a:lnTo>
                <a:lnTo>
                  <a:pt x="3" y="429"/>
                </a:lnTo>
                <a:lnTo>
                  <a:pt x="2" y="424"/>
                </a:lnTo>
                <a:lnTo>
                  <a:pt x="1" y="414"/>
                </a:lnTo>
                <a:lnTo>
                  <a:pt x="0" y="403"/>
                </a:lnTo>
                <a:lnTo>
                  <a:pt x="1" y="392"/>
                </a:lnTo>
                <a:lnTo>
                  <a:pt x="3" y="382"/>
                </a:lnTo>
                <a:lnTo>
                  <a:pt x="6" y="371"/>
                </a:lnTo>
                <a:lnTo>
                  <a:pt x="7" y="366"/>
                </a:lnTo>
                <a:lnTo>
                  <a:pt x="9" y="361"/>
                </a:lnTo>
                <a:lnTo>
                  <a:pt x="14" y="352"/>
                </a:lnTo>
                <a:lnTo>
                  <a:pt x="18" y="348"/>
                </a:lnTo>
                <a:lnTo>
                  <a:pt x="21" y="344"/>
                </a:lnTo>
                <a:lnTo>
                  <a:pt x="27" y="337"/>
                </a:lnTo>
                <a:lnTo>
                  <a:pt x="31" y="334"/>
                </a:lnTo>
                <a:lnTo>
                  <a:pt x="35" y="3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879907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2" grpId="0" animBg="1"/>
      <p:bldP spid="1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0000" r="53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Н.Харлампьева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sah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һан 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ССРС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суруйааччыларын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сойууһун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чилиэнэ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буолбутай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993205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1988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2183601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2008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0" name="Freeform 26"/>
          <p:cNvSpPr>
            <a:spLocks/>
          </p:cNvSpPr>
          <p:nvPr/>
        </p:nvSpPr>
        <p:spPr bwMode="auto">
          <a:xfrm>
            <a:off x="2107573" y="3234954"/>
            <a:ext cx="2058027" cy="3030381"/>
          </a:xfrm>
          <a:custGeom>
            <a:avLst/>
            <a:gdLst>
              <a:gd name="T0" fmla="*/ 44 w 822"/>
              <a:gd name="T1" fmla="*/ 327 h 667"/>
              <a:gd name="T2" fmla="*/ 57 w 822"/>
              <a:gd name="T3" fmla="*/ 325 h 667"/>
              <a:gd name="T4" fmla="*/ 70 w 822"/>
              <a:gd name="T5" fmla="*/ 327 h 667"/>
              <a:gd name="T6" fmla="*/ 92 w 822"/>
              <a:gd name="T7" fmla="*/ 340 h 667"/>
              <a:gd name="T8" fmla="*/ 113 w 822"/>
              <a:gd name="T9" fmla="*/ 353 h 667"/>
              <a:gd name="T10" fmla="*/ 124 w 822"/>
              <a:gd name="T11" fmla="*/ 357 h 667"/>
              <a:gd name="T12" fmla="*/ 134 w 822"/>
              <a:gd name="T13" fmla="*/ 353 h 667"/>
              <a:gd name="T14" fmla="*/ 140 w 822"/>
              <a:gd name="T15" fmla="*/ 343 h 667"/>
              <a:gd name="T16" fmla="*/ 414 w 822"/>
              <a:gd name="T17" fmla="*/ 142 h 667"/>
              <a:gd name="T18" fmla="*/ 430 w 822"/>
              <a:gd name="T19" fmla="*/ 134 h 667"/>
              <a:gd name="T20" fmla="*/ 435 w 822"/>
              <a:gd name="T21" fmla="*/ 123 h 667"/>
              <a:gd name="T22" fmla="*/ 429 w 822"/>
              <a:gd name="T23" fmla="*/ 108 h 667"/>
              <a:gd name="T24" fmla="*/ 413 w 822"/>
              <a:gd name="T25" fmla="*/ 84 h 667"/>
              <a:gd name="T26" fmla="*/ 405 w 822"/>
              <a:gd name="T27" fmla="*/ 67 h 667"/>
              <a:gd name="T28" fmla="*/ 403 w 822"/>
              <a:gd name="T29" fmla="*/ 52 h 667"/>
              <a:gd name="T30" fmla="*/ 408 w 822"/>
              <a:gd name="T31" fmla="*/ 34 h 667"/>
              <a:gd name="T32" fmla="*/ 419 w 822"/>
              <a:gd name="T33" fmla="*/ 21 h 667"/>
              <a:gd name="T34" fmla="*/ 435 w 822"/>
              <a:gd name="T35" fmla="*/ 10 h 667"/>
              <a:gd name="T36" fmla="*/ 456 w 822"/>
              <a:gd name="T37" fmla="*/ 3 h 667"/>
              <a:gd name="T38" fmla="*/ 477 w 822"/>
              <a:gd name="T39" fmla="*/ 0 h 667"/>
              <a:gd name="T40" fmla="*/ 499 w 822"/>
              <a:gd name="T41" fmla="*/ 1 h 667"/>
              <a:gd name="T42" fmla="*/ 520 w 822"/>
              <a:gd name="T43" fmla="*/ 6 h 667"/>
              <a:gd name="T44" fmla="*/ 534 w 822"/>
              <a:gd name="T45" fmla="*/ 13 h 667"/>
              <a:gd name="T46" fmla="*/ 548 w 822"/>
              <a:gd name="T47" fmla="*/ 24 h 667"/>
              <a:gd name="T48" fmla="*/ 558 w 822"/>
              <a:gd name="T49" fmla="*/ 37 h 667"/>
              <a:gd name="T50" fmla="*/ 561 w 822"/>
              <a:gd name="T51" fmla="*/ 55 h 667"/>
              <a:gd name="T52" fmla="*/ 558 w 822"/>
              <a:gd name="T53" fmla="*/ 68 h 667"/>
              <a:gd name="T54" fmla="*/ 550 w 822"/>
              <a:gd name="T55" fmla="*/ 83 h 667"/>
              <a:gd name="T56" fmla="*/ 531 w 822"/>
              <a:gd name="T57" fmla="*/ 111 h 667"/>
              <a:gd name="T58" fmla="*/ 527 w 822"/>
              <a:gd name="T59" fmla="*/ 123 h 667"/>
              <a:gd name="T60" fmla="*/ 528 w 822"/>
              <a:gd name="T61" fmla="*/ 130 h 667"/>
              <a:gd name="T62" fmla="*/ 535 w 822"/>
              <a:gd name="T63" fmla="*/ 137 h 667"/>
              <a:gd name="T64" fmla="*/ 548 w 822"/>
              <a:gd name="T65" fmla="*/ 142 h 667"/>
              <a:gd name="T66" fmla="*/ 142 w 822"/>
              <a:gd name="T67" fmla="*/ 667 h 667"/>
              <a:gd name="T68" fmla="*/ 136 w 822"/>
              <a:gd name="T69" fmla="*/ 456 h 667"/>
              <a:gd name="T70" fmla="*/ 129 w 822"/>
              <a:gd name="T71" fmla="*/ 450 h 667"/>
              <a:gd name="T72" fmla="*/ 121 w 822"/>
              <a:gd name="T73" fmla="*/ 450 h 667"/>
              <a:gd name="T74" fmla="*/ 106 w 822"/>
              <a:gd name="T75" fmla="*/ 458 h 667"/>
              <a:gd name="T76" fmla="*/ 75 w 822"/>
              <a:gd name="T77" fmla="*/ 478 h 667"/>
              <a:gd name="T78" fmla="*/ 59 w 822"/>
              <a:gd name="T79" fmla="*/ 484 h 667"/>
              <a:gd name="T80" fmla="*/ 47 w 822"/>
              <a:gd name="T81" fmla="*/ 483 h 667"/>
              <a:gd name="T82" fmla="*/ 34 w 822"/>
              <a:gd name="T83" fmla="*/ 478 h 667"/>
              <a:gd name="T84" fmla="*/ 19 w 822"/>
              <a:gd name="T85" fmla="*/ 463 h 667"/>
              <a:gd name="T86" fmla="*/ 8 w 822"/>
              <a:gd name="T87" fmla="*/ 446 h 667"/>
              <a:gd name="T88" fmla="*/ 2 w 822"/>
              <a:gd name="T89" fmla="*/ 424 h 667"/>
              <a:gd name="T90" fmla="*/ 1 w 822"/>
              <a:gd name="T91" fmla="*/ 392 h 667"/>
              <a:gd name="T92" fmla="*/ 7 w 822"/>
              <a:gd name="T93" fmla="*/ 366 h 667"/>
              <a:gd name="T94" fmla="*/ 18 w 822"/>
              <a:gd name="T95" fmla="*/ 348 h 667"/>
              <a:gd name="T96" fmla="*/ 31 w 822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667"/>
              <a:gd name="T149" fmla="*/ 822 w 822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667">
                <a:moveTo>
                  <a:pt x="35" y="332"/>
                </a:moveTo>
                <a:lnTo>
                  <a:pt x="39" y="329"/>
                </a:lnTo>
                <a:lnTo>
                  <a:pt x="44" y="327"/>
                </a:lnTo>
                <a:lnTo>
                  <a:pt x="48" y="326"/>
                </a:lnTo>
                <a:lnTo>
                  <a:pt x="53" y="325"/>
                </a:lnTo>
                <a:lnTo>
                  <a:pt x="57" y="325"/>
                </a:lnTo>
                <a:lnTo>
                  <a:pt x="61" y="325"/>
                </a:lnTo>
                <a:lnTo>
                  <a:pt x="66" y="326"/>
                </a:lnTo>
                <a:lnTo>
                  <a:pt x="70" y="327"/>
                </a:lnTo>
                <a:lnTo>
                  <a:pt x="77" y="331"/>
                </a:lnTo>
                <a:lnTo>
                  <a:pt x="85" y="335"/>
                </a:lnTo>
                <a:lnTo>
                  <a:pt x="92" y="340"/>
                </a:lnTo>
                <a:lnTo>
                  <a:pt x="99" y="345"/>
                </a:lnTo>
                <a:lnTo>
                  <a:pt x="107" y="349"/>
                </a:lnTo>
                <a:lnTo>
                  <a:pt x="113" y="353"/>
                </a:lnTo>
                <a:lnTo>
                  <a:pt x="119" y="356"/>
                </a:lnTo>
                <a:lnTo>
                  <a:pt x="121" y="357"/>
                </a:lnTo>
                <a:lnTo>
                  <a:pt x="124" y="357"/>
                </a:lnTo>
                <a:lnTo>
                  <a:pt x="129" y="356"/>
                </a:lnTo>
                <a:lnTo>
                  <a:pt x="132" y="355"/>
                </a:lnTo>
                <a:lnTo>
                  <a:pt x="134" y="353"/>
                </a:lnTo>
                <a:lnTo>
                  <a:pt x="136" y="350"/>
                </a:lnTo>
                <a:lnTo>
                  <a:pt x="138" y="347"/>
                </a:lnTo>
                <a:lnTo>
                  <a:pt x="140" y="343"/>
                </a:lnTo>
                <a:lnTo>
                  <a:pt x="142" y="338"/>
                </a:lnTo>
                <a:lnTo>
                  <a:pt x="142" y="142"/>
                </a:lnTo>
                <a:lnTo>
                  <a:pt x="414" y="142"/>
                </a:lnTo>
                <a:lnTo>
                  <a:pt x="421" y="139"/>
                </a:lnTo>
                <a:lnTo>
                  <a:pt x="426" y="137"/>
                </a:lnTo>
                <a:lnTo>
                  <a:pt x="430" y="134"/>
                </a:lnTo>
                <a:lnTo>
                  <a:pt x="432" y="130"/>
                </a:lnTo>
                <a:lnTo>
                  <a:pt x="434" y="127"/>
                </a:lnTo>
                <a:lnTo>
                  <a:pt x="435" y="123"/>
                </a:lnTo>
                <a:lnTo>
                  <a:pt x="434" y="120"/>
                </a:lnTo>
                <a:lnTo>
                  <a:pt x="433" y="116"/>
                </a:lnTo>
                <a:lnTo>
                  <a:pt x="429" y="108"/>
                </a:lnTo>
                <a:lnTo>
                  <a:pt x="424" y="100"/>
                </a:lnTo>
                <a:lnTo>
                  <a:pt x="418" y="92"/>
                </a:lnTo>
                <a:lnTo>
                  <a:pt x="413" y="84"/>
                </a:lnTo>
                <a:lnTo>
                  <a:pt x="409" y="77"/>
                </a:lnTo>
                <a:lnTo>
                  <a:pt x="406" y="71"/>
                </a:lnTo>
                <a:lnTo>
                  <a:pt x="405" y="67"/>
                </a:lnTo>
                <a:lnTo>
                  <a:pt x="404" y="64"/>
                </a:lnTo>
                <a:lnTo>
                  <a:pt x="403" y="58"/>
                </a:lnTo>
                <a:lnTo>
                  <a:pt x="403" y="52"/>
                </a:lnTo>
                <a:lnTo>
                  <a:pt x="404" y="46"/>
                </a:lnTo>
                <a:lnTo>
                  <a:pt x="406" y="39"/>
                </a:lnTo>
                <a:lnTo>
                  <a:pt x="408" y="34"/>
                </a:lnTo>
                <a:lnTo>
                  <a:pt x="411" y="29"/>
                </a:lnTo>
                <a:lnTo>
                  <a:pt x="415" y="25"/>
                </a:lnTo>
                <a:lnTo>
                  <a:pt x="419" y="21"/>
                </a:lnTo>
                <a:lnTo>
                  <a:pt x="424" y="17"/>
                </a:lnTo>
                <a:lnTo>
                  <a:pt x="430" y="13"/>
                </a:lnTo>
                <a:lnTo>
                  <a:pt x="435" y="10"/>
                </a:lnTo>
                <a:lnTo>
                  <a:pt x="443" y="7"/>
                </a:lnTo>
                <a:lnTo>
                  <a:pt x="449" y="5"/>
                </a:lnTo>
                <a:lnTo>
                  <a:pt x="456" y="3"/>
                </a:lnTo>
                <a:lnTo>
                  <a:pt x="463" y="1"/>
                </a:lnTo>
                <a:lnTo>
                  <a:pt x="470" y="0"/>
                </a:lnTo>
                <a:lnTo>
                  <a:pt x="477" y="0"/>
                </a:lnTo>
                <a:lnTo>
                  <a:pt x="485" y="0"/>
                </a:lnTo>
                <a:lnTo>
                  <a:pt x="492" y="0"/>
                </a:lnTo>
                <a:lnTo>
                  <a:pt x="499" y="1"/>
                </a:lnTo>
                <a:lnTo>
                  <a:pt x="506" y="2"/>
                </a:lnTo>
                <a:lnTo>
                  <a:pt x="513" y="4"/>
                </a:lnTo>
                <a:lnTo>
                  <a:pt x="520" y="6"/>
                </a:lnTo>
                <a:lnTo>
                  <a:pt x="525" y="8"/>
                </a:lnTo>
                <a:lnTo>
                  <a:pt x="528" y="9"/>
                </a:lnTo>
                <a:lnTo>
                  <a:pt x="534" y="13"/>
                </a:lnTo>
                <a:lnTo>
                  <a:pt x="540" y="17"/>
                </a:lnTo>
                <a:lnTo>
                  <a:pt x="545" y="21"/>
                </a:lnTo>
                <a:lnTo>
                  <a:pt x="548" y="24"/>
                </a:lnTo>
                <a:lnTo>
                  <a:pt x="550" y="26"/>
                </a:lnTo>
                <a:lnTo>
                  <a:pt x="555" y="32"/>
                </a:lnTo>
                <a:lnTo>
                  <a:pt x="558" y="37"/>
                </a:lnTo>
                <a:lnTo>
                  <a:pt x="560" y="42"/>
                </a:lnTo>
                <a:lnTo>
                  <a:pt x="561" y="48"/>
                </a:lnTo>
                <a:lnTo>
                  <a:pt x="561" y="55"/>
                </a:lnTo>
                <a:lnTo>
                  <a:pt x="560" y="61"/>
                </a:lnTo>
                <a:lnTo>
                  <a:pt x="559" y="64"/>
                </a:lnTo>
                <a:lnTo>
                  <a:pt x="558" y="68"/>
                </a:lnTo>
                <a:lnTo>
                  <a:pt x="554" y="75"/>
                </a:lnTo>
                <a:lnTo>
                  <a:pt x="552" y="79"/>
                </a:lnTo>
                <a:lnTo>
                  <a:pt x="550" y="83"/>
                </a:lnTo>
                <a:lnTo>
                  <a:pt x="540" y="96"/>
                </a:lnTo>
                <a:lnTo>
                  <a:pt x="534" y="106"/>
                </a:lnTo>
                <a:lnTo>
                  <a:pt x="531" y="111"/>
                </a:lnTo>
                <a:lnTo>
                  <a:pt x="529" y="115"/>
                </a:lnTo>
                <a:lnTo>
                  <a:pt x="527" y="119"/>
                </a:lnTo>
                <a:lnTo>
                  <a:pt x="527" y="123"/>
                </a:lnTo>
                <a:lnTo>
                  <a:pt x="527" y="127"/>
                </a:lnTo>
                <a:lnTo>
                  <a:pt x="527" y="129"/>
                </a:lnTo>
                <a:lnTo>
                  <a:pt x="528" y="130"/>
                </a:lnTo>
                <a:lnTo>
                  <a:pt x="530" y="132"/>
                </a:lnTo>
                <a:lnTo>
                  <a:pt x="531" y="134"/>
                </a:lnTo>
                <a:lnTo>
                  <a:pt x="535" y="137"/>
                </a:lnTo>
                <a:lnTo>
                  <a:pt x="538" y="138"/>
                </a:lnTo>
                <a:lnTo>
                  <a:pt x="541" y="140"/>
                </a:lnTo>
                <a:lnTo>
                  <a:pt x="548" y="142"/>
                </a:lnTo>
                <a:lnTo>
                  <a:pt x="822" y="142"/>
                </a:lnTo>
                <a:lnTo>
                  <a:pt x="822" y="667"/>
                </a:lnTo>
                <a:lnTo>
                  <a:pt x="142" y="667"/>
                </a:lnTo>
                <a:lnTo>
                  <a:pt x="142" y="470"/>
                </a:lnTo>
                <a:lnTo>
                  <a:pt x="138" y="460"/>
                </a:lnTo>
                <a:lnTo>
                  <a:pt x="136" y="456"/>
                </a:lnTo>
                <a:lnTo>
                  <a:pt x="134" y="454"/>
                </a:lnTo>
                <a:lnTo>
                  <a:pt x="132" y="451"/>
                </a:lnTo>
                <a:lnTo>
                  <a:pt x="129" y="450"/>
                </a:lnTo>
                <a:lnTo>
                  <a:pt x="127" y="449"/>
                </a:lnTo>
                <a:lnTo>
                  <a:pt x="124" y="449"/>
                </a:lnTo>
                <a:lnTo>
                  <a:pt x="121" y="450"/>
                </a:lnTo>
                <a:lnTo>
                  <a:pt x="118" y="451"/>
                </a:lnTo>
                <a:lnTo>
                  <a:pt x="112" y="454"/>
                </a:lnTo>
                <a:lnTo>
                  <a:pt x="106" y="458"/>
                </a:lnTo>
                <a:lnTo>
                  <a:pt x="98" y="463"/>
                </a:lnTo>
                <a:lnTo>
                  <a:pt x="83" y="473"/>
                </a:lnTo>
                <a:lnTo>
                  <a:pt x="75" y="478"/>
                </a:lnTo>
                <a:lnTo>
                  <a:pt x="72" y="480"/>
                </a:lnTo>
                <a:lnTo>
                  <a:pt x="68" y="481"/>
                </a:lnTo>
                <a:lnTo>
                  <a:pt x="59" y="484"/>
                </a:lnTo>
                <a:lnTo>
                  <a:pt x="55" y="484"/>
                </a:lnTo>
                <a:lnTo>
                  <a:pt x="51" y="484"/>
                </a:lnTo>
                <a:lnTo>
                  <a:pt x="47" y="483"/>
                </a:lnTo>
                <a:lnTo>
                  <a:pt x="42" y="482"/>
                </a:lnTo>
                <a:lnTo>
                  <a:pt x="38" y="480"/>
                </a:lnTo>
                <a:lnTo>
                  <a:pt x="34" y="478"/>
                </a:lnTo>
                <a:lnTo>
                  <a:pt x="26" y="471"/>
                </a:lnTo>
                <a:lnTo>
                  <a:pt x="22" y="467"/>
                </a:lnTo>
                <a:lnTo>
                  <a:pt x="19" y="463"/>
                </a:lnTo>
                <a:lnTo>
                  <a:pt x="12" y="455"/>
                </a:lnTo>
                <a:lnTo>
                  <a:pt x="10" y="450"/>
                </a:lnTo>
                <a:lnTo>
                  <a:pt x="8" y="446"/>
                </a:lnTo>
                <a:lnTo>
                  <a:pt x="4" y="435"/>
                </a:lnTo>
                <a:lnTo>
                  <a:pt x="3" y="429"/>
                </a:lnTo>
                <a:lnTo>
                  <a:pt x="2" y="424"/>
                </a:lnTo>
                <a:lnTo>
                  <a:pt x="1" y="414"/>
                </a:lnTo>
                <a:lnTo>
                  <a:pt x="0" y="403"/>
                </a:lnTo>
                <a:lnTo>
                  <a:pt x="1" y="392"/>
                </a:lnTo>
                <a:lnTo>
                  <a:pt x="3" y="382"/>
                </a:lnTo>
                <a:lnTo>
                  <a:pt x="6" y="371"/>
                </a:lnTo>
                <a:lnTo>
                  <a:pt x="7" y="366"/>
                </a:lnTo>
                <a:lnTo>
                  <a:pt x="9" y="361"/>
                </a:lnTo>
                <a:lnTo>
                  <a:pt x="14" y="352"/>
                </a:lnTo>
                <a:lnTo>
                  <a:pt x="18" y="348"/>
                </a:lnTo>
                <a:lnTo>
                  <a:pt x="21" y="344"/>
                </a:lnTo>
                <a:lnTo>
                  <a:pt x="27" y="337"/>
                </a:lnTo>
                <a:lnTo>
                  <a:pt x="31" y="334"/>
                </a:lnTo>
                <a:lnTo>
                  <a:pt x="35" y="3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1" name="Freeform 27"/>
          <p:cNvSpPr>
            <a:spLocks/>
          </p:cNvSpPr>
          <p:nvPr/>
        </p:nvSpPr>
        <p:spPr bwMode="auto">
          <a:xfrm>
            <a:off x="778933" y="3234954"/>
            <a:ext cx="1685767" cy="3030381"/>
          </a:xfrm>
          <a:custGeom>
            <a:avLst/>
            <a:gdLst>
              <a:gd name="T0" fmla="*/ 275 w 674"/>
              <a:gd name="T1" fmla="*/ 140 h 667"/>
              <a:gd name="T2" fmla="*/ 285 w 674"/>
              <a:gd name="T3" fmla="*/ 134 h 667"/>
              <a:gd name="T4" fmla="*/ 289 w 674"/>
              <a:gd name="T5" fmla="*/ 126 h 667"/>
              <a:gd name="T6" fmla="*/ 289 w 674"/>
              <a:gd name="T7" fmla="*/ 118 h 667"/>
              <a:gd name="T8" fmla="*/ 277 w 674"/>
              <a:gd name="T9" fmla="*/ 99 h 667"/>
              <a:gd name="T10" fmla="*/ 262 w 674"/>
              <a:gd name="T11" fmla="*/ 73 h 667"/>
              <a:gd name="T12" fmla="*/ 258 w 674"/>
              <a:gd name="T13" fmla="*/ 61 h 667"/>
              <a:gd name="T14" fmla="*/ 259 w 674"/>
              <a:gd name="T15" fmla="*/ 48 h 667"/>
              <a:gd name="T16" fmla="*/ 264 w 674"/>
              <a:gd name="T17" fmla="*/ 33 h 667"/>
              <a:gd name="T18" fmla="*/ 273 w 674"/>
              <a:gd name="T19" fmla="*/ 22 h 667"/>
              <a:gd name="T20" fmla="*/ 294 w 674"/>
              <a:gd name="T21" fmla="*/ 9 h 667"/>
              <a:gd name="T22" fmla="*/ 314 w 674"/>
              <a:gd name="T23" fmla="*/ 2 h 667"/>
              <a:gd name="T24" fmla="*/ 346 w 674"/>
              <a:gd name="T25" fmla="*/ 0 h 667"/>
              <a:gd name="T26" fmla="*/ 377 w 674"/>
              <a:gd name="T27" fmla="*/ 7 h 667"/>
              <a:gd name="T28" fmla="*/ 392 w 674"/>
              <a:gd name="T29" fmla="*/ 14 h 667"/>
              <a:gd name="T30" fmla="*/ 404 w 674"/>
              <a:gd name="T31" fmla="*/ 24 h 667"/>
              <a:gd name="T32" fmla="*/ 413 w 674"/>
              <a:gd name="T33" fmla="*/ 37 h 667"/>
              <a:gd name="T34" fmla="*/ 417 w 674"/>
              <a:gd name="T35" fmla="*/ 51 h 667"/>
              <a:gd name="T36" fmla="*/ 414 w 674"/>
              <a:gd name="T37" fmla="*/ 67 h 667"/>
              <a:gd name="T38" fmla="*/ 395 w 674"/>
              <a:gd name="T39" fmla="*/ 98 h 667"/>
              <a:gd name="T40" fmla="*/ 383 w 674"/>
              <a:gd name="T41" fmla="*/ 118 h 667"/>
              <a:gd name="T42" fmla="*/ 382 w 674"/>
              <a:gd name="T43" fmla="*/ 126 h 667"/>
              <a:gd name="T44" fmla="*/ 386 w 674"/>
              <a:gd name="T45" fmla="*/ 134 h 667"/>
              <a:gd name="T46" fmla="*/ 397 w 674"/>
              <a:gd name="T47" fmla="*/ 140 h 667"/>
              <a:gd name="T48" fmla="*/ 674 w 674"/>
              <a:gd name="T49" fmla="*/ 336 h 667"/>
              <a:gd name="T50" fmla="*/ 668 w 674"/>
              <a:gd name="T51" fmla="*/ 350 h 667"/>
              <a:gd name="T52" fmla="*/ 661 w 674"/>
              <a:gd name="T53" fmla="*/ 356 h 667"/>
              <a:gd name="T54" fmla="*/ 653 w 674"/>
              <a:gd name="T55" fmla="*/ 357 h 667"/>
              <a:gd name="T56" fmla="*/ 639 w 674"/>
              <a:gd name="T57" fmla="*/ 350 h 667"/>
              <a:gd name="T58" fmla="*/ 617 w 674"/>
              <a:gd name="T59" fmla="*/ 335 h 667"/>
              <a:gd name="T60" fmla="*/ 597 w 674"/>
              <a:gd name="T61" fmla="*/ 326 h 667"/>
              <a:gd name="T62" fmla="*/ 585 w 674"/>
              <a:gd name="T63" fmla="*/ 325 h 667"/>
              <a:gd name="T64" fmla="*/ 571 w 674"/>
              <a:gd name="T65" fmla="*/ 329 h 667"/>
              <a:gd name="T66" fmla="*/ 559 w 674"/>
              <a:gd name="T67" fmla="*/ 337 h 667"/>
              <a:gd name="T68" fmla="*/ 546 w 674"/>
              <a:gd name="T69" fmla="*/ 352 h 667"/>
              <a:gd name="T70" fmla="*/ 537 w 674"/>
              <a:gd name="T71" fmla="*/ 371 h 667"/>
              <a:gd name="T72" fmla="*/ 532 w 674"/>
              <a:gd name="T73" fmla="*/ 397 h 667"/>
              <a:gd name="T74" fmla="*/ 533 w 674"/>
              <a:gd name="T75" fmla="*/ 424 h 667"/>
              <a:gd name="T76" fmla="*/ 541 w 674"/>
              <a:gd name="T77" fmla="*/ 450 h 667"/>
              <a:gd name="T78" fmla="*/ 550 w 674"/>
              <a:gd name="T79" fmla="*/ 463 h 667"/>
              <a:gd name="T80" fmla="*/ 561 w 674"/>
              <a:gd name="T81" fmla="*/ 475 h 667"/>
              <a:gd name="T82" fmla="*/ 574 w 674"/>
              <a:gd name="T83" fmla="*/ 482 h 667"/>
              <a:gd name="T84" fmla="*/ 587 w 674"/>
              <a:gd name="T85" fmla="*/ 484 h 667"/>
              <a:gd name="T86" fmla="*/ 603 w 674"/>
              <a:gd name="T87" fmla="*/ 480 h 667"/>
              <a:gd name="T88" fmla="*/ 630 w 674"/>
              <a:gd name="T89" fmla="*/ 462 h 667"/>
              <a:gd name="T90" fmla="*/ 647 w 674"/>
              <a:gd name="T91" fmla="*/ 452 h 667"/>
              <a:gd name="T92" fmla="*/ 656 w 674"/>
              <a:gd name="T93" fmla="*/ 449 h 667"/>
              <a:gd name="T94" fmla="*/ 664 w 674"/>
              <a:gd name="T95" fmla="*/ 452 h 667"/>
              <a:gd name="T96" fmla="*/ 671 w 674"/>
              <a:gd name="T97" fmla="*/ 461 h 667"/>
              <a:gd name="T98" fmla="*/ 674 w 674"/>
              <a:gd name="T99" fmla="*/ 667 h 66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4"/>
              <a:gd name="T151" fmla="*/ 0 h 667"/>
              <a:gd name="T152" fmla="*/ 674 w 674"/>
              <a:gd name="T153" fmla="*/ 667 h 66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4" h="667">
                <a:moveTo>
                  <a:pt x="0" y="142"/>
                </a:moveTo>
                <a:lnTo>
                  <a:pt x="270" y="142"/>
                </a:lnTo>
                <a:lnTo>
                  <a:pt x="275" y="140"/>
                </a:lnTo>
                <a:lnTo>
                  <a:pt x="279" y="138"/>
                </a:lnTo>
                <a:lnTo>
                  <a:pt x="283" y="136"/>
                </a:lnTo>
                <a:lnTo>
                  <a:pt x="285" y="134"/>
                </a:lnTo>
                <a:lnTo>
                  <a:pt x="287" y="131"/>
                </a:lnTo>
                <a:lnTo>
                  <a:pt x="289" y="129"/>
                </a:lnTo>
                <a:lnTo>
                  <a:pt x="289" y="126"/>
                </a:lnTo>
                <a:lnTo>
                  <a:pt x="290" y="124"/>
                </a:lnTo>
                <a:lnTo>
                  <a:pt x="289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7" y="99"/>
                </a:lnTo>
                <a:lnTo>
                  <a:pt x="268" y="85"/>
                </a:lnTo>
                <a:lnTo>
                  <a:pt x="263" y="77"/>
                </a:lnTo>
                <a:lnTo>
                  <a:pt x="262" y="73"/>
                </a:lnTo>
                <a:lnTo>
                  <a:pt x="260" y="69"/>
                </a:lnTo>
                <a:lnTo>
                  <a:pt x="259" y="65"/>
                </a:lnTo>
                <a:lnTo>
                  <a:pt x="258" y="61"/>
                </a:lnTo>
                <a:lnTo>
                  <a:pt x="258" y="57"/>
                </a:lnTo>
                <a:lnTo>
                  <a:pt x="258" y="52"/>
                </a:lnTo>
                <a:lnTo>
                  <a:pt x="259" y="48"/>
                </a:lnTo>
                <a:lnTo>
                  <a:pt x="260" y="43"/>
                </a:lnTo>
                <a:lnTo>
                  <a:pt x="262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5" y="1"/>
                </a:lnTo>
                <a:lnTo>
                  <a:pt x="335" y="0"/>
                </a:lnTo>
                <a:lnTo>
                  <a:pt x="346" y="0"/>
                </a:lnTo>
                <a:lnTo>
                  <a:pt x="357" y="1"/>
                </a:lnTo>
                <a:lnTo>
                  <a:pt x="367" y="4"/>
                </a:lnTo>
                <a:lnTo>
                  <a:pt x="377" y="7"/>
                </a:lnTo>
                <a:lnTo>
                  <a:pt x="383" y="9"/>
                </a:lnTo>
                <a:lnTo>
                  <a:pt x="388" y="12"/>
                </a:lnTo>
                <a:lnTo>
                  <a:pt x="392" y="14"/>
                </a:lnTo>
                <a:lnTo>
                  <a:pt x="396" y="17"/>
                </a:lnTo>
                <a:lnTo>
                  <a:pt x="400" y="21"/>
                </a:lnTo>
                <a:lnTo>
                  <a:pt x="404" y="24"/>
                </a:lnTo>
                <a:lnTo>
                  <a:pt x="407" y="28"/>
                </a:lnTo>
                <a:lnTo>
                  <a:pt x="410" y="32"/>
                </a:lnTo>
                <a:lnTo>
                  <a:pt x="413" y="37"/>
                </a:lnTo>
                <a:lnTo>
                  <a:pt x="415" y="41"/>
                </a:lnTo>
                <a:lnTo>
                  <a:pt x="416" y="46"/>
                </a:lnTo>
                <a:lnTo>
                  <a:pt x="417" y="51"/>
                </a:lnTo>
                <a:lnTo>
                  <a:pt x="417" y="55"/>
                </a:lnTo>
                <a:lnTo>
                  <a:pt x="416" y="59"/>
                </a:lnTo>
                <a:lnTo>
                  <a:pt x="414" y="67"/>
                </a:lnTo>
                <a:lnTo>
                  <a:pt x="410" y="75"/>
                </a:lnTo>
                <a:lnTo>
                  <a:pt x="406" y="83"/>
                </a:lnTo>
                <a:lnTo>
                  <a:pt x="395" y="98"/>
                </a:lnTo>
                <a:lnTo>
                  <a:pt x="390" y="104"/>
                </a:lnTo>
                <a:lnTo>
                  <a:pt x="386" y="112"/>
                </a:lnTo>
                <a:lnTo>
                  <a:pt x="383" y="118"/>
                </a:lnTo>
                <a:lnTo>
                  <a:pt x="382" y="121"/>
                </a:lnTo>
                <a:lnTo>
                  <a:pt x="382" y="124"/>
                </a:lnTo>
                <a:lnTo>
                  <a:pt x="382" y="126"/>
                </a:lnTo>
                <a:lnTo>
                  <a:pt x="383" y="129"/>
                </a:lnTo>
                <a:lnTo>
                  <a:pt x="384" y="132"/>
                </a:lnTo>
                <a:lnTo>
                  <a:pt x="386" y="134"/>
                </a:lnTo>
                <a:lnTo>
                  <a:pt x="389" y="136"/>
                </a:lnTo>
                <a:lnTo>
                  <a:pt x="393" y="138"/>
                </a:lnTo>
                <a:lnTo>
                  <a:pt x="397" y="140"/>
                </a:lnTo>
                <a:lnTo>
                  <a:pt x="403" y="142"/>
                </a:lnTo>
                <a:lnTo>
                  <a:pt x="674" y="142"/>
                </a:lnTo>
                <a:lnTo>
                  <a:pt x="674" y="336"/>
                </a:lnTo>
                <a:lnTo>
                  <a:pt x="672" y="342"/>
                </a:lnTo>
                <a:lnTo>
                  <a:pt x="670" y="346"/>
                </a:lnTo>
                <a:lnTo>
                  <a:pt x="668" y="350"/>
                </a:lnTo>
                <a:lnTo>
                  <a:pt x="666" y="352"/>
                </a:lnTo>
                <a:lnTo>
                  <a:pt x="664" y="355"/>
                </a:lnTo>
                <a:lnTo>
                  <a:pt x="661" y="356"/>
                </a:lnTo>
                <a:lnTo>
                  <a:pt x="659" y="357"/>
                </a:lnTo>
                <a:lnTo>
                  <a:pt x="656" y="357"/>
                </a:lnTo>
                <a:lnTo>
                  <a:pt x="653" y="357"/>
                </a:lnTo>
                <a:lnTo>
                  <a:pt x="651" y="356"/>
                </a:lnTo>
                <a:lnTo>
                  <a:pt x="645" y="353"/>
                </a:lnTo>
                <a:lnTo>
                  <a:pt x="639" y="350"/>
                </a:lnTo>
                <a:lnTo>
                  <a:pt x="631" y="345"/>
                </a:lnTo>
                <a:lnTo>
                  <a:pt x="624" y="340"/>
                </a:lnTo>
                <a:lnTo>
                  <a:pt x="617" y="335"/>
                </a:lnTo>
                <a:lnTo>
                  <a:pt x="609" y="331"/>
                </a:lnTo>
                <a:lnTo>
                  <a:pt x="601" y="328"/>
                </a:lnTo>
                <a:lnTo>
                  <a:pt x="597" y="326"/>
                </a:lnTo>
                <a:lnTo>
                  <a:pt x="593" y="325"/>
                </a:lnTo>
                <a:lnTo>
                  <a:pt x="589" y="325"/>
                </a:lnTo>
                <a:lnTo>
                  <a:pt x="585" y="325"/>
                </a:lnTo>
                <a:lnTo>
                  <a:pt x="580" y="326"/>
                </a:lnTo>
                <a:lnTo>
                  <a:pt x="576" y="327"/>
                </a:lnTo>
                <a:lnTo>
                  <a:pt x="571" y="329"/>
                </a:lnTo>
                <a:lnTo>
                  <a:pt x="566" y="332"/>
                </a:lnTo>
                <a:lnTo>
                  <a:pt x="562" y="334"/>
                </a:lnTo>
                <a:lnTo>
                  <a:pt x="559" y="337"/>
                </a:lnTo>
                <a:lnTo>
                  <a:pt x="555" y="341"/>
                </a:lnTo>
                <a:lnTo>
                  <a:pt x="552" y="344"/>
                </a:lnTo>
                <a:lnTo>
                  <a:pt x="546" y="352"/>
                </a:lnTo>
                <a:lnTo>
                  <a:pt x="541" y="361"/>
                </a:lnTo>
                <a:lnTo>
                  <a:pt x="539" y="366"/>
                </a:lnTo>
                <a:lnTo>
                  <a:pt x="537" y="371"/>
                </a:lnTo>
                <a:lnTo>
                  <a:pt x="534" y="382"/>
                </a:lnTo>
                <a:lnTo>
                  <a:pt x="533" y="392"/>
                </a:lnTo>
                <a:lnTo>
                  <a:pt x="532" y="397"/>
                </a:lnTo>
                <a:lnTo>
                  <a:pt x="532" y="403"/>
                </a:lnTo>
                <a:lnTo>
                  <a:pt x="532" y="414"/>
                </a:lnTo>
                <a:lnTo>
                  <a:pt x="533" y="424"/>
                </a:lnTo>
                <a:lnTo>
                  <a:pt x="536" y="435"/>
                </a:lnTo>
                <a:lnTo>
                  <a:pt x="539" y="446"/>
                </a:lnTo>
                <a:lnTo>
                  <a:pt x="541" y="450"/>
                </a:lnTo>
                <a:lnTo>
                  <a:pt x="544" y="455"/>
                </a:lnTo>
                <a:lnTo>
                  <a:pt x="546" y="459"/>
                </a:lnTo>
                <a:lnTo>
                  <a:pt x="550" y="463"/>
                </a:lnTo>
                <a:lnTo>
                  <a:pt x="554" y="467"/>
                </a:lnTo>
                <a:lnTo>
                  <a:pt x="557" y="471"/>
                </a:lnTo>
                <a:lnTo>
                  <a:pt x="561" y="475"/>
                </a:lnTo>
                <a:lnTo>
                  <a:pt x="565" y="478"/>
                </a:lnTo>
                <a:lnTo>
                  <a:pt x="570" y="480"/>
                </a:lnTo>
                <a:lnTo>
                  <a:pt x="574" y="482"/>
                </a:lnTo>
                <a:lnTo>
                  <a:pt x="578" y="483"/>
                </a:lnTo>
                <a:lnTo>
                  <a:pt x="583" y="484"/>
                </a:lnTo>
                <a:lnTo>
                  <a:pt x="587" y="484"/>
                </a:lnTo>
                <a:lnTo>
                  <a:pt x="591" y="484"/>
                </a:lnTo>
                <a:lnTo>
                  <a:pt x="599" y="481"/>
                </a:lnTo>
                <a:lnTo>
                  <a:pt x="603" y="480"/>
                </a:lnTo>
                <a:lnTo>
                  <a:pt x="607" y="477"/>
                </a:lnTo>
                <a:lnTo>
                  <a:pt x="615" y="473"/>
                </a:lnTo>
                <a:lnTo>
                  <a:pt x="630" y="462"/>
                </a:lnTo>
                <a:lnTo>
                  <a:pt x="638" y="457"/>
                </a:lnTo>
                <a:lnTo>
                  <a:pt x="644" y="453"/>
                </a:lnTo>
                <a:lnTo>
                  <a:pt x="647" y="452"/>
                </a:lnTo>
                <a:lnTo>
                  <a:pt x="650" y="450"/>
                </a:lnTo>
                <a:lnTo>
                  <a:pt x="653" y="450"/>
                </a:lnTo>
                <a:lnTo>
                  <a:pt x="656" y="449"/>
                </a:lnTo>
                <a:lnTo>
                  <a:pt x="659" y="450"/>
                </a:lnTo>
                <a:lnTo>
                  <a:pt x="661" y="450"/>
                </a:lnTo>
                <a:lnTo>
                  <a:pt x="664" y="452"/>
                </a:lnTo>
                <a:lnTo>
                  <a:pt x="666" y="454"/>
                </a:lnTo>
                <a:lnTo>
                  <a:pt x="668" y="457"/>
                </a:lnTo>
                <a:lnTo>
                  <a:pt x="671" y="461"/>
                </a:lnTo>
                <a:lnTo>
                  <a:pt x="673" y="465"/>
                </a:lnTo>
                <a:lnTo>
                  <a:pt x="674" y="471"/>
                </a:lnTo>
                <a:lnTo>
                  <a:pt x="674" y="667"/>
                </a:lnTo>
                <a:lnTo>
                  <a:pt x="0" y="667"/>
                </a:lnTo>
                <a:lnTo>
                  <a:pt x="0" y="1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Выноска со стрелкой вверх 14">
            <a:hlinkClick r:id="rId8" action="ppaction://hlinksldjump"/>
          </p:cNvPr>
          <p:cNvSpPr/>
          <p:nvPr/>
        </p:nvSpPr>
        <p:spPr>
          <a:xfrm>
            <a:off x="7786710" y="5857891"/>
            <a:ext cx="1071570" cy="582993"/>
          </a:xfrm>
          <a:prstGeom prst="upArrowCallou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ТӨНҮН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009469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1000" r="5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LineDraw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594"/>
            <a:ext cx="9144793" cy="6858594"/>
          </a:xfrm>
          <a:prstGeom prst="rect">
            <a:avLst/>
          </a:prstGeom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Дьячковскай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Константин Николаевич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псевдонимын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билэҕин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Туйаарыскай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Туутук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Улуро Адо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3" name="Управляющая кнопка: домой 12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220360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2" grpId="0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1000" r="5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LineDraw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793" y="1"/>
            <a:ext cx="9144793" cy="6858594"/>
          </a:xfrm>
          <a:prstGeom prst="rect">
            <a:avLst/>
          </a:prstGeom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К.Туйаарыскай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кими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сахалыы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саҥардыбытай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С.Маршак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А.Пушкин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С.Есенин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1" name="Freeform 27"/>
          <p:cNvSpPr>
            <a:spLocks/>
          </p:cNvSpPr>
          <p:nvPr/>
        </p:nvSpPr>
        <p:spPr bwMode="auto">
          <a:xfrm>
            <a:off x="778933" y="3234954"/>
            <a:ext cx="1685767" cy="3030381"/>
          </a:xfrm>
          <a:custGeom>
            <a:avLst/>
            <a:gdLst>
              <a:gd name="T0" fmla="*/ 275 w 674"/>
              <a:gd name="T1" fmla="*/ 140 h 667"/>
              <a:gd name="T2" fmla="*/ 285 w 674"/>
              <a:gd name="T3" fmla="*/ 134 h 667"/>
              <a:gd name="T4" fmla="*/ 289 w 674"/>
              <a:gd name="T5" fmla="*/ 126 h 667"/>
              <a:gd name="T6" fmla="*/ 289 w 674"/>
              <a:gd name="T7" fmla="*/ 118 h 667"/>
              <a:gd name="T8" fmla="*/ 277 w 674"/>
              <a:gd name="T9" fmla="*/ 99 h 667"/>
              <a:gd name="T10" fmla="*/ 262 w 674"/>
              <a:gd name="T11" fmla="*/ 73 h 667"/>
              <a:gd name="T12" fmla="*/ 258 w 674"/>
              <a:gd name="T13" fmla="*/ 61 h 667"/>
              <a:gd name="T14" fmla="*/ 259 w 674"/>
              <a:gd name="T15" fmla="*/ 48 h 667"/>
              <a:gd name="T16" fmla="*/ 264 w 674"/>
              <a:gd name="T17" fmla="*/ 33 h 667"/>
              <a:gd name="T18" fmla="*/ 273 w 674"/>
              <a:gd name="T19" fmla="*/ 22 h 667"/>
              <a:gd name="T20" fmla="*/ 294 w 674"/>
              <a:gd name="T21" fmla="*/ 9 h 667"/>
              <a:gd name="T22" fmla="*/ 314 w 674"/>
              <a:gd name="T23" fmla="*/ 2 h 667"/>
              <a:gd name="T24" fmla="*/ 346 w 674"/>
              <a:gd name="T25" fmla="*/ 0 h 667"/>
              <a:gd name="T26" fmla="*/ 377 w 674"/>
              <a:gd name="T27" fmla="*/ 7 h 667"/>
              <a:gd name="T28" fmla="*/ 392 w 674"/>
              <a:gd name="T29" fmla="*/ 14 h 667"/>
              <a:gd name="T30" fmla="*/ 404 w 674"/>
              <a:gd name="T31" fmla="*/ 24 h 667"/>
              <a:gd name="T32" fmla="*/ 413 w 674"/>
              <a:gd name="T33" fmla="*/ 37 h 667"/>
              <a:gd name="T34" fmla="*/ 417 w 674"/>
              <a:gd name="T35" fmla="*/ 51 h 667"/>
              <a:gd name="T36" fmla="*/ 414 w 674"/>
              <a:gd name="T37" fmla="*/ 67 h 667"/>
              <a:gd name="T38" fmla="*/ 395 w 674"/>
              <a:gd name="T39" fmla="*/ 98 h 667"/>
              <a:gd name="T40" fmla="*/ 383 w 674"/>
              <a:gd name="T41" fmla="*/ 118 h 667"/>
              <a:gd name="T42" fmla="*/ 382 w 674"/>
              <a:gd name="T43" fmla="*/ 126 h 667"/>
              <a:gd name="T44" fmla="*/ 386 w 674"/>
              <a:gd name="T45" fmla="*/ 134 h 667"/>
              <a:gd name="T46" fmla="*/ 397 w 674"/>
              <a:gd name="T47" fmla="*/ 140 h 667"/>
              <a:gd name="T48" fmla="*/ 674 w 674"/>
              <a:gd name="T49" fmla="*/ 336 h 667"/>
              <a:gd name="T50" fmla="*/ 668 w 674"/>
              <a:gd name="T51" fmla="*/ 350 h 667"/>
              <a:gd name="T52" fmla="*/ 661 w 674"/>
              <a:gd name="T53" fmla="*/ 356 h 667"/>
              <a:gd name="T54" fmla="*/ 653 w 674"/>
              <a:gd name="T55" fmla="*/ 357 h 667"/>
              <a:gd name="T56" fmla="*/ 639 w 674"/>
              <a:gd name="T57" fmla="*/ 350 h 667"/>
              <a:gd name="T58" fmla="*/ 617 w 674"/>
              <a:gd name="T59" fmla="*/ 335 h 667"/>
              <a:gd name="T60" fmla="*/ 597 w 674"/>
              <a:gd name="T61" fmla="*/ 326 h 667"/>
              <a:gd name="T62" fmla="*/ 585 w 674"/>
              <a:gd name="T63" fmla="*/ 325 h 667"/>
              <a:gd name="T64" fmla="*/ 571 w 674"/>
              <a:gd name="T65" fmla="*/ 329 h 667"/>
              <a:gd name="T66" fmla="*/ 559 w 674"/>
              <a:gd name="T67" fmla="*/ 337 h 667"/>
              <a:gd name="T68" fmla="*/ 546 w 674"/>
              <a:gd name="T69" fmla="*/ 352 h 667"/>
              <a:gd name="T70" fmla="*/ 537 w 674"/>
              <a:gd name="T71" fmla="*/ 371 h 667"/>
              <a:gd name="T72" fmla="*/ 532 w 674"/>
              <a:gd name="T73" fmla="*/ 397 h 667"/>
              <a:gd name="T74" fmla="*/ 533 w 674"/>
              <a:gd name="T75" fmla="*/ 424 h 667"/>
              <a:gd name="T76" fmla="*/ 541 w 674"/>
              <a:gd name="T77" fmla="*/ 450 h 667"/>
              <a:gd name="T78" fmla="*/ 550 w 674"/>
              <a:gd name="T79" fmla="*/ 463 h 667"/>
              <a:gd name="T80" fmla="*/ 561 w 674"/>
              <a:gd name="T81" fmla="*/ 475 h 667"/>
              <a:gd name="T82" fmla="*/ 574 w 674"/>
              <a:gd name="T83" fmla="*/ 482 h 667"/>
              <a:gd name="T84" fmla="*/ 587 w 674"/>
              <a:gd name="T85" fmla="*/ 484 h 667"/>
              <a:gd name="T86" fmla="*/ 603 w 674"/>
              <a:gd name="T87" fmla="*/ 480 h 667"/>
              <a:gd name="T88" fmla="*/ 630 w 674"/>
              <a:gd name="T89" fmla="*/ 462 h 667"/>
              <a:gd name="T90" fmla="*/ 647 w 674"/>
              <a:gd name="T91" fmla="*/ 452 h 667"/>
              <a:gd name="T92" fmla="*/ 656 w 674"/>
              <a:gd name="T93" fmla="*/ 449 h 667"/>
              <a:gd name="T94" fmla="*/ 664 w 674"/>
              <a:gd name="T95" fmla="*/ 452 h 667"/>
              <a:gd name="T96" fmla="*/ 671 w 674"/>
              <a:gd name="T97" fmla="*/ 461 h 667"/>
              <a:gd name="T98" fmla="*/ 674 w 674"/>
              <a:gd name="T99" fmla="*/ 667 h 66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4"/>
              <a:gd name="T151" fmla="*/ 0 h 667"/>
              <a:gd name="T152" fmla="*/ 674 w 674"/>
              <a:gd name="T153" fmla="*/ 667 h 66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4" h="667">
                <a:moveTo>
                  <a:pt x="0" y="142"/>
                </a:moveTo>
                <a:lnTo>
                  <a:pt x="270" y="142"/>
                </a:lnTo>
                <a:lnTo>
                  <a:pt x="275" y="140"/>
                </a:lnTo>
                <a:lnTo>
                  <a:pt x="279" y="138"/>
                </a:lnTo>
                <a:lnTo>
                  <a:pt x="283" y="136"/>
                </a:lnTo>
                <a:lnTo>
                  <a:pt x="285" y="134"/>
                </a:lnTo>
                <a:lnTo>
                  <a:pt x="287" y="131"/>
                </a:lnTo>
                <a:lnTo>
                  <a:pt x="289" y="129"/>
                </a:lnTo>
                <a:lnTo>
                  <a:pt x="289" y="126"/>
                </a:lnTo>
                <a:lnTo>
                  <a:pt x="290" y="124"/>
                </a:lnTo>
                <a:lnTo>
                  <a:pt x="289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7" y="99"/>
                </a:lnTo>
                <a:lnTo>
                  <a:pt x="268" y="85"/>
                </a:lnTo>
                <a:lnTo>
                  <a:pt x="263" y="77"/>
                </a:lnTo>
                <a:lnTo>
                  <a:pt x="262" y="73"/>
                </a:lnTo>
                <a:lnTo>
                  <a:pt x="260" y="69"/>
                </a:lnTo>
                <a:lnTo>
                  <a:pt x="259" y="65"/>
                </a:lnTo>
                <a:lnTo>
                  <a:pt x="258" y="61"/>
                </a:lnTo>
                <a:lnTo>
                  <a:pt x="258" y="57"/>
                </a:lnTo>
                <a:lnTo>
                  <a:pt x="258" y="52"/>
                </a:lnTo>
                <a:lnTo>
                  <a:pt x="259" y="48"/>
                </a:lnTo>
                <a:lnTo>
                  <a:pt x="260" y="43"/>
                </a:lnTo>
                <a:lnTo>
                  <a:pt x="262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5" y="1"/>
                </a:lnTo>
                <a:lnTo>
                  <a:pt x="335" y="0"/>
                </a:lnTo>
                <a:lnTo>
                  <a:pt x="346" y="0"/>
                </a:lnTo>
                <a:lnTo>
                  <a:pt x="357" y="1"/>
                </a:lnTo>
                <a:lnTo>
                  <a:pt x="367" y="4"/>
                </a:lnTo>
                <a:lnTo>
                  <a:pt x="377" y="7"/>
                </a:lnTo>
                <a:lnTo>
                  <a:pt x="383" y="9"/>
                </a:lnTo>
                <a:lnTo>
                  <a:pt x="388" y="12"/>
                </a:lnTo>
                <a:lnTo>
                  <a:pt x="392" y="14"/>
                </a:lnTo>
                <a:lnTo>
                  <a:pt x="396" y="17"/>
                </a:lnTo>
                <a:lnTo>
                  <a:pt x="400" y="21"/>
                </a:lnTo>
                <a:lnTo>
                  <a:pt x="404" y="24"/>
                </a:lnTo>
                <a:lnTo>
                  <a:pt x="407" y="28"/>
                </a:lnTo>
                <a:lnTo>
                  <a:pt x="410" y="32"/>
                </a:lnTo>
                <a:lnTo>
                  <a:pt x="413" y="37"/>
                </a:lnTo>
                <a:lnTo>
                  <a:pt x="415" y="41"/>
                </a:lnTo>
                <a:lnTo>
                  <a:pt x="416" y="46"/>
                </a:lnTo>
                <a:lnTo>
                  <a:pt x="417" y="51"/>
                </a:lnTo>
                <a:lnTo>
                  <a:pt x="417" y="55"/>
                </a:lnTo>
                <a:lnTo>
                  <a:pt x="416" y="59"/>
                </a:lnTo>
                <a:lnTo>
                  <a:pt x="414" y="67"/>
                </a:lnTo>
                <a:lnTo>
                  <a:pt x="410" y="75"/>
                </a:lnTo>
                <a:lnTo>
                  <a:pt x="406" y="83"/>
                </a:lnTo>
                <a:lnTo>
                  <a:pt x="395" y="98"/>
                </a:lnTo>
                <a:lnTo>
                  <a:pt x="390" y="104"/>
                </a:lnTo>
                <a:lnTo>
                  <a:pt x="386" y="112"/>
                </a:lnTo>
                <a:lnTo>
                  <a:pt x="383" y="118"/>
                </a:lnTo>
                <a:lnTo>
                  <a:pt x="382" y="121"/>
                </a:lnTo>
                <a:lnTo>
                  <a:pt x="382" y="124"/>
                </a:lnTo>
                <a:lnTo>
                  <a:pt x="382" y="126"/>
                </a:lnTo>
                <a:lnTo>
                  <a:pt x="383" y="129"/>
                </a:lnTo>
                <a:lnTo>
                  <a:pt x="384" y="132"/>
                </a:lnTo>
                <a:lnTo>
                  <a:pt x="386" y="134"/>
                </a:lnTo>
                <a:lnTo>
                  <a:pt x="389" y="136"/>
                </a:lnTo>
                <a:lnTo>
                  <a:pt x="393" y="138"/>
                </a:lnTo>
                <a:lnTo>
                  <a:pt x="397" y="140"/>
                </a:lnTo>
                <a:lnTo>
                  <a:pt x="403" y="142"/>
                </a:lnTo>
                <a:lnTo>
                  <a:pt x="674" y="142"/>
                </a:lnTo>
                <a:lnTo>
                  <a:pt x="674" y="336"/>
                </a:lnTo>
                <a:lnTo>
                  <a:pt x="672" y="342"/>
                </a:lnTo>
                <a:lnTo>
                  <a:pt x="670" y="346"/>
                </a:lnTo>
                <a:lnTo>
                  <a:pt x="668" y="350"/>
                </a:lnTo>
                <a:lnTo>
                  <a:pt x="666" y="352"/>
                </a:lnTo>
                <a:lnTo>
                  <a:pt x="664" y="355"/>
                </a:lnTo>
                <a:lnTo>
                  <a:pt x="661" y="356"/>
                </a:lnTo>
                <a:lnTo>
                  <a:pt x="659" y="357"/>
                </a:lnTo>
                <a:lnTo>
                  <a:pt x="656" y="357"/>
                </a:lnTo>
                <a:lnTo>
                  <a:pt x="653" y="357"/>
                </a:lnTo>
                <a:lnTo>
                  <a:pt x="651" y="356"/>
                </a:lnTo>
                <a:lnTo>
                  <a:pt x="645" y="353"/>
                </a:lnTo>
                <a:lnTo>
                  <a:pt x="639" y="350"/>
                </a:lnTo>
                <a:lnTo>
                  <a:pt x="631" y="345"/>
                </a:lnTo>
                <a:lnTo>
                  <a:pt x="624" y="340"/>
                </a:lnTo>
                <a:lnTo>
                  <a:pt x="617" y="335"/>
                </a:lnTo>
                <a:lnTo>
                  <a:pt x="609" y="331"/>
                </a:lnTo>
                <a:lnTo>
                  <a:pt x="601" y="328"/>
                </a:lnTo>
                <a:lnTo>
                  <a:pt x="597" y="326"/>
                </a:lnTo>
                <a:lnTo>
                  <a:pt x="593" y="325"/>
                </a:lnTo>
                <a:lnTo>
                  <a:pt x="589" y="325"/>
                </a:lnTo>
                <a:lnTo>
                  <a:pt x="585" y="325"/>
                </a:lnTo>
                <a:lnTo>
                  <a:pt x="580" y="326"/>
                </a:lnTo>
                <a:lnTo>
                  <a:pt x="576" y="327"/>
                </a:lnTo>
                <a:lnTo>
                  <a:pt x="571" y="329"/>
                </a:lnTo>
                <a:lnTo>
                  <a:pt x="566" y="332"/>
                </a:lnTo>
                <a:lnTo>
                  <a:pt x="562" y="334"/>
                </a:lnTo>
                <a:lnTo>
                  <a:pt x="559" y="337"/>
                </a:lnTo>
                <a:lnTo>
                  <a:pt x="555" y="341"/>
                </a:lnTo>
                <a:lnTo>
                  <a:pt x="552" y="344"/>
                </a:lnTo>
                <a:lnTo>
                  <a:pt x="546" y="352"/>
                </a:lnTo>
                <a:lnTo>
                  <a:pt x="541" y="361"/>
                </a:lnTo>
                <a:lnTo>
                  <a:pt x="539" y="366"/>
                </a:lnTo>
                <a:lnTo>
                  <a:pt x="537" y="371"/>
                </a:lnTo>
                <a:lnTo>
                  <a:pt x="534" y="382"/>
                </a:lnTo>
                <a:lnTo>
                  <a:pt x="533" y="392"/>
                </a:lnTo>
                <a:lnTo>
                  <a:pt x="532" y="397"/>
                </a:lnTo>
                <a:lnTo>
                  <a:pt x="532" y="403"/>
                </a:lnTo>
                <a:lnTo>
                  <a:pt x="532" y="414"/>
                </a:lnTo>
                <a:lnTo>
                  <a:pt x="533" y="424"/>
                </a:lnTo>
                <a:lnTo>
                  <a:pt x="536" y="435"/>
                </a:lnTo>
                <a:lnTo>
                  <a:pt x="539" y="446"/>
                </a:lnTo>
                <a:lnTo>
                  <a:pt x="541" y="450"/>
                </a:lnTo>
                <a:lnTo>
                  <a:pt x="544" y="455"/>
                </a:lnTo>
                <a:lnTo>
                  <a:pt x="546" y="459"/>
                </a:lnTo>
                <a:lnTo>
                  <a:pt x="550" y="463"/>
                </a:lnTo>
                <a:lnTo>
                  <a:pt x="554" y="467"/>
                </a:lnTo>
                <a:lnTo>
                  <a:pt x="557" y="471"/>
                </a:lnTo>
                <a:lnTo>
                  <a:pt x="561" y="475"/>
                </a:lnTo>
                <a:lnTo>
                  <a:pt x="565" y="478"/>
                </a:lnTo>
                <a:lnTo>
                  <a:pt x="570" y="480"/>
                </a:lnTo>
                <a:lnTo>
                  <a:pt x="574" y="482"/>
                </a:lnTo>
                <a:lnTo>
                  <a:pt x="578" y="483"/>
                </a:lnTo>
                <a:lnTo>
                  <a:pt x="583" y="484"/>
                </a:lnTo>
                <a:lnTo>
                  <a:pt x="587" y="484"/>
                </a:lnTo>
                <a:lnTo>
                  <a:pt x="591" y="484"/>
                </a:lnTo>
                <a:lnTo>
                  <a:pt x="599" y="481"/>
                </a:lnTo>
                <a:lnTo>
                  <a:pt x="603" y="480"/>
                </a:lnTo>
                <a:lnTo>
                  <a:pt x="607" y="477"/>
                </a:lnTo>
                <a:lnTo>
                  <a:pt x="615" y="473"/>
                </a:lnTo>
                <a:lnTo>
                  <a:pt x="630" y="462"/>
                </a:lnTo>
                <a:lnTo>
                  <a:pt x="638" y="457"/>
                </a:lnTo>
                <a:lnTo>
                  <a:pt x="644" y="453"/>
                </a:lnTo>
                <a:lnTo>
                  <a:pt x="647" y="452"/>
                </a:lnTo>
                <a:lnTo>
                  <a:pt x="650" y="450"/>
                </a:lnTo>
                <a:lnTo>
                  <a:pt x="653" y="450"/>
                </a:lnTo>
                <a:lnTo>
                  <a:pt x="656" y="449"/>
                </a:lnTo>
                <a:lnTo>
                  <a:pt x="659" y="450"/>
                </a:lnTo>
                <a:lnTo>
                  <a:pt x="661" y="450"/>
                </a:lnTo>
                <a:lnTo>
                  <a:pt x="664" y="452"/>
                </a:lnTo>
                <a:lnTo>
                  <a:pt x="666" y="454"/>
                </a:lnTo>
                <a:lnTo>
                  <a:pt x="668" y="457"/>
                </a:lnTo>
                <a:lnTo>
                  <a:pt x="671" y="461"/>
                </a:lnTo>
                <a:lnTo>
                  <a:pt x="673" y="465"/>
                </a:lnTo>
                <a:lnTo>
                  <a:pt x="674" y="471"/>
                </a:lnTo>
                <a:lnTo>
                  <a:pt x="674" y="667"/>
                </a:lnTo>
                <a:lnTo>
                  <a:pt x="0" y="667"/>
                </a:lnTo>
                <a:lnTo>
                  <a:pt x="0" y="1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3" name="Управляющая кнопка: домой 12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4222958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1" grpId="0" animBg="1"/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1000" r="5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LineDraw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594"/>
            <a:ext cx="9144793" cy="6858594"/>
          </a:xfrm>
          <a:prstGeom prst="rect">
            <a:avLst/>
          </a:prstGeom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78933" y="1"/>
            <a:ext cx="7561780" cy="98065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К.Туйаарыскай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тылларыгар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оҕо-аймах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сөбүлээн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ыллыыр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ырыа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аатын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билэҕин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063319" y="3827604"/>
            <a:ext cx="3570206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Току-току,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ньээм-ньээм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29" name="Лента лицом вниз 28"/>
          <p:cNvSpPr/>
          <p:nvPr/>
        </p:nvSpPr>
        <p:spPr>
          <a:xfrm>
            <a:off x="5063319" y="3006000"/>
            <a:ext cx="3570206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Мэник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063319" y="2093324"/>
            <a:ext cx="3570206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Моруос кэллэ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1" name="Freeform 27"/>
          <p:cNvSpPr>
            <a:spLocks/>
          </p:cNvSpPr>
          <p:nvPr/>
        </p:nvSpPr>
        <p:spPr bwMode="auto">
          <a:xfrm>
            <a:off x="778933" y="3234954"/>
            <a:ext cx="1685767" cy="3030381"/>
          </a:xfrm>
          <a:custGeom>
            <a:avLst/>
            <a:gdLst>
              <a:gd name="T0" fmla="*/ 275 w 674"/>
              <a:gd name="T1" fmla="*/ 140 h 667"/>
              <a:gd name="T2" fmla="*/ 285 w 674"/>
              <a:gd name="T3" fmla="*/ 134 h 667"/>
              <a:gd name="T4" fmla="*/ 289 w 674"/>
              <a:gd name="T5" fmla="*/ 126 h 667"/>
              <a:gd name="T6" fmla="*/ 289 w 674"/>
              <a:gd name="T7" fmla="*/ 118 h 667"/>
              <a:gd name="T8" fmla="*/ 277 w 674"/>
              <a:gd name="T9" fmla="*/ 99 h 667"/>
              <a:gd name="T10" fmla="*/ 262 w 674"/>
              <a:gd name="T11" fmla="*/ 73 h 667"/>
              <a:gd name="T12" fmla="*/ 258 w 674"/>
              <a:gd name="T13" fmla="*/ 61 h 667"/>
              <a:gd name="T14" fmla="*/ 259 w 674"/>
              <a:gd name="T15" fmla="*/ 48 h 667"/>
              <a:gd name="T16" fmla="*/ 264 w 674"/>
              <a:gd name="T17" fmla="*/ 33 h 667"/>
              <a:gd name="T18" fmla="*/ 273 w 674"/>
              <a:gd name="T19" fmla="*/ 22 h 667"/>
              <a:gd name="T20" fmla="*/ 294 w 674"/>
              <a:gd name="T21" fmla="*/ 9 h 667"/>
              <a:gd name="T22" fmla="*/ 314 w 674"/>
              <a:gd name="T23" fmla="*/ 2 h 667"/>
              <a:gd name="T24" fmla="*/ 346 w 674"/>
              <a:gd name="T25" fmla="*/ 0 h 667"/>
              <a:gd name="T26" fmla="*/ 377 w 674"/>
              <a:gd name="T27" fmla="*/ 7 h 667"/>
              <a:gd name="T28" fmla="*/ 392 w 674"/>
              <a:gd name="T29" fmla="*/ 14 h 667"/>
              <a:gd name="T30" fmla="*/ 404 w 674"/>
              <a:gd name="T31" fmla="*/ 24 h 667"/>
              <a:gd name="T32" fmla="*/ 413 w 674"/>
              <a:gd name="T33" fmla="*/ 37 h 667"/>
              <a:gd name="T34" fmla="*/ 417 w 674"/>
              <a:gd name="T35" fmla="*/ 51 h 667"/>
              <a:gd name="T36" fmla="*/ 414 w 674"/>
              <a:gd name="T37" fmla="*/ 67 h 667"/>
              <a:gd name="T38" fmla="*/ 395 w 674"/>
              <a:gd name="T39" fmla="*/ 98 h 667"/>
              <a:gd name="T40" fmla="*/ 383 w 674"/>
              <a:gd name="T41" fmla="*/ 118 h 667"/>
              <a:gd name="T42" fmla="*/ 382 w 674"/>
              <a:gd name="T43" fmla="*/ 126 h 667"/>
              <a:gd name="T44" fmla="*/ 386 w 674"/>
              <a:gd name="T45" fmla="*/ 134 h 667"/>
              <a:gd name="T46" fmla="*/ 397 w 674"/>
              <a:gd name="T47" fmla="*/ 140 h 667"/>
              <a:gd name="T48" fmla="*/ 674 w 674"/>
              <a:gd name="T49" fmla="*/ 336 h 667"/>
              <a:gd name="T50" fmla="*/ 668 w 674"/>
              <a:gd name="T51" fmla="*/ 350 h 667"/>
              <a:gd name="T52" fmla="*/ 661 w 674"/>
              <a:gd name="T53" fmla="*/ 356 h 667"/>
              <a:gd name="T54" fmla="*/ 653 w 674"/>
              <a:gd name="T55" fmla="*/ 357 h 667"/>
              <a:gd name="T56" fmla="*/ 639 w 674"/>
              <a:gd name="T57" fmla="*/ 350 h 667"/>
              <a:gd name="T58" fmla="*/ 617 w 674"/>
              <a:gd name="T59" fmla="*/ 335 h 667"/>
              <a:gd name="T60" fmla="*/ 597 w 674"/>
              <a:gd name="T61" fmla="*/ 326 h 667"/>
              <a:gd name="T62" fmla="*/ 585 w 674"/>
              <a:gd name="T63" fmla="*/ 325 h 667"/>
              <a:gd name="T64" fmla="*/ 571 w 674"/>
              <a:gd name="T65" fmla="*/ 329 h 667"/>
              <a:gd name="T66" fmla="*/ 559 w 674"/>
              <a:gd name="T67" fmla="*/ 337 h 667"/>
              <a:gd name="T68" fmla="*/ 546 w 674"/>
              <a:gd name="T69" fmla="*/ 352 h 667"/>
              <a:gd name="T70" fmla="*/ 537 w 674"/>
              <a:gd name="T71" fmla="*/ 371 h 667"/>
              <a:gd name="T72" fmla="*/ 532 w 674"/>
              <a:gd name="T73" fmla="*/ 397 h 667"/>
              <a:gd name="T74" fmla="*/ 533 w 674"/>
              <a:gd name="T75" fmla="*/ 424 h 667"/>
              <a:gd name="T76" fmla="*/ 541 w 674"/>
              <a:gd name="T77" fmla="*/ 450 h 667"/>
              <a:gd name="T78" fmla="*/ 550 w 674"/>
              <a:gd name="T79" fmla="*/ 463 h 667"/>
              <a:gd name="T80" fmla="*/ 561 w 674"/>
              <a:gd name="T81" fmla="*/ 475 h 667"/>
              <a:gd name="T82" fmla="*/ 574 w 674"/>
              <a:gd name="T83" fmla="*/ 482 h 667"/>
              <a:gd name="T84" fmla="*/ 587 w 674"/>
              <a:gd name="T85" fmla="*/ 484 h 667"/>
              <a:gd name="T86" fmla="*/ 603 w 674"/>
              <a:gd name="T87" fmla="*/ 480 h 667"/>
              <a:gd name="T88" fmla="*/ 630 w 674"/>
              <a:gd name="T89" fmla="*/ 462 h 667"/>
              <a:gd name="T90" fmla="*/ 647 w 674"/>
              <a:gd name="T91" fmla="*/ 452 h 667"/>
              <a:gd name="T92" fmla="*/ 656 w 674"/>
              <a:gd name="T93" fmla="*/ 449 h 667"/>
              <a:gd name="T94" fmla="*/ 664 w 674"/>
              <a:gd name="T95" fmla="*/ 452 h 667"/>
              <a:gd name="T96" fmla="*/ 671 w 674"/>
              <a:gd name="T97" fmla="*/ 461 h 667"/>
              <a:gd name="T98" fmla="*/ 674 w 674"/>
              <a:gd name="T99" fmla="*/ 667 h 66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4"/>
              <a:gd name="T151" fmla="*/ 0 h 667"/>
              <a:gd name="T152" fmla="*/ 674 w 674"/>
              <a:gd name="T153" fmla="*/ 667 h 66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4" h="667">
                <a:moveTo>
                  <a:pt x="0" y="142"/>
                </a:moveTo>
                <a:lnTo>
                  <a:pt x="270" y="142"/>
                </a:lnTo>
                <a:lnTo>
                  <a:pt x="275" y="140"/>
                </a:lnTo>
                <a:lnTo>
                  <a:pt x="279" y="138"/>
                </a:lnTo>
                <a:lnTo>
                  <a:pt x="283" y="136"/>
                </a:lnTo>
                <a:lnTo>
                  <a:pt x="285" y="134"/>
                </a:lnTo>
                <a:lnTo>
                  <a:pt x="287" y="131"/>
                </a:lnTo>
                <a:lnTo>
                  <a:pt x="289" y="129"/>
                </a:lnTo>
                <a:lnTo>
                  <a:pt x="289" y="126"/>
                </a:lnTo>
                <a:lnTo>
                  <a:pt x="290" y="124"/>
                </a:lnTo>
                <a:lnTo>
                  <a:pt x="289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7" y="99"/>
                </a:lnTo>
                <a:lnTo>
                  <a:pt x="268" y="85"/>
                </a:lnTo>
                <a:lnTo>
                  <a:pt x="263" y="77"/>
                </a:lnTo>
                <a:lnTo>
                  <a:pt x="262" y="73"/>
                </a:lnTo>
                <a:lnTo>
                  <a:pt x="260" y="69"/>
                </a:lnTo>
                <a:lnTo>
                  <a:pt x="259" y="65"/>
                </a:lnTo>
                <a:lnTo>
                  <a:pt x="258" y="61"/>
                </a:lnTo>
                <a:lnTo>
                  <a:pt x="258" y="57"/>
                </a:lnTo>
                <a:lnTo>
                  <a:pt x="258" y="52"/>
                </a:lnTo>
                <a:lnTo>
                  <a:pt x="259" y="48"/>
                </a:lnTo>
                <a:lnTo>
                  <a:pt x="260" y="43"/>
                </a:lnTo>
                <a:lnTo>
                  <a:pt x="262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5" y="1"/>
                </a:lnTo>
                <a:lnTo>
                  <a:pt x="335" y="0"/>
                </a:lnTo>
                <a:lnTo>
                  <a:pt x="346" y="0"/>
                </a:lnTo>
                <a:lnTo>
                  <a:pt x="357" y="1"/>
                </a:lnTo>
                <a:lnTo>
                  <a:pt x="367" y="4"/>
                </a:lnTo>
                <a:lnTo>
                  <a:pt x="377" y="7"/>
                </a:lnTo>
                <a:lnTo>
                  <a:pt x="383" y="9"/>
                </a:lnTo>
                <a:lnTo>
                  <a:pt x="388" y="12"/>
                </a:lnTo>
                <a:lnTo>
                  <a:pt x="392" y="14"/>
                </a:lnTo>
                <a:lnTo>
                  <a:pt x="396" y="17"/>
                </a:lnTo>
                <a:lnTo>
                  <a:pt x="400" y="21"/>
                </a:lnTo>
                <a:lnTo>
                  <a:pt x="404" y="24"/>
                </a:lnTo>
                <a:lnTo>
                  <a:pt x="407" y="28"/>
                </a:lnTo>
                <a:lnTo>
                  <a:pt x="410" y="32"/>
                </a:lnTo>
                <a:lnTo>
                  <a:pt x="413" y="37"/>
                </a:lnTo>
                <a:lnTo>
                  <a:pt x="415" y="41"/>
                </a:lnTo>
                <a:lnTo>
                  <a:pt x="416" y="46"/>
                </a:lnTo>
                <a:lnTo>
                  <a:pt x="417" y="51"/>
                </a:lnTo>
                <a:lnTo>
                  <a:pt x="417" y="55"/>
                </a:lnTo>
                <a:lnTo>
                  <a:pt x="416" y="59"/>
                </a:lnTo>
                <a:lnTo>
                  <a:pt x="414" y="67"/>
                </a:lnTo>
                <a:lnTo>
                  <a:pt x="410" y="75"/>
                </a:lnTo>
                <a:lnTo>
                  <a:pt x="406" y="83"/>
                </a:lnTo>
                <a:lnTo>
                  <a:pt x="395" y="98"/>
                </a:lnTo>
                <a:lnTo>
                  <a:pt x="390" y="104"/>
                </a:lnTo>
                <a:lnTo>
                  <a:pt x="386" y="112"/>
                </a:lnTo>
                <a:lnTo>
                  <a:pt x="383" y="118"/>
                </a:lnTo>
                <a:lnTo>
                  <a:pt x="382" y="121"/>
                </a:lnTo>
                <a:lnTo>
                  <a:pt x="382" y="124"/>
                </a:lnTo>
                <a:lnTo>
                  <a:pt x="382" y="126"/>
                </a:lnTo>
                <a:lnTo>
                  <a:pt x="383" y="129"/>
                </a:lnTo>
                <a:lnTo>
                  <a:pt x="384" y="132"/>
                </a:lnTo>
                <a:lnTo>
                  <a:pt x="386" y="134"/>
                </a:lnTo>
                <a:lnTo>
                  <a:pt x="389" y="136"/>
                </a:lnTo>
                <a:lnTo>
                  <a:pt x="393" y="138"/>
                </a:lnTo>
                <a:lnTo>
                  <a:pt x="397" y="140"/>
                </a:lnTo>
                <a:lnTo>
                  <a:pt x="403" y="142"/>
                </a:lnTo>
                <a:lnTo>
                  <a:pt x="674" y="142"/>
                </a:lnTo>
                <a:lnTo>
                  <a:pt x="674" y="336"/>
                </a:lnTo>
                <a:lnTo>
                  <a:pt x="672" y="342"/>
                </a:lnTo>
                <a:lnTo>
                  <a:pt x="670" y="346"/>
                </a:lnTo>
                <a:lnTo>
                  <a:pt x="668" y="350"/>
                </a:lnTo>
                <a:lnTo>
                  <a:pt x="666" y="352"/>
                </a:lnTo>
                <a:lnTo>
                  <a:pt x="664" y="355"/>
                </a:lnTo>
                <a:lnTo>
                  <a:pt x="661" y="356"/>
                </a:lnTo>
                <a:lnTo>
                  <a:pt x="659" y="357"/>
                </a:lnTo>
                <a:lnTo>
                  <a:pt x="656" y="357"/>
                </a:lnTo>
                <a:lnTo>
                  <a:pt x="653" y="357"/>
                </a:lnTo>
                <a:lnTo>
                  <a:pt x="651" y="356"/>
                </a:lnTo>
                <a:lnTo>
                  <a:pt x="645" y="353"/>
                </a:lnTo>
                <a:lnTo>
                  <a:pt x="639" y="350"/>
                </a:lnTo>
                <a:lnTo>
                  <a:pt x="631" y="345"/>
                </a:lnTo>
                <a:lnTo>
                  <a:pt x="624" y="340"/>
                </a:lnTo>
                <a:lnTo>
                  <a:pt x="617" y="335"/>
                </a:lnTo>
                <a:lnTo>
                  <a:pt x="609" y="331"/>
                </a:lnTo>
                <a:lnTo>
                  <a:pt x="601" y="328"/>
                </a:lnTo>
                <a:lnTo>
                  <a:pt x="597" y="326"/>
                </a:lnTo>
                <a:lnTo>
                  <a:pt x="593" y="325"/>
                </a:lnTo>
                <a:lnTo>
                  <a:pt x="589" y="325"/>
                </a:lnTo>
                <a:lnTo>
                  <a:pt x="585" y="325"/>
                </a:lnTo>
                <a:lnTo>
                  <a:pt x="580" y="326"/>
                </a:lnTo>
                <a:lnTo>
                  <a:pt x="576" y="327"/>
                </a:lnTo>
                <a:lnTo>
                  <a:pt x="571" y="329"/>
                </a:lnTo>
                <a:lnTo>
                  <a:pt x="566" y="332"/>
                </a:lnTo>
                <a:lnTo>
                  <a:pt x="562" y="334"/>
                </a:lnTo>
                <a:lnTo>
                  <a:pt x="559" y="337"/>
                </a:lnTo>
                <a:lnTo>
                  <a:pt x="555" y="341"/>
                </a:lnTo>
                <a:lnTo>
                  <a:pt x="552" y="344"/>
                </a:lnTo>
                <a:lnTo>
                  <a:pt x="546" y="352"/>
                </a:lnTo>
                <a:lnTo>
                  <a:pt x="541" y="361"/>
                </a:lnTo>
                <a:lnTo>
                  <a:pt x="539" y="366"/>
                </a:lnTo>
                <a:lnTo>
                  <a:pt x="537" y="371"/>
                </a:lnTo>
                <a:lnTo>
                  <a:pt x="534" y="382"/>
                </a:lnTo>
                <a:lnTo>
                  <a:pt x="533" y="392"/>
                </a:lnTo>
                <a:lnTo>
                  <a:pt x="532" y="397"/>
                </a:lnTo>
                <a:lnTo>
                  <a:pt x="532" y="403"/>
                </a:lnTo>
                <a:lnTo>
                  <a:pt x="532" y="414"/>
                </a:lnTo>
                <a:lnTo>
                  <a:pt x="533" y="424"/>
                </a:lnTo>
                <a:lnTo>
                  <a:pt x="536" y="435"/>
                </a:lnTo>
                <a:lnTo>
                  <a:pt x="539" y="446"/>
                </a:lnTo>
                <a:lnTo>
                  <a:pt x="541" y="450"/>
                </a:lnTo>
                <a:lnTo>
                  <a:pt x="544" y="455"/>
                </a:lnTo>
                <a:lnTo>
                  <a:pt x="546" y="459"/>
                </a:lnTo>
                <a:lnTo>
                  <a:pt x="550" y="463"/>
                </a:lnTo>
                <a:lnTo>
                  <a:pt x="554" y="467"/>
                </a:lnTo>
                <a:lnTo>
                  <a:pt x="557" y="471"/>
                </a:lnTo>
                <a:lnTo>
                  <a:pt x="561" y="475"/>
                </a:lnTo>
                <a:lnTo>
                  <a:pt x="565" y="478"/>
                </a:lnTo>
                <a:lnTo>
                  <a:pt x="570" y="480"/>
                </a:lnTo>
                <a:lnTo>
                  <a:pt x="574" y="482"/>
                </a:lnTo>
                <a:lnTo>
                  <a:pt x="578" y="483"/>
                </a:lnTo>
                <a:lnTo>
                  <a:pt x="583" y="484"/>
                </a:lnTo>
                <a:lnTo>
                  <a:pt x="587" y="484"/>
                </a:lnTo>
                <a:lnTo>
                  <a:pt x="591" y="484"/>
                </a:lnTo>
                <a:lnTo>
                  <a:pt x="599" y="481"/>
                </a:lnTo>
                <a:lnTo>
                  <a:pt x="603" y="480"/>
                </a:lnTo>
                <a:lnTo>
                  <a:pt x="607" y="477"/>
                </a:lnTo>
                <a:lnTo>
                  <a:pt x="615" y="473"/>
                </a:lnTo>
                <a:lnTo>
                  <a:pt x="630" y="462"/>
                </a:lnTo>
                <a:lnTo>
                  <a:pt x="638" y="457"/>
                </a:lnTo>
                <a:lnTo>
                  <a:pt x="644" y="453"/>
                </a:lnTo>
                <a:lnTo>
                  <a:pt x="647" y="452"/>
                </a:lnTo>
                <a:lnTo>
                  <a:pt x="650" y="450"/>
                </a:lnTo>
                <a:lnTo>
                  <a:pt x="653" y="450"/>
                </a:lnTo>
                <a:lnTo>
                  <a:pt x="656" y="449"/>
                </a:lnTo>
                <a:lnTo>
                  <a:pt x="659" y="450"/>
                </a:lnTo>
                <a:lnTo>
                  <a:pt x="661" y="450"/>
                </a:lnTo>
                <a:lnTo>
                  <a:pt x="664" y="452"/>
                </a:lnTo>
                <a:lnTo>
                  <a:pt x="666" y="454"/>
                </a:lnTo>
                <a:lnTo>
                  <a:pt x="668" y="457"/>
                </a:lnTo>
                <a:lnTo>
                  <a:pt x="671" y="461"/>
                </a:lnTo>
                <a:lnTo>
                  <a:pt x="673" y="465"/>
                </a:lnTo>
                <a:lnTo>
                  <a:pt x="674" y="471"/>
                </a:lnTo>
                <a:lnTo>
                  <a:pt x="674" y="667"/>
                </a:lnTo>
                <a:lnTo>
                  <a:pt x="0" y="667"/>
                </a:lnTo>
                <a:lnTo>
                  <a:pt x="0" y="1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3" name="Управляющая кнопка: домой 12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Стрелка вправо 15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44552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3" grpId="0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1000" r="5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artisticLineDrawing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793" y="1"/>
            <a:ext cx="9144793" cy="6858594"/>
          </a:xfrm>
          <a:prstGeom prst="rect">
            <a:avLst/>
          </a:prstGeom>
        </p:spPr>
      </p:pic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0" y="0"/>
            <a:ext cx="8352890" cy="1490133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К.Туйаарыскай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таабырынын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Сүүрдэххинэ-сүүрэбин, сыттаххына-сытабын.</a:t>
            </a:r>
          </a:p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Ынахха мин эмиэ ынахпын.</a:t>
            </a:r>
          </a:p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Табаҕа мин эмиэ табабын...</a:t>
            </a: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3037681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үлүк 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2242838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Ынах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0" name="Freeform 26"/>
          <p:cNvSpPr>
            <a:spLocks/>
          </p:cNvSpPr>
          <p:nvPr/>
        </p:nvSpPr>
        <p:spPr bwMode="auto">
          <a:xfrm>
            <a:off x="2107573" y="3234954"/>
            <a:ext cx="2058027" cy="3030381"/>
          </a:xfrm>
          <a:custGeom>
            <a:avLst/>
            <a:gdLst>
              <a:gd name="T0" fmla="*/ 44 w 822"/>
              <a:gd name="T1" fmla="*/ 327 h 667"/>
              <a:gd name="T2" fmla="*/ 57 w 822"/>
              <a:gd name="T3" fmla="*/ 325 h 667"/>
              <a:gd name="T4" fmla="*/ 70 w 822"/>
              <a:gd name="T5" fmla="*/ 327 h 667"/>
              <a:gd name="T6" fmla="*/ 92 w 822"/>
              <a:gd name="T7" fmla="*/ 340 h 667"/>
              <a:gd name="T8" fmla="*/ 113 w 822"/>
              <a:gd name="T9" fmla="*/ 353 h 667"/>
              <a:gd name="T10" fmla="*/ 124 w 822"/>
              <a:gd name="T11" fmla="*/ 357 h 667"/>
              <a:gd name="T12" fmla="*/ 134 w 822"/>
              <a:gd name="T13" fmla="*/ 353 h 667"/>
              <a:gd name="T14" fmla="*/ 140 w 822"/>
              <a:gd name="T15" fmla="*/ 343 h 667"/>
              <a:gd name="T16" fmla="*/ 414 w 822"/>
              <a:gd name="T17" fmla="*/ 142 h 667"/>
              <a:gd name="T18" fmla="*/ 430 w 822"/>
              <a:gd name="T19" fmla="*/ 134 h 667"/>
              <a:gd name="T20" fmla="*/ 435 w 822"/>
              <a:gd name="T21" fmla="*/ 123 h 667"/>
              <a:gd name="T22" fmla="*/ 429 w 822"/>
              <a:gd name="T23" fmla="*/ 108 h 667"/>
              <a:gd name="T24" fmla="*/ 413 w 822"/>
              <a:gd name="T25" fmla="*/ 84 h 667"/>
              <a:gd name="T26" fmla="*/ 405 w 822"/>
              <a:gd name="T27" fmla="*/ 67 h 667"/>
              <a:gd name="T28" fmla="*/ 403 w 822"/>
              <a:gd name="T29" fmla="*/ 52 h 667"/>
              <a:gd name="T30" fmla="*/ 408 w 822"/>
              <a:gd name="T31" fmla="*/ 34 h 667"/>
              <a:gd name="T32" fmla="*/ 419 w 822"/>
              <a:gd name="T33" fmla="*/ 21 h 667"/>
              <a:gd name="T34" fmla="*/ 435 w 822"/>
              <a:gd name="T35" fmla="*/ 10 h 667"/>
              <a:gd name="T36" fmla="*/ 456 w 822"/>
              <a:gd name="T37" fmla="*/ 3 h 667"/>
              <a:gd name="T38" fmla="*/ 477 w 822"/>
              <a:gd name="T39" fmla="*/ 0 h 667"/>
              <a:gd name="T40" fmla="*/ 499 w 822"/>
              <a:gd name="T41" fmla="*/ 1 h 667"/>
              <a:gd name="T42" fmla="*/ 520 w 822"/>
              <a:gd name="T43" fmla="*/ 6 h 667"/>
              <a:gd name="T44" fmla="*/ 534 w 822"/>
              <a:gd name="T45" fmla="*/ 13 h 667"/>
              <a:gd name="T46" fmla="*/ 548 w 822"/>
              <a:gd name="T47" fmla="*/ 24 h 667"/>
              <a:gd name="T48" fmla="*/ 558 w 822"/>
              <a:gd name="T49" fmla="*/ 37 h 667"/>
              <a:gd name="T50" fmla="*/ 561 w 822"/>
              <a:gd name="T51" fmla="*/ 55 h 667"/>
              <a:gd name="T52" fmla="*/ 558 w 822"/>
              <a:gd name="T53" fmla="*/ 68 h 667"/>
              <a:gd name="T54" fmla="*/ 550 w 822"/>
              <a:gd name="T55" fmla="*/ 83 h 667"/>
              <a:gd name="T56" fmla="*/ 531 w 822"/>
              <a:gd name="T57" fmla="*/ 111 h 667"/>
              <a:gd name="T58" fmla="*/ 527 w 822"/>
              <a:gd name="T59" fmla="*/ 123 h 667"/>
              <a:gd name="T60" fmla="*/ 528 w 822"/>
              <a:gd name="T61" fmla="*/ 130 h 667"/>
              <a:gd name="T62" fmla="*/ 535 w 822"/>
              <a:gd name="T63" fmla="*/ 137 h 667"/>
              <a:gd name="T64" fmla="*/ 548 w 822"/>
              <a:gd name="T65" fmla="*/ 142 h 667"/>
              <a:gd name="T66" fmla="*/ 142 w 822"/>
              <a:gd name="T67" fmla="*/ 667 h 667"/>
              <a:gd name="T68" fmla="*/ 136 w 822"/>
              <a:gd name="T69" fmla="*/ 456 h 667"/>
              <a:gd name="T70" fmla="*/ 129 w 822"/>
              <a:gd name="T71" fmla="*/ 450 h 667"/>
              <a:gd name="T72" fmla="*/ 121 w 822"/>
              <a:gd name="T73" fmla="*/ 450 h 667"/>
              <a:gd name="T74" fmla="*/ 106 w 822"/>
              <a:gd name="T75" fmla="*/ 458 h 667"/>
              <a:gd name="T76" fmla="*/ 75 w 822"/>
              <a:gd name="T77" fmla="*/ 478 h 667"/>
              <a:gd name="T78" fmla="*/ 59 w 822"/>
              <a:gd name="T79" fmla="*/ 484 h 667"/>
              <a:gd name="T80" fmla="*/ 47 w 822"/>
              <a:gd name="T81" fmla="*/ 483 h 667"/>
              <a:gd name="T82" fmla="*/ 34 w 822"/>
              <a:gd name="T83" fmla="*/ 478 h 667"/>
              <a:gd name="T84" fmla="*/ 19 w 822"/>
              <a:gd name="T85" fmla="*/ 463 h 667"/>
              <a:gd name="T86" fmla="*/ 8 w 822"/>
              <a:gd name="T87" fmla="*/ 446 h 667"/>
              <a:gd name="T88" fmla="*/ 2 w 822"/>
              <a:gd name="T89" fmla="*/ 424 h 667"/>
              <a:gd name="T90" fmla="*/ 1 w 822"/>
              <a:gd name="T91" fmla="*/ 392 h 667"/>
              <a:gd name="T92" fmla="*/ 7 w 822"/>
              <a:gd name="T93" fmla="*/ 366 h 667"/>
              <a:gd name="T94" fmla="*/ 18 w 822"/>
              <a:gd name="T95" fmla="*/ 348 h 667"/>
              <a:gd name="T96" fmla="*/ 31 w 822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667"/>
              <a:gd name="T149" fmla="*/ 822 w 822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667">
                <a:moveTo>
                  <a:pt x="35" y="332"/>
                </a:moveTo>
                <a:lnTo>
                  <a:pt x="39" y="329"/>
                </a:lnTo>
                <a:lnTo>
                  <a:pt x="44" y="327"/>
                </a:lnTo>
                <a:lnTo>
                  <a:pt x="48" y="326"/>
                </a:lnTo>
                <a:lnTo>
                  <a:pt x="53" y="325"/>
                </a:lnTo>
                <a:lnTo>
                  <a:pt x="57" y="325"/>
                </a:lnTo>
                <a:lnTo>
                  <a:pt x="61" y="325"/>
                </a:lnTo>
                <a:lnTo>
                  <a:pt x="66" y="326"/>
                </a:lnTo>
                <a:lnTo>
                  <a:pt x="70" y="327"/>
                </a:lnTo>
                <a:lnTo>
                  <a:pt x="77" y="331"/>
                </a:lnTo>
                <a:lnTo>
                  <a:pt x="85" y="335"/>
                </a:lnTo>
                <a:lnTo>
                  <a:pt x="92" y="340"/>
                </a:lnTo>
                <a:lnTo>
                  <a:pt x="99" y="345"/>
                </a:lnTo>
                <a:lnTo>
                  <a:pt x="107" y="349"/>
                </a:lnTo>
                <a:lnTo>
                  <a:pt x="113" y="353"/>
                </a:lnTo>
                <a:lnTo>
                  <a:pt x="119" y="356"/>
                </a:lnTo>
                <a:lnTo>
                  <a:pt x="121" y="357"/>
                </a:lnTo>
                <a:lnTo>
                  <a:pt x="124" y="357"/>
                </a:lnTo>
                <a:lnTo>
                  <a:pt x="129" y="356"/>
                </a:lnTo>
                <a:lnTo>
                  <a:pt x="132" y="355"/>
                </a:lnTo>
                <a:lnTo>
                  <a:pt x="134" y="353"/>
                </a:lnTo>
                <a:lnTo>
                  <a:pt x="136" y="350"/>
                </a:lnTo>
                <a:lnTo>
                  <a:pt x="138" y="347"/>
                </a:lnTo>
                <a:lnTo>
                  <a:pt x="140" y="343"/>
                </a:lnTo>
                <a:lnTo>
                  <a:pt x="142" y="338"/>
                </a:lnTo>
                <a:lnTo>
                  <a:pt x="142" y="142"/>
                </a:lnTo>
                <a:lnTo>
                  <a:pt x="414" y="142"/>
                </a:lnTo>
                <a:lnTo>
                  <a:pt x="421" y="139"/>
                </a:lnTo>
                <a:lnTo>
                  <a:pt x="426" y="137"/>
                </a:lnTo>
                <a:lnTo>
                  <a:pt x="430" y="134"/>
                </a:lnTo>
                <a:lnTo>
                  <a:pt x="432" y="130"/>
                </a:lnTo>
                <a:lnTo>
                  <a:pt x="434" y="127"/>
                </a:lnTo>
                <a:lnTo>
                  <a:pt x="435" y="123"/>
                </a:lnTo>
                <a:lnTo>
                  <a:pt x="434" y="120"/>
                </a:lnTo>
                <a:lnTo>
                  <a:pt x="433" y="116"/>
                </a:lnTo>
                <a:lnTo>
                  <a:pt x="429" y="108"/>
                </a:lnTo>
                <a:lnTo>
                  <a:pt x="424" y="100"/>
                </a:lnTo>
                <a:lnTo>
                  <a:pt x="418" y="92"/>
                </a:lnTo>
                <a:lnTo>
                  <a:pt x="413" y="84"/>
                </a:lnTo>
                <a:lnTo>
                  <a:pt x="409" y="77"/>
                </a:lnTo>
                <a:lnTo>
                  <a:pt x="406" y="71"/>
                </a:lnTo>
                <a:lnTo>
                  <a:pt x="405" y="67"/>
                </a:lnTo>
                <a:lnTo>
                  <a:pt x="404" y="64"/>
                </a:lnTo>
                <a:lnTo>
                  <a:pt x="403" y="58"/>
                </a:lnTo>
                <a:lnTo>
                  <a:pt x="403" y="52"/>
                </a:lnTo>
                <a:lnTo>
                  <a:pt x="404" y="46"/>
                </a:lnTo>
                <a:lnTo>
                  <a:pt x="406" y="39"/>
                </a:lnTo>
                <a:lnTo>
                  <a:pt x="408" y="34"/>
                </a:lnTo>
                <a:lnTo>
                  <a:pt x="411" y="29"/>
                </a:lnTo>
                <a:lnTo>
                  <a:pt x="415" y="25"/>
                </a:lnTo>
                <a:lnTo>
                  <a:pt x="419" y="21"/>
                </a:lnTo>
                <a:lnTo>
                  <a:pt x="424" y="17"/>
                </a:lnTo>
                <a:lnTo>
                  <a:pt x="430" y="13"/>
                </a:lnTo>
                <a:lnTo>
                  <a:pt x="435" y="10"/>
                </a:lnTo>
                <a:lnTo>
                  <a:pt x="443" y="7"/>
                </a:lnTo>
                <a:lnTo>
                  <a:pt x="449" y="5"/>
                </a:lnTo>
                <a:lnTo>
                  <a:pt x="456" y="3"/>
                </a:lnTo>
                <a:lnTo>
                  <a:pt x="463" y="1"/>
                </a:lnTo>
                <a:lnTo>
                  <a:pt x="470" y="0"/>
                </a:lnTo>
                <a:lnTo>
                  <a:pt x="477" y="0"/>
                </a:lnTo>
                <a:lnTo>
                  <a:pt x="485" y="0"/>
                </a:lnTo>
                <a:lnTo>
                  <a:pt x="492" y="0"/>
                </a:lnTo>
                <a:lnTo>
                  <a:pt x="499" y="1"/>
                </a:lnTo>
                <a:lnTo>
                  <a:pt x="506" y="2"/>
                </a:lnTo>
                <a:lnTo>
                  <a:pt x="513" y="4"/>
                </a:lnTo>
                <a:lnTo>
                  <a:pt x="520" y="6"/>
                </a:lnTo>
                <a:lnTo>
                  <a:pt x="525" y="8"/>
                </a:lnTo>
                <a:lnTo>
                  <a:pt x="528" y="9"/>
                </a:lnTo>
                <a:lnTo>
                  <a:pt x="534" y="13"/>
                </a:lnTo>
                <a:lnTo>
                  <a:pt x="540" y="17"/>
                </a:lnTo>
                <a:lnTo>
                  <a:pt x="545" y="21"/>
                </a:lnTo>
                <a:lnTo>
                  <a:pt x="548" y="24"/>
                </a:lnTo>
                <a:lnTo>
                  <a:pt x="550" y="26"/>
                </a:lnTo>
                <a:lnTo>
                  <a:pt x="555" y="32"/>
                </a:lnTo>
                <a:lnTo>
                  <a:pt x="558" y="37"/>
                </a:lnTo>
                <a:lnTo>
                  <a:pt x="560" y="42"/>
                </a:lnTo>
                <a:lnTo>
                  <a:pt x="561" y="48"/>
                </a:lnTo>
                <a:lnTo>
                  <a:pt x="561" y="55"/>
                </a:lnTo>
                <a:lnTo>
                  <a:pt x="560" y="61"/>
                </a:lnTo>
                <a:lnTo>
                  <a:pt x="559" y="64"/>
                </a:lnTo>
                <a:lnTo>
                  <a:pt x="558" y="68"/>
                </a:lnTo>
                <a:lnTo>
                  <a:pt x="554" y="75"/>
                </a:lnTo>
                <a:lnTo>
                  <a:pt x="552" y="79"/>
                </a:lnTo>
                <a:lnTo>
                  <a:pt x="550" y="83"/>
                </a:lnTo>
                <a:lnTo>
                  <a:pt x="540" y="96"/>
                </a:lnTo>
                <a:lnTo>
                  <a:pt x="534" y="106"/>
                </a:lnTo>
                <a:lnTo>
                  <a:pt x="531" y="111"/>
                </a:lnTo>
                <a:lnTo>
                  <a:pt x="529" y="115"/>
                </a:lnTo>
                <a:lnTo>
                  <a:pt x="527" y="119"/>
                </a:lnTo>
                <a:lnTo>
                  <a:pt x="527" y="123"/>
                </a:lnTo>
                <a:lnTo>
                  <a:pt x="527" y="127"/>
                </a:lnTo>
                <a:lnTo>
                  <a:pt x="527" y="129"/>
                </a:lnTo>
                <a:lnTo>
                  <a:pt x="528" y="130"/>
                </a:lnTo>
                <a:lnTo>
                  <a:pt x="530" y="132"/>
                </a:lnTo>
                <a:lnTo>
                  <a:pt x="531" y="134"/>
                </a:lnTo>
                <a:lnTo>
                  <a:pt x="535" y="137"/>
                </a:lnTo>
                <a:lnTo>
                  <a:pt x="538" y="138"/>
                </a:lnTo>
                <a:lnTo>
                  <a:pt x="541" y="140"/>
                </a:lnTo>
                <a:lnTo>
                  <a:pt x="548" y="142"/>
                </a:lnTo>
                <a:lnTo>
                  <a:pt x="822" y="142"/>
                </a:lnTo>
                <a:lnTo>
                  <a:pt x="822" y="667"/>
                </a:lnTo>
                <a:lnTo>
                  <a:pt x="142" y="667"/>
                </a:lnTo>
                <a:lnTo>
                  <a:pt x="142" y="470"/>
                </a:lnTo>
                <a:lnTo>
                  <a:pt x="138" y="460"/>
                </a:lnTo>
                <a:lnTo>
                  <a:pt x="136" y="456"/>
                </a:lnTo>
                <a:lnTo>
                  <a:pt x="134" y="454"/>
                </a:lnTo>
                <a:lnTo>
                  <a:pt x="132" y="451"/>
                </a:lnTo>
                <a:lnTo>
                  <a:pt x="129" y="450"/>
                </a:lnTo>
                <a:lnTo>
                  <a:pt x="127" y="449"/>
                </a:lnTo>
                <a:lnTo>
                  <a:pt x="124" y="449"/>
                </a:lnTo>
                <a:lnTo>
                  <a:pt x="121" y="450"/>
                </a:lnTo>
                <a:lnTo>
                  <a:pt x="118" y="451"/>
                </a:lnTo>
                <a:lnTo>
                  <a:pt x="112" y="454"/>
                </a:lnTo>
                <a:lnTo>
                  <a:pt x="106" y="458"/>
                </a:lnTo>
                <a:lnTo>
                  <a:pt x="98" y="463"/>
                </a:lnTo>
                <a:lnTo>
                  <a:pt x="83" y="473"/>
                </a:lnTo>
                <a:lnTo>
                  <a:pt x="75" y="478"/>
                </a:lnTo>
                <a:lnTo>
                  <a:pt x="72" y="480"/>
                </a:lnTo>
                <a:lnTo>
                  <a:pt x="68" y="481"/>
                </a:lnTo>
                <a:lnTo>
                  <a:pt x="59" y="484"/>
                </a:lnTo>
                <a:lnTo>
                  <a:pt x="55" y="484"/>
                </a:lnTo>
                <a:lnTo>
                  <a:pt x="51" y="484"/>
                </a:lnTo>
                <a:lnTo>
                  <a:pt x="47" y="483"/>
                </a:lnTo>
                <a:lnTo>
                  <a:pt x="42" y="482"/>
                </a:lnTo>
                <a:lnTo>
                  <a:pt x="38" y="480"/>
                </a:lnTo>
                <a:lnTo>
                  <a:pt x="34" y="478"/>
                </a:lnTo>
                <a:lnTo>
                  <a:pt x="26" y="471"/>
                </a:lnTo>
                <a:lnTo>
                  <a:pt x="22" y="467"/>
                </a:lnTo>
                <a:lnTo>
                  <a:pt x="19" y="463"/>
                </a:lnTo>
                <a:lnTo>
                  <a:pt x="12" y="455"/>
                </a:lnTo>
                <a:lnTo>
                  <a:pt x="10" y="450"/>
                </a:lnTo>
                <a:lnTo>
                  <a:pt x="8" y="446"/>
                </a:lnTo>
                <a:lnTo>
                  <a:pt x="4" y="435"/>
                </a:lnTo>
                <a:lnTo>
                  <a:pt x="3" y="429"/>
                </a:lnTo>
                <a:lnTo>
                  <a:pt x="2" y="424"/>
                </a:lnTo>
                <a:lnTo>
                  <a:pt x="1" y="414"/>
                </a:lnTo>
                <a:lnTo>
                  <a:pt x="0" y="403"/>
                </a:lnTo>
                <a:lnTo>
                  <a:pt x="1" y="392"/>
                </a:lnTo>
                <a:lnTo>
                  <a:pt x="3" y="382"/>
                </a:lnTo>
                <a:lnTo>
                  <a:pt x="6" y="371"/>
                </a:lnTo>
                <a:lnTo>
                  <a:pt x="7" y="366"/>
                </a:lnTo>
                <a:lnTo>
                  <a:pt x="9" y="361"/>
                </a:lnTo>
                <a:lnTo>
                  <a:pt x="14" y="352"/>
                </a:lnTo>
                <a:lnTo>
                  <a:pt x="18" y="348"/>
                </a:lnTo>
                <a:lnTo>
                  <a:pt x="21" y="344"/>
                </a:lnTo>
                <a:lnTo>
                  <a:pt x="27" y="337"/>
                </a:lnTo>
                <a:lnTo>
                  <a:pt x="31" y="334"/>
                </a:lnTo>
                <a:lnTo>
                  <a:pt x="35" y="3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1" name="Freeform 27"/>
          <p:cNvSpPr>
            <a:spLocks/>
          </p:cNvSpPr>
          <p:nvPr/>
        </p:nvSpPr>
        <p:spPr bwMode="auto">
          <a:xfrm>
            <a:off x="778933" y="3234954"/>
            <a:ext cx="1685767" cy="3030381"/>
          </a:xfrm>
          <a:custGeom>
            <a:avLst/>
            <a:gdLst>
              <a:gd name="T0" fmla="*/ 275 w 674"/>
              <a:gd name="T1" fmla="*/ 140 h 667"/>
              <a:gd name="T2" fmla="*/ 285 w 674"/>
              <a:gd name="T3" fmla="*/ 134 h 667"/>
              <a:gd name="T4" fmla="*/ 289 w 674"/>
              <a:gd name="T5" fmla="*/ 126 h 667"/>
              <a:gd name="T6" fmla="*/ 289 w 674"/>
              <a:gd name="T7" fmla="*/ 118 h 667"/>
              <a:gd name="T8" fmla="*/ 277 w 674"/>
              <a:gd name="T9" fmla="*/ 99 h 667"/>
              <a:gd name="T10" fmla="*/ 262 w 674"/>
              <a:gd name="T11" fmla="*/ 73 h 667"/>
              <a:gd name="T12" fmla="*/ 258 w 674"/>
              <a:gd name="T13" fmla="*/ 61 h 667"/>
              <a:gd name="T14" fmla="*/ 259 w 674"/>
              <a:gd name="T15" fmla="*/ 48 h 667"/>
              <a:gd name="T16" fmla="*/ 264 w 674"/>
              <a:gd name="T17" fmla="*/ 33 h 667"/>
              <a:gd name="T18" fmla="*/ 273 w 674"/>
              <a:gd name="T19" fmla="*/ 22 h 667"/>
              <a:gd name="T20" fmla="*/ 294 w 674"/>
              <a:gd name="T21" fmla="*/ 9 h 667"/>
              <a:gd name="T22" fmla="*/ 314 w 674"/>
              <a:gd name="T23" fmla="*/ 2 h 667"/>
              <a:gd name="T24" fmla="*/ 346 w 674"/>
              <a:gd name="T25" fmla="*/ 0 h 667"/>
              <a:gd name="T26" fmla="*/ 377 w 674"/>
              <a:gd name="T27" fmla="*/ 7 h 667"/>
              <a:gd name="T28" fmla="*/ 392 w 674"/>
              <a:gd name="T29" fmla="*/ 14 h 667"/>
              <a:gd name="T30" fmla="*/ 404 w 674"/>
              <a:gd name="T31" fmla="*/ 24 h 667"/>
              <a:gd name="T32" fmla="*/ 413 w 674"/>
              <a:gd name="T33" fmla="*/ 37 h 667"/>
              <a:gd name="T34" fmla="*/ 417 w 674"/>
              <a:gd name="T35" fmla="*/ 51 h 667"/>
              <a:gd name="T36" fmla="*/ 414 w 674"/>
              <a:gd name="T37" fmla="*/ 67 h 667"/>
              <a:gd name="T38" fmla="*/ 395 w 674"/>
              <a:gd name="T39" fmla="*/ 98 h 667"/>
              <a:gd name="T40" fmla="*/ 383 w 674"/>
              <a:gd name="T41" fmla="*/ 118 h 667"/>
              <a:gd name="T42" fmla="*/ 382 w 674"/>
              <a:gd name="T43" fmla="*/ 126 h 667"/>
              <a:gd name="T44" fmla="*/ 386 w 674"/>
              <a:gd name="T45" fmla="*/ 134 h 667"/>
              <a:gd name="T46" fmla="*/ 397 w 674"/>
              <a:gd name="T47" fmla="*/ 140 h 667"/>
              <a:gd name="T48" fmla="*/ 674 w 674"/>
              <a:gd name="T49" fmla="*/ 336 h 667"/>
              <a:gd name="T50" fmla="*/ 668 w 674"/>
              <a:gd name="T51" fmla="*/ 350 h 667"/>
              <a:gd name="T52" fmla="*/ 661 w 674"/>
              <a:gd name="T53" fmla="*/ 356 h 667"/>
              <a:gd name="T54" fmla="*/ 653 w 674"/>
              <a:gd name="T55" fmla="*/ 357 h 667"/>
              <a:gd name="T56" fmla="*/ 639 w 674"/>
              <a:gd name="T57" fmla="*/ 350 h 667"/>
              <a:gd name="T58" fmla="*/ 617 w 674"/>
              <a:gd name="T59" fmla="*/ 335 h 667"/>
              <a:gd name="T60" fmla="*/ 597 w 674"/>
              <a:gd name="T61" fmla="*/ 326 h 667"/>
              <a:gd name="T62" fmla="*/ 585 w 674"/>
              <a:gd name="T63" fmla="*/ 325 h 667"/>
              <a:gd name="T64" fmla="*/ 571 w 674"/>
              <a:gd name="T65" fmla="*/ 329 h 667"/>
              <a:gd name="T66" fmla="*/ 559 w 674"/>
              <a:gd name="T67" fmla="*/ 337 h 667"/>
              <a:gd name="T68" fmla="*/ 546 w 674"/>
              <a:gd name="T69" fmla="*/ 352 h 667"/>
              <a:gd name="T70" fmla="*/ 537 w 674"/>
              <a:gd name="T71" fmla="*/ 371 h 667"/>
              <a:gd name="T72" fmla="*/ 532 w 674"/>
              <a:gd name="T73" fmla="*/ 397 h 667"/>
              <a:gd name="T74" fmla="*/ 533 w 674"/>
              <a:gd name="T75" fmla="*/ 424 h 667"/>
              <a:gd name="T76" fmla="*/ 541 w 674"/>
              <a:gd name="T77" fmla="*/ 450 h 667"/>
              <a:gd name="T78" fmla="*/ 550 w 674"/>
              <a:gd name="T79" fmla="*/ 463 h 667"/>
              <a:gd name="T80" fmla="*/ 561 w 674"/>
              <a:gd name="T81" fmla="*/ 475 h 667"/>
              <a:gd name="T82" fmla="*/ 574 w 674"/>
              <a:gd name="T83" fmla="*/ 482 h 667"/>
              <a:gd name="T84" fmla="*/ 587 w 674"/>
              <a:gd name="T85" fmla="*/ 484 h 667"/>
              <a:gd name="T86" fmla="*/ 603 w 674"/>
              <a:gd name="T87" fmla="*/ 480 h 667"/>
              <a:gd name="T88" fmla="*/ 630 w 674"/>
              <a:gd name="T89" fmla="*/ 462 h 667"/>
              <a:gd name="T90" fmla="*/ 647 w 674"/>
              <a:gd name="T91" fmla="*/ 452 h 667"/>
              <a:gd name="T92" fmla="*/ 656 w 674"/>
              <a:gd name="T93" fmla="*/ 449 h 667"/>
              <a:gd name="T94" fmla="*/ 664 w 674"/>
              <a:gd name="T95" fmla="*/ 452 h 667"/>
              <a:gd name="T96" fmla="*/ 671 w 674"/>
              <a:gd name="T97" fmla="*/ 461 h 667"/>
              <a:gd name="T98" fmla="*/ 674 w 674"/>
              <a:gd name="T99" fmla="*/ 667 h 66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4"/>
              <a:gd name="T151" fmla="*/ 0 h 667"/>
              <a:gd name="T152" fmla="*/ 674 w 674"/>
              <a:gd name="T153" fmla="*/ 667 h 66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4" h="667">
                <a:moveTo>
                  <a:pt x="0" y="142"/>
                </a:moveTo>
                <a:lnTo>
                  <a:pt x="270" y="142"/>
                </a:lnTo>
                <a:lnTo>
                  <a:pt x="275" y="140"/>
                </a:lnTo>
                <a:lnTo>
                  <a:pt x="279" y="138"/>
                </a:lnTo>
                <a:lnTo>
                  <a:pt x="283" y="136"/>
                </a:lnTo>
                <a:lnTo>
                  <a:pt x="285" y="134"/>
                </a:lnTo>
                <a:lnTo>
                  <a:pt x="287" y="131"/>
                </a:lnTo>
                <a:lnTo>
                  <a:pt x="289" y="129"/>
                </a:lnTo>
                <a:lnTo>
                  <a:pt x="289" y="126"/>
                </a:lnTo>
                <a:lnTo>
                  <a:pt x="290" y="124"/>
                </a:lnTo>
                <a:lnTo>
                  <a:pt x="289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7" y="99"/>
                </a:lnTo>
                <a:lnTo>
                  <a:pt x="268" y="85"/>
                </a:lnTo>
                <a:lnTo>
                  <a:pt x="263" y="77"/>
                </a:lnTo>
                <a:lnTo>
                  <a:pt x="262" y="73"/>
                </a:lnTo>
                <a:lnTo>
                  <a:pt x="260" y="69"/>
                </a:lnTo>
                <a:lnTo>
                  <a:pt x="259" y="65"/>
                </a:lnTo>
                <a:lnTo>
                  <a:pt x="258" y="61"/>
                </a:lnTo>
                <a:lnTo>
                  <a:pt x="258" y="57"/>
                </a:lnTo>
                <a:lnTo>
                  <a:pt x="258" y="52"/>
                </a:lnTo>
                <a:lnTo>
                  <a:pt x="259" y="48"/>
                </a:lnTo>
                <a:lnTo>
                  <a:pt x="260" y="43"/>
                </a:lnTo>
                <a:lnTo>
                  <a:pt x="262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5" y="1"/>
                </a:lnTo>
                <a:lnTo>
                  <a:pt x="335" y="0"/>
                </a:lnTo>
                <a:lnTo>
                  <a:pt x="346" y="0"/>
                </a:lnTo>
                <a:lnTo>
                  <a:pt x="357" y="1"/>
                </a:lnTo>
                <a:lnTo>
                  <a:pt x="367" y="4"/>
                </a:lnTo>
                <a:lnTo>
                  <a:pt x="377" y="7"/>
                </a:lnTo>
                <a:lnTo>
                  <a:pt x="383" y="9"/>
                </a:lnTo>
                <a:lnTo>
                  <a:pt x="388" y="12"/>
                </a:lnTo>
                <a:lnTo>
                  <a:pt x="392" y="14"/>
                </a:lnTo>
                <a:lnTo>
                  <a:pt x="396" y="17"/>
                </a:lnTo>
                <a:lnTo>
                  <a:pt x="400" y="21"/>
                </a:lnTo>
                <a:lnTo>
                  <a:pt x="404" y="24"/>
                </a:lnTo>
                <a:lnTo>
                  <a:pt x="407" y="28"/>
                </a:lnTo>
                <a:lnTo>
                  <a:pt x="410" y="32"/>
                </a:lnTo>
                <a:lnTo>
                  <a:pt x="413" y="37"/>
                </a:lnTo>
                <a:lnTo>
                  <a:pt x="415" y="41"/>
                </a:lnTo>
                <a:lnTo>
                  <a:pt x="416" y="46"/>
                </a:lnTo>
                <a:lnTo>
                  <a:pt x="417" y="51"/>
                </a:lnTo>
                <a:lnTo>
                  <a:pt x="417" y="55"/>
                </a:lnTo>
                <a:lnTo>
                  <a:pt x="416" y="59"/>
                </a:lnTo>
                <a:lnTo>
                  <a:pt x="414" y="67"/>
                </a:lnTo>
                <a:lnTo>
                  <a:pt x="410" y="75"/>
                </a:lnTo>
                <a:lnTo>
                  <a:pt x="406" y="83"/>
                </a:lnTo>
                <a:lnTo>
                  <a:pt x="395" y="98"/>
                </a:lnTo>
                <a:lnTo>
                  <a:pt x="390" y="104"/>
                </a:lnTo>
                <a:lnTo>
                  <a:pt x="386" y="112"/>
                </a:lnTo>
                <a:lnTo>
                  <a:pt x="383" y="118"/>
                </a:lnTo>
                <a:lnTo>
                  <a:pt x="382" y="121"/>
                </a:lnTo>
                <a:lnTo>
                  <a:pt x="382" y="124"/>
                </a:lnTo>
                <a:lnTo>
                  <a:pt x="382" y="126"/>
                </a:lnTo>
                <a:lnTo>
                  <a:pt x="383" y="129"/>
                </a:lnTo>
                <a:lnTo>
                  <a:pt x="384" y="132"/>
                </a:lnTo>
                <a:lnTo>
                  <a:pt x="386" y="134"/>
                </a:lnTo>
                <a:lnTo>
                  <a:pt x="389" y="136"/>
                </a:lnTo>
                <a:lnTo>
                  <a:pt x="393" y="138"/>
                </a:lnTo>
                <a:lnTo>
                  <a:pt x="397" y="140"/>
                </a:lnTo>
                <a:lnTo>
                  <a:pt x="403" y="142"/>
                </a:lnTo>
                <a:lnTo>
                  <a:pt x="674" y="142"/>
                </a:lnTo>
                <a:lnTo>
                  <a:pt x="674" y="336"/>
                </a:lnTo>
                <a:lnTo>
                  <a:pt x="672" y="342"/>
                </a:lnTo>
                <a:lnTo>
                  <a:pt x="670" y="346"/>
                </a:lnTo>
                <a:lnTo>
                  <a:pt x="668" y="350"/>
                </a:lnTo>
                <a:lnTo>
                  <a:pt x="666" y="352"/>
                </a:lnTo>
                <a:lnTo>
                  <a:pt x="664" y="355"/>
                </a:lnTo>
                <a:lnTo>
                  <a:pt x="661" y="356"/>
                </a:lnTo>
                <a:lnTo>
                  <a:pt x="659" y="357"/>
                </a:lnTo>
                <a:lnTo>
                  <a:pt x="656" y="357"/>
                </a:lnTo>
                <a:lnTo>
                  <a:pt x="653" y="357"/>
                </a:lnTo>
                <a:lnTo>
                  <a:pt x="651" y="356"/>
                </a:lnTo>
                <a:lnTo>
                  <a:pt x="645" y="353"/>
                </a:lnTo>
                <a:lnTo>
                  <a:pt x="639" y="350"/>
                </a:lnTo>
                <a:lnTo>
                  <a:pt x="631" y="345"/>
                </a:lnTo>
                <a:lnTo>
                  <a:pt x="624" y="340"/>
                </a:lnTo>
                <a:lnTo>
                  <a:pt x="617" y="335"/>
                </a:lnTo>
                <a:lnTo>
                  <a:pt x="609" y="331"/>
                </a:lnTo>
                <a:lnTo>
                  <a:pt x="601" y="328"/>
                </a:lnTo>
                <a:lnTo>
                  <a:pt x="597" y="326"/>
                </a:lnTo>
                <a:lnTo>
                  <a:pt x="593" y="325"/>
                </a:lnTo>
                <a:lnTo>
                  <a:pt x="589" y="325"/>
                </a:lnTo>
                <a:lnTo>
                  <a:pt x="585" y="325"/>
                </a:lnTo>
                <a:lnTo>
                  <a:pt x="580" y="326"/>
                </a:lnTo>
                <a:lnTo>
                  <a:pt x="576" y="327"/>
                </a:lnTo>
                <a:lnTo>
                  <a:pt x="571" y="329"/>
                </a:lnTo>
                <a:lnTo>
                  <a:pt x="566" y="332"/>
                </a:lnTo>
                <a:lnTo>
                  <a:pt x="562" y="334"/>
                </a:lnTo>
                <a:lnTo>
                  <a:pt x="559" y="337"/>
                </a:lnTo>
                <a:lnTo>
                  <a:pt x="555" y="341"/>
                </a:lnTo>
                <a:lnTo>
                  <a:pt x="552" y="344"/>
                </a:lnTo>
                <a:lnTo>
                  <a:pt x="546" y="352"/>
                </a:lnTo>
                <a:lnTo>
                  <a:pt x="541" y="361"/>
                </a:lnTo>
                <a:lnTo>
                  <a:pt x="539" y="366"/>
                </a:lnTo>
                <a:lnTo>
                  <a:pt x="537" y="371"/>
                </a:lnTo>
                <a:lnTo>
                  <a:pt x="534" y="382"/>
                </a:lnTo>
                <a:lnTo>
                  <a:pt x="533" y="392"/>
                </a:lnTo>
                <a:lnTo>
                  <a:pt x="532" y="397"/>
                </a:lnTo>
                <a:lnTo>
                  <a:pt x="532" y="403"/>
                </a:lnTo>
                <a:lnTo>
                  <a:pt x="532" y="414"/>
                </a:lnTo>
                <a:lnTo>
                  <a:pt x="533" y="424"/>
                </a:lnTo>
                <a:lnTo>
                  <a:pt x="536" y="435"/>
                </a:lnTo>
                <a:lnTo>
                  <a:pt x="539" y="446"/>
                </a:lnTo>
                <a:lnTo>
                  <a:pt x="541" y="450"/>
                </a:lnTo>
                <a:lnTo>
                  <a:pt x="544" y="455"/>
                </a:lnTo>
                <a:lnTo>
                  <a:pt x="546" y="459"/>
                </a:lnTo>
                <a:lnTo>
                  <a:pt x="550" y="463"/>
                </a:lnTo>
                <a:lnTo>
                  <a:pt x="554" y="467"/>
                </a:lnTo>
                <a:lnTo>
                  <a:pt x="557" y="471"/>
                </a:lnTo>
                <a:lnTo>
                  <a:pt x="561" y="475"/>
                </a:lnTo>
                <a:lnTo>
                  <a:pt x="565" y="478"/>
                </a:lnTo>
                <a:lnTo>
                  <a:pt x="570" y="480"/>
                </a:lnTo>
                <a:lnTo>
                  <a:pt x="574" y="482"/>
                </a:lnTo>
                <a:lnTo>
                  <a:pt x="578" y="483"/>
                </a:lnTo>
                <a:lnTo>
                  <a:pt x="583" y="484"/>
                </a:lnTo>
                <a:lnTo>
                  <a:pt x="587" y="484"/>
                </a:lnTo>
                <a:lnTo>
                  <a:pt x="591" y="484"/>
                </a:lnTo>
                <a:lnTo>
                  <a:pt x="599" y="481"/>
                </a:lnTo>
                <a:lnTo>
                  <a:pt x="603" y="480"/>
                </a:lnTo>
                <a:lnTo>
                  <a:pt x="607" y="477"/>
                </a:lnTo>
                <a:lnTo>
                  <a:pt x="615" y="473"/>
                </a:lnTo>
                <a:lnTo>
                  <a:pt x="630" y="462"/>
                </a:lnTo>
                <a:lnTo>
                  <a:pt x="638" y="457"/>
                </a:lnTo>
                <a:lnTo>
                  <a:pt x="644" y="453"/>
                </a:lnTo>
                <a:lnTo>
                  <a:pt x="647" y="452"/>
                </a:lnTo>
                <a:lnTo>
                  <a:pt x="650" y="450"/>
                </a:lnTo>
                <a:lnTo>
                  <a:pt x="653" y="450"/>
                </a:lnTo>
                <a:lnTo>
                  <a:pt x="656" y="449"/>
                </a:lnTo>
                <a:lnTo>
                  <a:pt x="659" y="450"/>
                </a:lnTo>
                <a:lnTo>
                  <a:pt x="661" y="450"/>
                </a:lnTo>
                <a:lnTo>
                  <a:pt x="664" y="452"/>
                </a:lnTo>
                <a:lnTo>
                  <a:pt x="666" y="454"/>
                </a:lnTo>
                <a:lnTo>
                  <a:pt x="668" y="457"/>
                </a:lnTo>
                <a:lnTo>
                  <a:pt x="671" y="461"/>
                </a:lnTo>
                <a:lnTo>
                  <a:pt x="673" y="465"/>
                </a:lnTo>
                <a:lnTo>
                  <a:pt x="674" y="471"/>
                </a:lnTo>
                <a:lnTo>
                  <a:pt x="674" y="667"/>
                </a:lnTo>
                <a:lnTo>
                  <a:pt x="0" y="667"/>
                </a:lnTo>
                <a:lnTo>
                  <a:pt x="0" y="1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3" name="Управляющая кнопка: домой 12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Выноска со стрелкой вверх 14">
            <a:hlinkClick r:id="rId9" action="ppaction://hlinksldjump"/>
          </p:cNvPr>
          <p:cNvSpPr/>
          <p:nvPr/>
        </p:nvSpPr>
        <p:spPr>
          <a:xfrm>
            <a:off x="7786710" y="5857891"/>
            <a:ext cx="1071570" cy="582993"/>
          </a:xfrm>
          <a:prstGeom prst="upArrowCallou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ТӨНҮН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67200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2000" r="5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Үрүҥ санаа поэта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диэн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Рафаэль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Баҕатаайыскай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ким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туһунан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эппитэй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3768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И.В.Мигалкин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Н.Михалева-Сайа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2247164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К.И.Сосин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1" name="Freeform 27"/>
          <p:cNvSpPr>
            <a:spLocks/>
          </p:cNvSpPr>
          <p:nvPr/>
        </p:nvSpPr>
        <p:spPr bwMode="auto">
          <a:xfrm>
            <a:off x="778933" y="3234954"/>
            <a:ext cx="1685767" cy="3030381"/>
          </a:xfrm>
          <a:custGeom>
            <a:avLst/>
            <a:gdLst>
              <a:gd name="T0" fmla="*/ 275 w 674"/>
              <a:gd name="T1" fmla="*/ 140 h 667"/>
              <a:gd name="T2" fmla="*/ 285 w 674"/>
              <a:gd name="T3" fmla="*/ 134 h 667"/>
              <a:gd name="T4" fmla="*/ 289 w 674"/>
              <a:gd name="T5" fmla="*/ 126 h 667"/>
              <a:gd name="T6" fmla="*/ 289 w 674"/>
              <a:gd name="T7" fmla="*/ 118 h 667"/>
              <a:gd name="T8" fmla="*/ 277 w 674"/>
              <a:gd name="T9" fmla="*/ 99 h 667"/>
              <a:gd name="T10" fmla="*/ 262 w 674"/>
              <a:gd name="T11" fmla="*/ 73 h 667"/>
              <a:gd name="T12" fmla="*/ 258 w 674"/>
              <a:gd name="T13" fmla="*/ 61 h 667"/>
              <a:gd name="T14" fmla="*/ 259 w 674"/>
              <a:gd name="T15" fmla="*/ 48 h 667"/>
              <a:gd name="T16" fmla="*/ 264 w 674"/>
              <a:gd name="T17" fmla="*/ 33 h 667"/>
              <a:gd name="T18" fmla="*/ 273 w 674"/>
              <a:gd name="T19" fmla="*/ 22 h 667"/>
              <a:gd name="T20" fmla="*/ 294 w 674"/>
              <a:gd name="T21" fmla="*/ 9 h 667"/>
              <a:gd name="T22" fmla="*/ 314 w 674"/>
              <a:gd name="T23" fmla="*/ 2 h 667"/>
              <a:gd name="T24" fmla="*/ 346 w 674"/>
              <a:gd name="T25" fmla="*/ 0 h 667"/>
              <a:gd name="T26" fmla="*/ 377 w 674"/>
              <a:gd name="T27" fmla="*/ 7 h 667"/>
              <a:gd name="T28" fmla="*/ 392 w 674"/>
              <a:gd name="T29" fmla="*/ 14 h 667"/>
              <a:gd name="T30" fmla="*/ 404 w 674"/>
              <a:gd name="T31" fmla="*/ 24 h 667"/>
              <a:gd name="T32" fmla="*/ 413 w 674"/>
              <a:gd name="T33" fmla="*/ 37 h 667"/>
              <a:gd name="T34" fmla="*/ 417 w 674"/>
              <a:gd name="T35" fmla="*/ 51 h 667"/>
              <a:gd name="T36" fmla="*/ 414 w 674"/>
              <a:gd name="T37" fmla="*/ 67 h 667"/>
              <a:gd name="T38" fmla="*/ 395 w 674"/>
              <a:gd name="T39" fmla="*/ 98 h 667"/>
              <a:gd name="T40" fmla="*/ 383 w 674"/>
              <a:gd name="T41" fmla="*/ 118 h 667"/>
              <a:gd name="T42" fmla="*/ 382 w 674"/>
              <a:gd name="T43" fmla="*/ 126 h 667"/>
              <a:gd name="T44" fmla="*/ 386 w 674"/>
              <a:gd name="T45" fmla="*/ 134 h 667"/>
              <a:gd name="T46" fmla="*/ 397 w 674"/>
              <a:gd name="T47" fmla="*/ 140 h 667"/>
              <a:gd name="T48" fmla="*/ 674 w 674"/>
              <a:gd name="T49" fmla="*/ 336 h 667"/>
              <a:gd name="T50" fmla="*/ 668 w 674"/>
              <a:gd name="T51" fmla="*/ 350 h 667"/>
              <a:gd name="T52" fmla="*/ 661 w 674"/>
              <a:gd name="T53" fmla="*/ 356 h 667"/>
              <a:gd name="T54" fmla="*/ 653 w 674"/>
              <a:gd name="T55" fmla="*/ 357 h 667"/>
              <a:gd name="T56" fmla="*/ 639 w 674"/>
              <a:gd name="T57" fmla="*/ 350 h 667"/>
              <a:gd name="T58" fmla="*/ 617 w 674"/>
              <a:gd name="T59" fmla="*/ 335 h 667"/>
              <a:gd name="T60" fmla="*/ 597 w 674"/>
              <a:gd name="T61" fmla="*/ 326 h 667"/>
              <a:gd name="T62" fmla="*/ 585 w 674"/>
              <a:gd name="T63" fmla="*/ 325 h 667"/>
              <a:gd name="T64" fmla="*/ 571 w 674"/>
              <a:gd name="T65" fmla="*/ 329 h 667"/>
              <a:gd name="T66" fmla="*/ 559 w 674"/>
              <a:gd name="T67" fmla="*/ 337 h 667"/>
              <a:gd name="T68" fmla="*/ 546 w 674"/>
              <a:gd name="T69" fmla="*/ 352 h 667"/>
              <a:gd name="T70" fmla="*/ 537 w 674"/>
              <a:gd name="T71" fmla="*/ 371 h 667"/>
              <a:gd name="T72" fmla="*/ 532 w 674"/>
              <a:gd name="T73" fmla="*/ 397 h 667"/>
              <a:gd name="T74" fmla="*/ 533 w 674"/>
              <a:gd name="T75" fmla="*/ 424 h 667"/>
              <a:gd name="T76" fmla="*/ 541 w 674"/>
              <a:gd name="T77" fmla="*/ 450 h 667"/>
              <a:gd name="T78" fmla="*/ 550 w 674"/>
              <a:gd name="T79" fmla="*/ 463 h 667"/>
              <a:gd name="T80" fmla="*/ 561 w 674"/>
              <a:gd name="T81" fmla="*/ 475 h 667"/>
              <a:gd name="T82" fmla="*/ 574 w 674"/>
              <a:gd name="T83" fmla="*/ 482 h 667"/>
              <a:gd name="T84" fmla="*/ 587 w 674"/>
              <a:gd name="T85" fmla="*/ 484 h 667"/>
              <a:gd name="T86" fmla="*/ 603 w 674"/>
              <a:gd name="T87" fmla="*/ 480 h 667"/>
              <a:gd name="T88" fmla="*/ 630 w 674"/>
              <a:gd name="T89" fmla="*/ 462 h 667"/>
              <a:gd name="T90" fmla="*/ 647 w 674"/>
              <a:gd name="T91" fmla="*/ 452 h 667"/>
              <a:gd name="T92" fmla="*/ 656 w 674"/>
              <a:gd name="T93" fmla="*/ 449 h 667"/>
              <a:gd name="T94" fmla="*/ 664 w 674"/>
              <a:gd name="T95" fmla="*/ 452 h 667"/>
              <a:gd name="T96" fmla="*/ 671 w 674"/>
              <a:gd name="T97" fmla="*/ 461 h 667"/>
              <a:gd name="T98" fmla="*/ 674 w 674"/>
              <a:gd name="T99" fmla="*/ 667 h 66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4"/>
              <a:gd name="T151" fmla="*/ 0 h 667"/>
              <a:gd name="T152" fmla="*/ 674 w 674"/>
              <a:gd name="T153" fmla="*/ 667 h 66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4" h="667">
                <a:moveTo>
                  <a:pt x="0" y="142"/>
                </a:moveTo>
                <a:lnTo>
                  <a:pt x="270" y="142"/>
                </a:lnTo>
                <a:lnTo>
                  <a:pt x="275" y="140"/>
                </a:lnTo>
                <a:lnTo>
                  <a:pt x="279" y="138"/>
                </a:lnTo>
                <a:lnTo>
                  <a:pt x="283" y="136"/>
                </a:lnTo>
                <a:lnTo>
                  <a:pt x="285" y="134"/>
                </a:lnTo>
                <a:lnTo>
                  <a:pt x="287" y="131"/>
                </a:lnTo>
                <a:lnTo>
                  <a:pt x="289" y="129"/>
                </a:lnTo>
                <a:lnTo>
                  <a:pt x="289" y="126"/>
                </a:lnTo>
                <a:lnTo>
                  <a:pt x="290" y="124"/>
                </a:lnTo>
                <a:lnTo>
                  <a:pt x="289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7" y="99"/>
                </a:lnTo>
                <a:lnTo>
                  <a:pt x="268" y="85"/>
                </a:lnTo>
                <a:lnTo>
                  <a:pt x="263" y="77"/>
                </a:lnTo>
                <a:lnTo>
                  <a:pt x="262" y="73"/>
                </a:lnTo>
                <a:lnTo>
                  <a:pt x="260" y="69"/>
                </a:lnTo>
                <a:lnTo>
                  <a:pt x="259" y="65"/>
                </a:lnTo>
                <a:lnTo>
                  <a:pt x="258" y="61"/>
                </a:lnTo>
                <a:lnTo>
                  <a:pt x="258" y="57"/>
                </a:lnTo>
                <a:lnTo>
                  <a:pt x="258" y="52"/>
                </a:lnTo>
                <a:lnTo>
                  <a:pt x="259" y="48"/>
                </a:lnTo>
                <a:lnTo>
                  <a:pt x="260" y="43"/>
                </a:lnTo>
                <a:lnTo>
                  <a:pt x="262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5" y="1"/>
                </a:lnTo>
                <a:lnTo>
                  <a:pt x="335" y="0"/>
                </a:lnTo>
                <a:lnTo>
                  <a:pt x="346" y="0"/>
                </a:lnTo>
                <a:lnTo>
                  <a:pt x="357" y="1"/>
                </a:lnTo>
                <a:lnTo>
                  <a:pt x="367" y="4"/>
                </a:lnTo>
                <a:lnTo>
                  <a:pt x="377" y="7"/>
                </a:lnTo>
                <a:lnTo>
                  <a:pt x="383" y="9"/>
                </a:lnTo>
                <a:lnTo>
                  <a:pt x="388" y="12"/>
                </a:lnTo>
                <a:lnTo>
                  <a:pt x="392" y="14"/>
                </a:lnTo>
                <a:lnTo>
                  <a:pt x="396" y="17"/>
                </a:lnTo>
                <a:lnTo>
                  <a:pt x="400" y="21"/>
                </a:lnTo>
                <a:lnTo>
                  <a:pt x="404" y="24"/>
                </a:lnTo>
                <a:lnTo>
                  <a:pt x="407" y="28"/>
                </a:lnTo>
                <a:lnTo>
                  <a:pt x="410" y="32"/>
                </a:lnTo>
                <a:lnTo>
                  <a:pt x="413" y="37"/>
                </a:lnTo>
                <a:lnTo>
                  <a:pt x="415" y="41"/>
                </a:lnTo>
                <a:lnTo>
                  <a:pt x="416" y="46"/>
                </a:lnTo>
                <a:lnTo>
                  <a:pt x="417" y="51"/>
                </a:lnTo>
                <a:lnTo>
                  <a:pt x="417" y="55"/>
                </a:lnTo>
                <a:lnTo>
                  <a:pt x="416" y="59"/>
                </a:lnTo>
                <a:lnTo>
                  <a:pt x="414" y="67"/>
                </a:lnTo>
                <a:lnTo>
                  <a:pt x="410" y="75"/>
                </a:lnTo>
                <a:lnTo>
                  <a:pt x="406" y="83"/>
                </a:lnTo>
                <a:lnTo>
                  <a:pt x="395" y="98"/>
                </a:lnTo>
                <a:lnTo>
                  <a:pt x="390" y="104"/>
                </a:lnTo>
                <a:lnTo>
                  <a:pt x="386" y="112"/>
                </a:lnTo>
                <a:lnTo>
                  <a:pt x="383" y="118"/>
                </a:lnTo>
                <a:lnTo>
                  <a:pt x="382" y="121"/>
                </a:lnTo>
                <a:lnTo>
                  <a:pt x="382" y="124"/>
                </a:lnTo>
                <a:lnTo>
                  <a:pt x="382" y="126"/>
                </a:lnTo>
                <a:lnTo>
                  <a:pt x="383" y="129"/>
                </a:lnTo>
                <a:lnTo>
                  <a:pt x="384" y="132"/>
                </a:lnTo>
                <a:lnTo>
                  <a:pt x="386" y="134"/>
                </a:lnTo>
                <a:lnTo>
                  <a:pt x="389" y="136"/>
                </a:lnTo>
                <a:lnTo>
                  <a:pt x="393" y="138"/>
                </a:lnTo>
                <a:lnTo>
                  <a:pt x="397" y="140"/>
                </a:lnTo>
                <a:lnTo>
                  <a:pt x="403" y="142"/>
                </a:lnTo>
                <a:lnTo>
                  <a:pt x="674" y="142"/>
                </a:lnTo>
                <a:lnTo>
                  <a:pt x="674" y="336"/>
                </a:lnTo>
                <a:lnTo>
                  <a:pt x="672" y="342"/>
                </a:lnTo>
                <a:lnTo>
                  <a:pt x="670" y="346"/>
                </a:lnTo>
                <a:lnTo>
                  <a:pt x="668" y="350"/>
                </a:lnTo>
                <a:lnTo>
                  <a:pt x="666" y="352"/>
                </a:lnTo>
                <a:lnTo>
                  <a:pt x="664" y="355"/>
                </a:lnTo>
                <a:lnTo>
                  <a:pt x="661" y="356"/>
                </a:lnTo>
                <a:lnTo>
                  <a:pt x="659" y="357"/>
                </a:lnTo>
                <a:lnTo>
                  <a:pt x="656" y="357"/>
                </a:lnTo>
                <a:lnTo>
                  <a:pt x="653" y="357"/>
                </a:lnTo>
                <a:lnTo>
                  <a:pt x="651" y="356"/>
                </a:lnTo>
                <a:lnTo>
                  <a:pt x="645" y="353"/>
                </a:lnTo>
                <a:lnTo>
                  <a:pt x="639" y="350"/>
                </a:lnTo>
                <a:lnTo>
                  <a:pt x="631" y="345"/>
                </a:lnTo>
                <a:lnTo>
                  <a:pt x="624" y="340"/>
                </a:lnTo>
                <a:lnTo>
                  <a:pt x="617" y="335"/>
                </a:lnTo>
                <a:lnTo>
                  <a:pt x="609" y="331"/>
                </a:lnTo>
                <a:lnTo>
                  <a:pt x="601" y="328"/>
                </a:lnTo>
                <a:lnTo>
                  <a:pt x="597" y="326"/>
                </a:lnTo>
                <a:lnTo>
                  <a:pt x="593" y="325"/>
                </a:lnTo>
                <a:lnTo>
                  <a:pt x="589" y="325"/>
                </a:lnTo>
                <a:lnTo>
                  <a:pt x="585" y="325"/>
                </a:lnTo>
                <a:lnTo>
                  <a:pt x="580" y="326"/>
                </a:lnTo>
                <a:lnTo>
                  <a:pt x="576" y="327"/>
                </a:lnTo>
                <a:lnTo>
                  <a:pt x="571" y="329"/>
                </a:lnTo>
                <a:lnTo>
                  <a:pt x="566" y="332"/>
                </a:lnTo>
                <a:lnTo>
                  <a:pt x="562" y="334"/>
                </a:lnTo>
                <a:lnTo>
                  <a:pt x="559" y="337"/>
                </a:lnTo>
                <a:lnTo>
                  <a:pt x="555" y="341"/>
                </a:lnTo>
                <a:lnTo>
                  <a:pt x="552" y="344"/>
                </a:lnTo>
                <a:lnTo>
                  <a:pt x="546" y="352"/>
                </a:lnTo>
                <a:lnTo>
                  <a:pt x="541" y="361"/>
                </a:lnTo>
                <a:lnTo>
                  <a:pt x="539" y="366"/>
                </a:lnTo>
                <a:lnTo>
                  <a:pt x="537" y="371"/>
                </a:lnTo>
                <a:lnTo>
                  <a:pt x="534" y="382"/>
                </a:lnTo>
                <a:lnTo>
                  <a:pt x="533" y="392"/>
                </a:lnTo>
                <a:lnTo>
                  <a:pt x="532" y="397"/>
                </a:lnTo>
                <a:lnTo>
                  <a:pt x="532" y="403"/>
                </a:lnTo>
                <a:lnTo>
                  <a:pt x="532" y="414"/>
                </a:lnTo>
                <a:lnTo>
                  <a:pt x="533" y="424"/>
                </a:lnTo>
                <a:lnTo>
                  <a:pt x="536" y="435"/>
                </a:lnTo>
                <a:lnTo>
                  <a:pt x="539" y="446"/>
                </a:lnTo>
                <a:lnTo>
                  <a:pt x="541" y="450"/>
                </a:lnTo>
                <a:lnTo>
                  <a:pt x="544" y="455"/>
                </a:lnTo>
                <a:lnTo>
                  <a:pt x="546" y="459"/>
                </a:lnTo>
                <a:lnTo>
                  <a:pt x="550" y="463"/>
                </a:lnTo>
                <a:lnTo>
                  <a:pt x="554" y="467"/>
                </a:lnTo>
                <a:lnTo>
                  <a:pt x="557" y="471"/>
                </a:lnTo>
                <a:lnTo>
                  <a:pt x="561" y="475"/>
                </a:lnTo>
                <a:lnTo>
                  <a:pt x="565" y="478"/>
                </a:lnTo>
                <a:lnTo>
                  <a:pt x="570" y="480"/>
                </a:lnTo>
                <a:lnTo>
                  <a:pt x="574" y="482"/>
                </a:lnTo>
                <a:lnTo>
                  <a:pt x="578" y="483"/>
                </a:lnTo>
                <a:lnTo>
                  <a:pt x="583" y="484"/>
                </a:lnTo>
                <a:lnTo>
                  <a:pt x="587" y="484"/>
                </a:lnTo>
                <a:lnTo>
                  <a:pt x="591" y="484"/>
                </a:lnTo>
                <a:lnTo>
                  <a:pt x="599" y="481"/>
                </a:lnTo>
                <a:lnTo>
                  <a:pt x="603" y="480"/>
                </a:lnTo>
                <a:lnTo>
                  <a:pt x="607" y="477"/>
                </a:lnTo>
                <a:lnTo>
                  <a:pt x="615" y="473"/>
                </a:lnTo>
                <a:lnTo>
                  <a:pt x="630" y="462"/>
                </a:lnTo>
                <a:lnTo>
                  <a:pt x="638" y="457"/>
                </a:lnTo>
                <a:lnTo>
                  <a:pt x="644" y="453"/>
                </a:lnTo>
                <a:lnTo>
                  <a:pt x="647" y="452"/>
                </a:lnTo>
                <a:lnTo>
                  <a:pt x="650" y="450"/>
                </a:lnTo>
                <a:lnTo>
                  <a:pt x="653" y="450"/>
                </a:lnTo>
                <a:lnTo>
                  <a:pt x="656" y="449"/>
                </a:lnTo>
                <a:lnTo>
                  <a:pt x="659" y="450"/>
                </a:lnTo>
                <a:lnTo>
                  <a:pt x="661" y="450"/>
                </a:lnTo>
                <a:lnTo>
                  <a:pt x="664" y="452"/>
                </a:lnTo>
                <a:lnTo>
                  <a:pt x="666" y="454"/>
                </a:lnTo>
                <a:lnTo>
                  <a:pt x="668" y="457"/>
                </a:lnTo>
                <a:lnTo>
                  <a:pt x="671" y="461"/>
                </a:lnTo>
                <a:lnTo>
                  <a:pt x="673" y="465"/>
                </a:lnTo>
                <a:lnTo>
                  <a:pt x="674" y="471"/>
                </a:lnTo>
                <a:lnTo>
                  <a:pt x="674" y="667"/>
                </a:lnTo>
                <a:lnTo>
                  <a:pt x="0" y="667"/>
                </a:lnTo>
                <a:lnTo>
                  <a:pt x="0" y="1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524627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1" grpId="0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2000" r="5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И.Мигалкин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Бичик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кинигэ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кыһатыгар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2007 с.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тахсыбыт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кинигэтэ?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3502025" y="2214599"/>
            <a:ext cx="5143677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Лабаа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аайы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таммах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3502025" y="3006000"/>
            <a:ext cx="5143677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“Абааһы туһунан кэпсээннэр”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3502025" y="3802809"/>
            <a:ext cx="5143677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“Мэхээлэчээн булчут кэпсээннэрэ”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1" name="Freeform 27"/>
          <p:cNvSpPr>
            <a:spLocks/>
          </p:cNvSpPr>
          <p:nvPr/>
        </p:nvSpPr>
        <p:spPr bwMode="auto">
          <a:xfrm>
            <a:off x="778933" y="3234954"/>
            <a:ext cx="1685767" cy="3030381"/>
          </a:xfrm>
          <a:custGeom>
            <a:avLst/>
            <a:gdLst>
              <a:gd name="T0" fmla="*/ 275 w 674"/>
              <a:gd name="T1" fmla="*/ 140 h 667"/>
              <a:gd name="T2" fmla="*/ 285 w 674"/>
              <a:gd name="T3" fmla="*/ 134 h 667"/>
              <a:gd name="T4" fmla="*/ 289 w 674"/>
              <a:gd name="T5" fmla="*/ 126 h 667"/>
              <a:gd name="T6" fmla="*/ 289 w 674"/>
              <a:gd name="T7" fmla="*/ 118 h 667"/>
              <a:gd name="T8" fmla="*/ 277 w 674"/>
              <a:gd name="T9" fmla="*/ 99 h 667"/>
              <a:gd name="T10" fmla="*/ 262 w 674"/>
              <a:gd name="T11" fmla="*/ 73 h 667"/>
              <a:gd name="T12" fmla="*/ 258 w 674"/>
              <a:gd name="T13" fmla="*/ 61 h 667"/>
              <a:gd name="T14" fmla="*/ 259 w 674"/>
              <a:gd name="T15" fmla="*/ 48 h 667"/>
              <a:gd name="T16" fmla="*/ 264 w 674"/>
              <a:gd name="T17" fmla="*/ 33 h 667"/>
              <a:gd name="T18" fmla="*/ 273 w 674"/>
              <a:gd name="T19" fmla="*/ 22 h 667"/>
              <a:gd name="T20" fmla="*/ 294 w 674"/>
              <a:gd name="T21" fmla="*/ 9 h 667"/>
              <a:gd name="T22" fmla="*/ 314 w 674"/>
              <a:gd name="T23" fmla="*/ 2 h 667"/>
              <a:gd name="T24" fmla="*/ 346 w 674"/>
              <a:gd name="T25" fmla="*/ 0 h 667"/>
              <a:gd name="T26" fmla="*/ 377 w 674"/>
              <a:gd name="T27" fmla="*/ 7 h 667"/>
              <a:gd name="T28" fmla="*/ 392 w 674"/>
              <a:gd name="T29" fmla="*/ 14 h 667"/>
              <a:gd name="T30" fmla="*/ 404 w 674"/>
              <a:gd name="T31" fmla="*/ 24 h 667"/>
              <a:gd name="T32" fmla="*/ 413 w 674"/>
              <a:gd name="T33" fmla="*/ 37 h 667"/>
              <a:gd name="T34" fmla="*/ 417 w 674"/>
              <a:gd name="T35" fmla="*/ 51 h 667"/>
              <a:gd name="T36" fmla="*/ 414 w 674"/>
              <a:gd name="T37" fmla="*/ 67 h 667"/>
              <a:gd name="T38" fmla="*/ 395 w 674"/>
              <a:gd name="T39" fmla="*/ 98 h 667"/>
              <a:gd name="T40" fmla="*/ 383 w 674"/>
              <a:gd name="T41" fmla="*/ 118 h 667"/>
              <a:gd name="T42" fmla="*/ 382 w 674"/>
              <a:gd name="T43" fmla="*/ 126 h 667"/>
              <a:gd name="T44" fmla="*/ 386 w 674"/>
              <a:gd name="T45" fmla="*/ 134 h 667"/>
              <a:gd name="T46" fmla="*/ 397 w 674"/>
              <a:gd name="T47" fmla="*/ 140 h 667"/>
              <a:gd name="T48" fmla="*/ 674 w 674"/>
              <a:gd name="T49" fmla="*/ 336 h 667"/>
              <a:gd name="T50" fmla="*/ 668 w 674"/>
              <a:gd name="T51" fmla="*/ 350 h 667"/>
              <a:gd name="T52" fmla="*/ 661 w 674"/>
              <a:gd name="T53" fmla="*/ 356 h 667"/>
              <a:gd name="T54" fmla="*/ 653 w 674"/>
              <a:gd name="T55" fmla="*/ 357 h 667"/>
              <a:gd name="T56" fmla="*/ 639 w 674"/>
              <a:gd name="T57" fmla="*/ 350 h 667"/>
              <a:gd name="T58" fmla="*/ 617 w 674"/>
              <a:gd name="T59" fmla="*/ 335 h 667"/>
              <a:gd name="T60" fmla="*/ 597 w 674"/>
              <a:gd name="T61" fmla="*/ 326 h 667"/>
              <a:gd name="T62" fmla="*/ 585 w 674"/>
              <a:gd name="T63" fmla="*/ 325 h 667"/>
              <a:gd name="T64" fmla="*/ 571 w 674"/>
              <a:gd name="T65" fmla="*/ 329 h 667"/>
              <a:gd name="T66" fmla="*/ 559 w 674"/>
              <a:gd name="T67" fmla="*/ 337 h 667"/>
              <a:gd name="T68" fmla="*/ 546 w 674"/>
              <a:gd name="T69" fmla="*/ 352 h 667"/>
              <a:gd name="T70" fmla="*/ 537 w 674"/>
              <a:gd name="T71" fmla="*/ 371 h 667"/>
              <a:gd name="T72" fmla="*/ 532 w 674"/>
              <a:gd name="T73" fmla="*/ 397 h 667"/>
              <a:gd name="T74" fmla="*/ 533 w 674"/>
              <a:gd name="T75" fmla="*/ 424 h 667"/>
              <a:gd name="T76" fmla="*/ 541 w 674"/>
              <a:gd name="T77" fmla="*/ 450 h 667"/>
              <a:gd name="T78" fmla="*/ 550 w 674"/>
              <a:gd name="T79" fmla="*/ 463 h 667"/>
              <a:gd name="T80" fmla="*/ 561 w 674"/>
              <a:gd name="T81" fmla="*/ 475 h 667"/>
              <a:gd name="T82" fmla="*/ 574 w 674"/>
              <a:gd name="T83" fmla="*/ 482 h 667"/>
              <a:gd name="T84" fmla="*/ 587 w 674"/>
              <a:gd name="T85" fmla="*/ 484 h 667"/>
              <a:gd name="T86" fmla="*/ 603 w 674"/>
              <a:gd name="T87" fmla="*/ 480 h 667"/>
              <a:gd name="T88" fmla="*/ 630 w 674"/>
              <a:gd name="T89" fmla="*/ 462 h 667"/>
              <a:gd name="T90" fmla="*/ 647 w 674"/>
              <a:gd name="T91" fmla="*/ 452 h 667"/>
              <a:gd name="T92" fmla="*/ 656 w 674"/>
              <a:gd name="T93" fmla="*/ 449 h 667"/>
              <a:gd name="T94" fmla="*/ 664 w 674"/>
              <a:gd name="T95" fmla="*/ 452 h 667"/>
              <a:gd name="T96" fmla="*/ 671 w 674"/>
              <a:gd name="T97" fmla="*/ 461 h 667"/>
              <a:gd name="T98" fmla="*/ 674 w 674"/>
              <a:gd name="T99" fmla="*/ 667 h 66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4"/>
              <a:gd name="T151" fmla="*/ 0 h 667"/>
              <a:gd name="T152" fmla="*/ 674 w 674"/>
              <a:gd name="T153" fmla="*/ 667 h 66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4" h="667">
                <a:moveTo>
                  <a:pt x="0" y="142"/>
                </a:moveTo>
                <a:lnTo>
                  <a:pt x="270" y="142"/>
                </a:lnTo>
                <a:lnTo>
                  <a:pt x="275" y="140"/>
                </a:lnTo>
                <a:lnTo>
                  <a:pt x="279" y="138"/>
                </a:lnTo>
                <a:lnTo>
                  <a:pt x="283" y="136"/>
                </a:lnTo>
                <a:lnTo>
                  <a:pt x="285" y="134"/>
                </a:lnTo>
                <a:lnTo>
                  <a:pt x="287" y="131"/>
                </a:lnTo>
                <a:lnTo>
                  <a:pt x="289" y="129"/>
                </a:lnTo>
                <a:lnTo>
                  <a:pt x="289" y="126"/>
                </a:lnTo>
                <a:lnTo>
                  <a:pt x="290" y="124"/>
                </a:lnTo>
                <a:lnTo>
                  <a:pt x="289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7" y="99"/>
                </a:lnTo>
                <a:lnTo>
                  <a:pt x="268" y="85"/>
                </a:lnTo>
                <a:lnTo>
                  <a:pt x="263" y="77"/>
                </a:lnTo>
                <a:lnTo>
                  <a:pt x="262" y="73"/>
                </a:lnTo>
                <a:lnTo>
                  <a:pt x="260" y="69"/>
                </a:lnTo>
                <a:lnTo>
                  <a:pt x="259" y="65"/>
                </a:lnTo>
                <a:lnTo>
                  <a:pt x="258" y="61"/>
                </a:lnTo>
                <a:lnTo>
                  <a:pt x="258" y="57"/>
                </a:lnTo>
                <a:lnTo>
                  <a:pt x="258" y="52"/>
                </a:lnTo>
                <a:lnTo>
                  <a:pt x="259" y="48"/>
                </a:lnTo>
                <a:lnTo>
                  <a:pt x="260" y="43"/>
                </a:lnTo>
                <a:lnTo>
                  <a:pt x="262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5" y="1"/>
                </a:lnTo>
                <a:lnTo>
                  <a:pt x="335" y="0"/>
                </a:lnTo>
                <a:lnTo>
                  <a:pt x="346" y="0"/>
                </a:lnTo>
                <a:lnTo>
                  <a:pt x="357" y="1"/>
                </a:lnTo>
                <a:lnTo>
                  <a:pt x="367" y="4"/>
                </a:lnTo>
                <a:lnTo>
                  <a:pt x="377" y="7"/>
                </a:lnTo>
                <a:lnTo>
                  <a:pt x="383" y="9"/>
                </a:lnTo>
                <a:lnTo>
                  <a:pt x="388" y="12"/>
                </a:lnTo>
                <a:lnTo>
                  <a:pt x="392" y="14"/>
                </a:lnTo>
                <a:lnTo>
                  <a:pt x="396" y="17"/>
                </a:lnTo>
                <a:lnTo>
                  <a:pt x="400" y="21"/>
                </a:lnTo>
                <a:lnTo>
                  <a:pt x="404" y="24"/>
                </a:lnTo>
                <a:lnTo>
                  <a:pt x="407" y="28"/>
                </a:lnTo>
                <a:lnTo>
                  <a:pt x="410" y="32"/>
                </a:lnTo>
                <a:lnTo>
                  <a:pt x="413" y="37"/>
                </a:lnTo>
                <a:lnTo>
                  <a:pt x="415" y="41"/>
                </a:lnTo>
                <a:lnTo>
                  <a:pt x="416" y="46"/>
                </a:lnTo>
                <a:lnTo>
                  <a:pt x="417" y="51"/>
                </a:lnTo>
                <a:lnTo>
                  <a:pt x="417" y="55"/>
                </a:lnTo>
                <a:lnTo>
                  <a:pt x="416" y="59"/>
                </a:lnTo>
                <a:lnTo>
                  <a:pt x="414" y="67"/>
                </a:lnTo>
                <a:lnTo>
                  <a:pt x="410" y="75"/>
                </a:lnTo>
                <a:lnTo>
                  <a:pt x="406" y="83"/>
                </a:lnTo>
                <a:lnTo>
                  <a:pt x="395" y="98"/>
                </a:lnTo>
                <a:lnTo>
                  <a:pt x="390" y="104"/>
                </a:lnTo>
                <a:lnTo>
                  <a:pt x="386" y="112"/>
                </a:lnTo>
                <a:lnTo>
                  <a:pt x="383" y="118"/>
                </a:lnTo>
                <a:lnTo>
                  <a:pt x="382" y="121"/>
                </a:lnTo>
                <a:lnTo>
                  <a:pt x="382" y="124"/>
                </a:lnTo>
                <a:lnTo>
                  <a:pt x="382" y="126"/>
                </a:lnTo>
                <a:lnTo>
                  <a:pt x="383" y="129"/>
                </a:lnTo>
                <a:lnTo>
                  <a:pt x="384" y="132"/>
                </a:lnTo>
                <a:lnTo>
                  <a:pt x="386" y="134"/>
                </a:lnTo>
                <a:lnTo>
                  <a:pt x="389" y="136"/>
                </a:lnTo>
                <a:lnTo>
                  <a:pt x="393" y="138"/>
                </a:lnTo>
                <a:lnTo>
                  <a:pt x="397" y="140"/>
                </a:lnTo>
                <a:lnTo>
                  <a:pt x="403" y="142"/>
                </a:lnTo>
                <a:lnTo>
                  <a:pt x="674" y="142"/>
                </a:lnTo>
                <a:lnTo>
                  <a:pt x="674" y="336"/>
                </a:lnTo>
                <a:lnTo>
                  <a:pt x="672" y="342"/>
                </a:lnTo>
                <a:lnTo>
                  <a:pt x="670" y="346"/>
                </a:lnTo>
                <a:lnTo>
                  <a:pt x="668" y="350"/>
                </a:lnTo>
                <a:lnTo>
                  <a:pt x="666" y="352"/>
                </a:lnTo>
                <a:lnTo>
                  <a:pt x="664" y="355"/>
                </a:lnTo>
                <a:lnTo>
                  <a:pt x="661" y="356"/>
                </a:lnTo>
                <a:lnTo>
                  <a:pt x="659" y="357"/>
                </a:lnTo>
                <a:lnTo>
                  <a:pt x="656" y="357"/>
                </a:lnTo>
                <a:lnTo>
                  <a:pt x="653" y="357"/>
                </a:lnTo>
                <a:lnTo>
                  <a:pt x="651" y="356"/>
                </a:lnTo>
                <a:lnTo>
                  <a:pt x="645" y="353"/>
                </a:lnTo>
                <a:lnTo>
                  <a:pt x="639" y="350"/>
                </a:lnTo>
                <a:lnTo>
                  <a:pt x="631" y="345"/>
                </a:lnTo>
                <a:lnTo>
                  <a:pt x="624" y="340"/>
                </a:lnTo>
                <a:lnTo>
                  <a:pt x="617" y="335"/>
                </a:lnTo>
                <a:lnTo>
                  <a:pt x="609" y="331"/>
                </a:lnTo>
                <a:lnTo>
                  <a:pt x="601" y="328"/>
                </a:lnTo>
                <a:lnTo>
                  <a:pt x="597" y="326"/>
                </a:lnTo>
                <a:lnTo>
                  <a:pt x="593" y="325"/>
                </a:lnTo>
                <a:lnTo>
                  <a:pt x="589" y="325"/>
                </a:lnTo>
                <a:lnTo>
                  <a:pt x="585" y="325"/>
                </a:lnTo>
                <a:lnTo>
                  <a:pt x="580" y="326"/>
                </a:lnTo>
                <a:lnTo>
                  <a:pt x="576" y="327"/>
                </a:lnTo>
                <a:lnTo>
                  <a:pt x="571" y="329"/>
                </a:lnTo>
                <a:lnTo>
                  <a:pt x="566" y="332"/>
                </a:lnTo>
                <a:lnTo>
                  <a:pt x="562" y="334"/>
                </a:lnTo>
                <a:lnTo>
                  <a:pt x="559" y="337"/>
                </a:lnTo>
                <a:lnTo>
                  <a:pt x="555" y="341"/>
                </a:lnTo>
                <a:lnTo>
                  <a:pt x="552" y="344"/>
                </a:lnTo>
                <a:lnTo>
                  <a:pt x="546" y="352"/>
                </a:lnTo>
                <a:lnTo>
                  <a:pt x="541" y="361"/>
                </a:lnTo>
                <a:lnTo>
                  <a:pt x="539" y="366"/>
                </a:lnTo>
                <a:lnTo>
                  <a:pt x="537" y="371"/>
                </a:lnTo>
                <a:lnTo>
                  <a:pt x="534" y="382"/>
                </a:lnTo>
                <a:lnTo>
                  <a:pt x="533" y="392"/>
                </a:lnTo>
                <a:lnTo>
                  <a:pt x="532" y="397"/>
                </a:lnTo>
                <a:lnTo>
                  <a:pt x="532" y="403"/>
                </a:lnTo>
                <a:lnTo>
                  <a:pt x="532" y="414"/>
                </a:lnTo>
                <a:lnTo>
                  <a:pt x="533" y="424"/>
                </a:lnTo>
                <a:lnTo>
                  <a:pt x="536" y="435"/>
                </a:lnTo>
                <a:lnTo>
                  <a:pt x="539" y="446"/>
                </a:lnTo>
                <a:lnTo>
                  <a:pt x="541" y="450"/>
                </a:lnTo>
                <a:lnTo>
                  <a:pt x="544" y="455"/>
                </a:lnTo>
                <a:lnTo>
                  <a:pt x="546" y="459"/>
                </a:lnTo>
                <a:lnTo>
                  <a:pt x="550" y="463"/>
                </a:lnTo>
                <a:lnTo>
                  <a:pt x="554" y="467"/>
                </a:lnTo>
                <a:lnTo>
                  <a:pt x="557" y="471"/>
                </a:lnTo>
                <a:lnTo>
                  <a:pt x="561" y="475"/>
                </a:lnTo>
                <a:lnTo>
                  <a:pt x="565" y="478"/>
                </a:lnTo>
                <a:lnTo>
                  <a:pt x="570" y="480"/>
                </a:lnTo>
                <a:lnTo>
                  <a:pt x="574" y="482"/>
                </a:lnTo>
                <a:lnTo>
                  <a:pt x="578" y="483"/>
                </a:lnTo>
                <a:lnTo>
                  <a:pt x="583" y="484"/>
                </a:lnTo>
                <a:lnTo>
                  <a:pt x="587" y="484"/>
                </a:lnTo>
                <a:lnTo>
                  <a:pt x="591" y="484"/>
                </a:lnTo>
                <a:lnTo>
                  <a:pt x="599" y="481"/>
                </a:lnTo>
                <a:lnTo>
                  <a:pt x="603" y="480"/>
                </a:lnTo>
                <a:lnTo>
                  <a:pt x="607" y="477"/>
                </a:lnTo>
                <a:lnTo>
                  <a:pt x="615" y="473"/>
                </a:lnTo>
                <a:lnTo>
                  <a:pt x="630" y="462"/>
                </a:lnTo>
                <a:lnTo>
                  <a:pt x="638" y="457"/>
                </a:lnTo>
                <a:lnTo>
                  <a:pt x="644" y="453"/>
                </a:lnTo>
                <a:lnTo>
                  <a:pt x="647" y="452"/>
                </a:lnTo>
                <a:lnTo>
                  <a:pt x="650" y="450"/>
                </a:lnTo>
                <a:lnTo>
                  <a:pt x="653" y="450"/>
                </a:lnTo>
                <a:lnTo>
                  <a:pt x="656" y="449"/>
                </a:lnTo>
                <a:lnTo>
                  <a:pt x="659" y="450"/>
                </a:lnTo>
                <a:lnTo>
                  <a:pt x="661" y="450"/>
                </a:lnTo>
                <a:lnTo>
                  <a:pt x="664" y="452"/>
                </a:lnTo>
                <a:lnTo>
                  <a:pt x="666" y="454"/>
                </a:lnTo>
                <a:lnTo>
                  <a:pt x="668" y="457"/>
                </a:lnTo>
                <a:lnTo>
                  <a:pt x="671" y="461"/>
                </a:lnTo>
                <a:lnTo>
                  <a:pt x="673" y="465"/>
                </a:lnTo>
                <a:lnTo>
                  <a:pt x="674" y="471"/>
                </a:lnTo>
                <a:lnTo>
                  <a:pt x="674" y="667"/>
                </a:lnTo>
                <a:lnTo>
                  <a:pt x="0" y="667"/>
                </a:lnTo>
                <a:lnTo>
                  <a:pt x="0" y="1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692334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2" grpId="0" animBg="1"/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2000" r="5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И.Мигалкин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Ньургуһуннаах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сурук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хоһооннорун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бастакы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кинигэтэ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хаһан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бэчээттэммитэй</a:t>
            </a: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28" name="Лента лицом вниз 27"/>
          <p:cNvSpPr/>
          <p:nvPr/>
        </p:nvSpPr>
        <p:spPr>
          <a:xfrm>
            <a:off x="5633664" y="2993205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1976 c. </a:t>
            </a:r>
          </a:p>
        </p:txBody>
      </p:sp>
      <p:sp>
        <p:nvSpPr>
          <p:cNvPr id="29" name="Лента лицом вниз 28"/>
          <p:cNvSpPr/>
          <p:nvPr/>
        </p:nvSpPr>
        <p:spPr>
          <a:xfrm>
            <a:off x="5633664" y="3823656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1977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633664" y="2210762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1975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0" name="Freeform 26"/>
          <p:cNvSpPr>
            <a:spLocks/>
          </p:cNvSpPr>
          <p:nvPr/>
        </p:nvSpPr>
        <p:spPr bwMode="auto">
          <a:xfrm>
            <a:off x="2107573" y="3234954"/>
            <a:ext cx="2058027" cy="3030381"/>
          </a:xfrm>
          <a:custGeom>
            <a:avLst/>
            <a:gdLst>
              <a:gd name="T0" fmla="*/ 44 w 822"/>
              <a:gd name="T1" fmla="*/ 327 h 667"/>
              <a:gd name="T2" fmla="*/ 57 w 822"/>
              <a:gd name="T3" fmla="*/ 325 h 667"/>
              <a:gd name="T4" fmla="*/ 70 w 822"/>
              <a:gd name="T5" fmla="*/ 327 h 667"/>
              <a:gd name="T6" fmla="*/ 92 w 822"/>
              <a:gd name="T7" fmla="*/ 340 h 667"/>
              <a:gd name="T8" fmla="*/ 113 w 822"/>
              <a:gd name="T9" fmla="*/ 353 h 667"/>
              <a:gd name="T10" fmla="*/ 124 w 822"/>
              <a:gd name="T11" fmla="*/ 357 h 667"/>
              <a:gd name="T12" fmla="*/ 134 w 822"/>
              <a:gd name="T13" fmla="*/ 353 h 667"/>
              <a:gd name="T14" fmla="*/ 140 w 822"/>
              <a:gd name="T15" fmla="*/ 343 h 667"/>
              <a:gd name="T16" fmla="*/ 414 w 822"/>
              <a:gd name="T17" fmla="*/ 142 h 667"/>
              <a:gd name="T18" fmla="*/ 430 w 822"/>
              <a:gd name="T19" fmla="*/ 134 h 667"/>
              <a:gd name="T20" fmla="*/ 435 w 822"/>
              <a:gd name="T21" fmla="*/ 123 h 667"/>
              <a:gd name="T22" fmla="*/ 429 w 822"/>
              <a:gd name="T23" fmla="*/ 108 h 667"/>
              <a:gd name="T24" fmla="*/ 413 w 822"/>
              <a:gd name="T25" fmla="*/ 84 h 667"/>
              <a:gd name="T26" fmla="*/ 405 w 822"/>
              <a:gd name="T27" fmla="*/ 67 h 667"/>
              <a:gd name="T28" fmla="*/ 403 w 822"/>
              <a:gd name="T29" fmla="*/ 52 h 667"/>
              <a:gd name="T30" fmla="*/ 408 w 822"/>
              <a:gd name="T31" fmla="*/ 34 h 667"/>
              <a:gd name="T32" fmla="*/ 419 w 822"/>
              <a:gd name="T33" fmla="*/ 21 h 667"/>
              <a:gd name="T34" fmla="*/ 435 w 822"/>
              <a:gd name="T35" fmla="*/ 10 h 667"/>
              <a:gd name="T36" fmla="*/ 456 w 822"/>
              <a:gd name="T37" fmla="*/ 3 h 667"/>
              <a:gd name="T38" fmla="*/ 477 w 822"/>
              <a:gd name="T39" fmla="*/ 0 h 667"/>
              <a:gd name="T40" fmla="*/ 499 w 822"/>
              <a:gd name="T41" fmla="*/ 1 h 667"/>
              <a:gd name="T42" fmla="*/ 520 w 822"/>
              <a:gd name="T43" fmla="*/ 6 h 667"/>
              <a:gd name="T44" fmla="*/ 534 w 822"/>
              <a:gd name="T45" fmla="*/ 13 h 667"/>
              <a:gd name="T46" fmla="*/ 548 w 822"/>
              <a:gd name="T47" fmla="*/ 24 h 667"/>
              <a:gd name="T48" fmla="*/ 558 w 822"/>
              <a:gd name="T49" fmla="*/ 37 h 667"/>
              <a:gd name="T50" fmla="*/ 561 w 822"/>
              <a:gd name="T51" fmla="*/ 55 h 667"/>
              <a:gd name="T52" fmla="*/ 558 w 822"/>
              <a:gd name="T53" fmla="*/ 68 h 667"/>
              <a:gd name="T54" fmla="*/ 550 w 822"/>
              <a:gd name="T55" fmla="*/ 83 h 667"/>
              <a:gd name="T56" fmla="*/ 531 w 822"/>
              <a:gd name="T57" fmla="*/ 111 h 667"/>
              <a:gd name="T58" fmla="*/ 527 w 822"/>
              <a:gd name="T59" fmla="*/ 123 h 667"/>
              <a:gd name="T60" fmla="*/ 528 w 822"/>
              <a:gd name="T61" fmla="*/ 130 h 667"/>
              <a:gd name="T62" fmla="*/ 535 w 822"/>
              <a:gd name="T63" fmla="*/ 137 h 667"/>
              <a:gd name="T64" fmla="*/ 548 w 822"/>
              <a:gd name="T65" fmla="*/ 142 h 667"/>
              <a:gd name="T66" fmla="*/ 142 w 822"/>
              <a:gd name="T67" fmla="*/ 667 h 667"/>
              <a:gd name="T68" fmla="*/ 136 w 822"/>
              <a:gd name="T69" fmla="*/ 456 h 667"/>
              <a:gd name="T70" fmla="*/ 129 w 822"/>
              <a:gd name="T71" fmla="*/ 450 h 667"/>
              <a:gd name="T72" fmla="*/ 121 w 822"/>
              <a:gd name="T73" fmla="*/ 450 h 667"/>
              <a:gd name="T74" fmla="*/ 106 w 822"/>
              <a:gd name="T75" fmla="*/ 458 h 667"/>
              <a:gd name="T76" fmla="*/ 75 w 822"/>
              <a:gd name="T77" fmla="*/ 478 h 667"/>
              <a:gd name="T78" fmla="*/ 59 w 822"/>
              <a:gd name="T79" fmla="*/ 484 h 667"/>
              <a:gd name="T80" fmla="*/ 47 w 822"/>
              <a:gd name="T81" fmla="*/ 483 h 667"/>
              <a:gd name="T82" fmla="*/ 34 w 822"/>
              <a:gd name="T83" fmla="*/ 478 h 667"/>
              <a:gd name="T84" fmla="*/ 19 w 822"/>
              <a:gd name="T85" fmla="*/ 463 h 667"/>
              <a:gd name="T86" fmla="*/ 8 w 822"/>
              <a:gd name="T87" fmla="*/ 446 h 667"/>
              <a:gd name="T88" fmla="*/ 2 w 822"/>
              <a:gd name="T89" fmla="*/ 424 h 667"/>
              <a:gd name="T90" fmla="*/ 1 w 822"/>
              <a:gd name="T91" fmla="*/ 392 h 667"/>
              <a:gd name="T92" fmla="*/ 7 w 822"/>
              <a:gd name="T93" fmla="*/ 366 h 667"/>
              <a:gd name="T94" fmla="*/ 18 w 822"/>
              <a:gd name="T95" fmla="*/ 348 h 667"/>
              <a:gd name="T96" fmla="*/ 31 w 822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667"/>
              <a:gd name="T149" fmla="*/ 822 w 822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667">
                <a:moveTo>
                  <a:pt x="35" y="332"/>
                </a:moveTo>
                <a:lnTo>
                  <a:pt x="39" y="329"/>
                </a:lnTo>
                <a:lnTo>
                  <a:pt x="44" y="327"/>
                </a:lnTo>
                <a:lnTo>
                  <a:pt x="48" y="326"/>
                </a:lnTo>
                <a:lnTo>
                  <a:pt x="53" y="325"/>
                </a:lnTo>
                <a:lnTo>
                  <a:pt x="57" y="325"/>
                </a:lnTo>
                <a:lnTo>
                  <a:pt x="61" y="325"/>
                </a:lnTo>
                <a:lnTo>
                  <a:pt x="66" y="326"/>
                </a:lnTo>
                <a:lnTo>
                  <a:pt x="70" y="327"/>
                </a:lnTo>
                <a:lnTo>
                  <a:pt x="77" y="331"/>
                </a:lnTo>
                <a:lnTo>
                  <a:pt x="85" y="335"/>
                </a:lnTo>
                <a:lnTo>
                  <a:pt x="92" y="340"/>
                </a:lnTo>
                <a:lnTo>
                  <a:pt x="99" y="345"/>
                </a:lnTo>
                <a:lnTo>
                  <a:pt x="107" y="349"/>
                </a:lnTo>
                <a:lnTo>
                  <a:pt x="113" y="353"/>
                </a:lnTo>
                <a:lnTo>
                  <a:pt x="119" y="356"/>
                </a:lnTo>
                <a:lnTo>
                  <a:pt x="121" y="357"/>
                </a:lnTo>
                <a:lnTo>
                  <a:pt x="124" y="357"/>
                </a:lnTo>
                <a:lnTo>
                  <a:pt x="129" y="356"/>
                </a:lnTo>
                <a:lnTo>
                  <a:pt x="132" y="355"/>
                </a:lnTo>
                <a:lnTo>
                  <a:pt x="134" y="353"/>
                </a:lnTo>
                <a:lnTo>
                  <a:pt x="136" y="350"/>
                </a:lnTo>
                <a:lnTo>
                  <a:pt x="138" y="347"/>
                </a:lnTo>
                <a:lnTo>
                  <a:pt x="140" y="343"/>
                </a:lnTo>
                <a:lnTo>
                  <a:pt x="142" y="338"/>
                </a:lnTo>
                <a:lnTo>
                  <a:pt x="142" y="142"/>
                </a:lnTo>
                <a:lnTo>
                  <a:pt x="414" y="142"/>
                </a:lnTo>
                <a:lnTo>
                  <a:pt x="421" y="139"/>
                </a:lnTo>
                <a:lnTo>
                  <a:pt x="426" y="137"/>
                </a:lnTo>
                <a:lnTo>
                  <a:pt x="430" y="134"/>
                </a:lnTo>
                <a:lnTo>
                  <a:pt x="432" y="130"/>
                </a:lnTo>
                <a:lnTo>
                  <a:pt x="434" y="127"/>
                </a:lnTo>
                <a:lnTo>
                  <a:pt x="435" y="123"/>
                </a:lnTo>
                <a:lnTo>
                  <a:pt x="434" y="120"/>
                </a:lnTo>
                <a:lnTo>
                  <a:pt x="433" y="116"/>
                </a:lnTo>
                <a:lnTo>
                  <a:pt x="429" y="108"/>
                </a:lnTo>
                <a:lnTo>
                  <a:pt x="424" y="100"/>
                </a:lnTo>
                <a:lnTo>
                  <a:pt x="418" y="92"/>
                </a:lnTo>
                <a:lnTo>
                  <a:pt x="413" y="84"/>
                </a:lnTo>
                <a:lnTo>
                  <a:pt x="409" y="77"/>
                </a:lnTo>
                <a:lnTo>
                  <a:pt x="406" y="71"/>
                </a:lnTo>
                <a:lnTo>
                  <a:pt x="405" y="67"/>
                </a:lnTo>
                <a:lnTo>
                  <a:pt x="404" y="64"/>
                </a:lnTo>
                <a:lnTo>
                  <a:pt x="403" y="58"/>
                </a:lnTo>
                <a:lnTo>
                  <a:pt x="403" y="52"/>
                </a:lnTo>
                <a:lnTo>
                  <a:pt x="404" y="46"/>
                </a:lnTo>
                <a:lnTo>
                  <a:pt x="406" y="39"/>
                </a:lnTo>
                <a:lnTo>
                  <a:pt x="408" y="34"/>
                </a:lnTo>
                <a:lnTo>
                  <a:pt x="411" y="29"/>
                </a:lnTo>
                <a:lnTo>
                  <a:pt x="415" y="25"/>
                </a:lnTo>
                <a:lnTo>
                  <a:pt x="419" y="21"/>
                </a:lnTo>
                <a:lnTo>
                  <a:pt x="424" y="17"/>
                </a:lnTo>
                <a:lnTo>
                  <a:pt x="430" y="13"/>
                </a:lnTo>
                <a:lnTo>
                  <a:pt x="435" y="10"/>
                </a:lnTo>
                <a:lnTo>
                  <a:pt x="443" y="7"/>
                </a:lnTo>
                <a:lnTo>
                  <a:pt x="449" y="5"/>
                </a:lnTo>
                <a:lnTo>
                  <a:pt x="456" y="3"/>
                </a:lnTo>
                <a:lnTo>
                  <a:pt x="463" y="1"/>
                </a:lnTo>
                <a:lnTo>
                  <a:pt x="470" y="0"/>
                </a:lnTo>
                <a:lnTo>
                  <a:pt x="477" y="0"/>
                </a:lnTo>
                <a:lnTo>
                  <a:pt x="485" y="0"/>
                </a:lnTo>
                <a:lnTo>
                  <a:pt x="492" y="0"/>
                </a:lnTo>
                <a:lnTo>
                  <a:pt x="499" y="1"/>
                </a:lnTo>
                <a:lnTo>
                  <a:pt x="506" y="2"/>
                </a:lnTo>
                <a:lnTo>
                  <a:pt x="513" y="4"/>
                </a:lnTo>
                <a:lnTo>
                  <a:pt x="520" y="6"/>
                </a:lnTo>
                <a:lnTo>
                  <a:pt x="525" y="8"/>
                </a:lnTo>
                <a:lnTo>
                  <a:pt x="528" y="9"/>
                </a:lnTo>
                <a:lnTo>
                  <a:pt x="534" y="13"/>
                </a:lnTo>
                <a:lnTo>
                  <a:pt x="540" y="17"/>
                </a:lnTo>
                <a:lnTo>
                  <a:pt x="545" y="21"/>
                </a:lnTo>
                <a:lnTo>
                  <a:pt x="548" y="24"/>
                </a:lnTo>
                <a:lnTo>
                  <a:pt x="550" y="26"/>
                </a:lnTo>
                <a:lnTo>
                  <a:pt x="555" y="32"/>
                </a:lnTo>
                <a:lnTo>
                  <a:pt x="558" y="37"/>
                </a:lnTo>
                <a:lnTo>
                  <a:pt x="560" y="42"/>
                </a:lnTo>
                <a:lnTo>
                  <a:pt x="561" y="48"/>
                </a:lnTo>
                <a:lnTo>
                  <a:pt x="561" y="55"/>
                </a:lnTo>
                <a:lnTo>
                  <a:pt x="560" y="61"/>
                </a:lnTo>
                <a:lnTo>
                  <a:pt x="559" y="64"/>
                </a:lnTo>
                <a:lnTo>
                  <a:pt x="558" y="68"/>
                </a:lnTo>
                <a:lnTo>
                  <a:pt x="554" y="75"/>
                </a:lnTo>
                <a:lnTo>
                  <a:pt x="552" y="79"/>
                </a:lnTo>
                <a:lnTo>
                  <a:pt x="550" y="83"/>
                </a:lnTo>
                <a:lnTo>
                  <a:pt x="540" y="96"/>
                </a:lnTo>
                <a:lnTo>
                  <a:pt x="534" y="106"/>
                </a:lnTo>
                <a:lnTo>
                  <a:pt x="531" y="111"/>
                </a:lnTo>
                <a:lnTo>
                  <a:pt x="529" y="115"/>
                </a:lnTo>
                <a:lnTo>
                  <a:pt x="527" y="119"/>
                </a:lnTo>
                <a:lnTo>
                  <a:pt x="527" y="123"/>
                </a:lnTo>
                <a:lnTo>
                  <a:pt x="527" y="127"/>
                </a:lnTo>
                <a:lnTo>
                  <a:pt x="527" y="129"/>
                </a:lnTo>
                <a:lnTo>
                  <a:pt x="528" y="130"/>
                </a:lnTo>
                <a:lnTo>
                  <a:pt x="530" y="132"/>
                </a:lnTo>
                <a:lnTo>
                  <a:pt x="531" y="134"/>
                </a:lnTo>
                <a:lnTo>
                  <a:pt x="535" y="137"/>
                </a:lnTo>
                <a:lnTo>
                  <a:pt x="538" y="138"/>
                </a:lnTo>
                <a:lnTo>
                  <a:pt x="541" y="140"/>
                </a:lnTo>
                <a:lnTo>
                  <a:pt x="548" y="142"/>
                </a:lnTo>
                <a:lnTo>
                  <a:pt x="822" y="142"/>
                </a:lnTo>
                <a:lnTo>
                  <a:pt x="822" y="667"/>
                </a:lnTo>
                <a:lnTo>
                  <a:pt x="142" y="667"/>
                </a:lnTo>
                <a:lnTo>
                  <a:pt x="142" y="470"/>
                </a:lnTo>
                <a:lnTo>
                  <a:pt x="138" y="460"/>
                </a:lnTo>
                <a:lnTo>
                  <a:pt x="136" y="456"/>
                </a:lnTo>
                <a:lnTo>
                  <a:pt x="134" y="454"/>
                </a:lnTo>
                <a:lnTo>
                  <a:pt x="132" y="451"/>
                </a:lnTo>
                <a:lnTo>
                  <a:pt x="129" y="450"/>
                </a:lnTo>
                <a:lnTo>
                  <a:pt x="127" y="449"/>
                </a:lnTo>
                <a:lnTo>
                  <a:pt x="124" y="449"/>
                </a:lnTo>
                <a:lnTo>
                  <a:pt x="121" y="450"/>
                </a:lnTo>
                <a:lnTo>
                  <a:pt x="118" y="451"/>
                </a:lnTo>
                <a:lnTo>
                  <a:pt x="112" y="454"/>
                </a:lnTo>
                <a:lnTo>
                  <a:pt x="106" y="458"/>
                </a:lnTo>
                <a:lnTo>
                  <a:pt x="98" y="463"/>
                </a:lnTo>
                <a:lnTo>
                  <a:pt x="83" y="473"/>
                </a:lnTo>
                <a:lnTo>
                  <a:pt x="75" y="478"/>
                </a:lnTo>
                <a:lnTo>
                  <a:pt x="72" y="480"/>
                </a:lnTo>
                <a:lnTo>
                  <a:pt x="68" y="481"/>
                </a:lnTo>
                <a:lnTo>
                  <a:pt x="59" y="484"/>
                </a:lnTo>
                <a:lnTo>
                  <a:pt x="55" y="484"/>
                </a:lnTo>
                <a:lnTo>
                  <a:pt x="51" y="484"/>
                </a:lnTo>
                <a:lnTo>
                  <a:pt x="47" y="483"/>
                </a:lnTo>
                <a:lnTo>
                  <a:pt x="42" y="482"/>
                </a:lnTo>
                <a:lnTo>
                  <a:pt x="38" y="480"/>
                </a:lnTo>
                <a:lnTo>
                  <a:pt x="34" y="478"/>
                </a:lnTo>
                <a:lnTo>
                  <a:pt x="26" y="471"/>
                </a:lnTo>
                <a:lnTo>
                  <a:pt x="22" y="467"/>
                </a:lnTo>
                <a:lnTo>
                  <a:pt x="19" y="463"/>
                </a:lnTo>
                <a:lnTo>
                  <a:pt x="12" y="455"/>
                </a:lnTo>
                <a:lnTo>
                  <a:pt x="10" y="450"/>
                </a:lnTo>
                <a:lnTo>
                  <a:pt x="8" y="446"/>
                </a:lnTo>
                <a:lnTo>
                  <a:pt x="4" y="435"/>
                </a:lnTo>
                <a:lnTo>
                  <a:pt x="3" y="429"/>
                </a:lnTo>
                <a:lnTo>
                  <a:pt x="2" y="424"/>
                </a:lnTo>
                <a:lnTo>
                  <a:pt x="1" y="414"/>
                </a:lnTo>
                <a:lnTo>
                  <a:pt x="0" y="403"/>
                </a:lnTo>
                <a:lnTo>
                  <a:pt x="1" y="392"/>
                </a:lnTo>
                <a:lnTo>
                  <a:pt x="3" y="382"/>
                </a:lnTo>
                <a:lnTo>
                  <a:pt x="6" y="371"/>
                </a:lnTo>
                <a:lnTo>
                  <a:pt x="7" y="366"/>
                </a:lnTo>
                <a:lnTo>
                  <a:pt x="9" y="361"/>
                </a:lnTo>
                <a:lnTo>
                  <a:pt x="14" y="352"/>
                </a:lnTo>
                <a:lnTo>
                  <a:pt x="18" y="348"/>
                </a:lnTo>
                <a:lnTo>
                  <a:pt x="21" y="344"/>
                </a:lnTo>
                <a:lnTo>
                  <a:pt x="27" y="337"/>
                </a:lnTo>
                <a:lnTo>
                  <a:pt x="31" y="334"/>
                </a:lnTo>
                <a:lnTo>
                  <a:pt x="35" y="3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1" name="Freeform 27"/>
          <p:cNvSpPr>
            <a:spLocks/>
          </p:cNvSpPr>
          <p:nvPr/>
        </p:nvSpPr>
        <p:spPr bwMode="auto">
          <a:xfrm>
            <a:off x="778933" y="3234954"/>
            <a:ext cx="1685767" cy="3030381"/>
          </a:xfrm>
          <a:custGeom>
            <a:avLst/>
            <a:gdLst>
              <a:gd name="T0" fmla="*/ 275 w 674"/>
              <a:gd name="T1" fmla="*/ 140 h 667"/>
              <a:gd name="T2" fmla="*/ 285 w 674"/>
              <a:gd name="T3" fmla="*/ 134 h 667"/>
              <a:gd name="T4" fmla="*/ 289 w 674"/>
              <a:gd name="T5" fmla="*/ 126 h 667"/>
              <a:gd name="T6" fmla="*/ 289 w 674"/>
              <a:gd name="T7" fmla="*/ 118 h 667"/>
              <a:gd name="T8" fmla="*/ 277 w 674"/>
              <a:gd name="T9" fmla="*/ 99 h 667"/>
              <a:gd name="T10" fmla="*/ 262 w 674"/>
              <a:gd name="T11" fmla="*/ 73 h 667"/>
              <a:gd name="T12" fmla="*/ 258 w 674"/>
              <a:gd name="T13" fmla="*/ 61 h 667"/>
              <a:gd name="T14" fmla="*/ 259 w 674"/>
              <a:gd name="T15" fmla="*/ 48 h 667"/>
              <a:gd name="T16" fmla="*/ 264 w 674"/>
              <a:gd name="T17" fmla="*/ 33 h 667"/>
              <a:gd name="T18" fmla="*/ 273 w 674"/>
              <a:gd name="T19" fmla="*/ 22 h 667"/>
              <a:gd name="T20" fmla="*/ 294 w 674"/>
              <a:gd name="T21" fmla="*/ 9 h 667"/>
              <a:gd name="T22" fmla="*/ 314 w 674"/>
              <a:gd name="T23" fmla="*/ 2 h 667"/>
              <a:gd name="T24" fmla="*/ 346 w 674"/>
              <a:gd name="T25" fmla="*/ 0 h 667"/>
              <a:gd name="T26" fmla="*/ 377 w 674"/>
              <a:gd name="T27" fmla="*/ 7 h 667"/>
              <a:gd name="T28" fmla="*/ 392 w 674"/>
              <a:gd name="T29" fmla="*/ 14 h 667"/>
              <a:gd name="T30" fmla="*/ 404 w 674"/>
              <a:gd name="T31" fmla="*/ 24 h 667"/>
              <a:gd name="T32" fmla="*/ 413 w 674"/>
              <a:gd name="T33" fmla="*/ 37 h 667"/>
              <a:gd name="T34" fmla="*/ 417 w 674"/>
              <a:gd name="T35" fmla="*/ 51 h 667"/>
              <a:gd name="T36" fmla="*/ 414 w 674"/>
              <a:gd name="T37" fmla="*/ 67 h 667"/>
              <a:gd name="T38" fmla="*/ 395 w 674"/>
              <a:gd name="T39" fmla="*/ 98 h 667"/>
              <a:gd name="T40" fmla="*/ 383 w 674"/>
              <a:gd name="T41" fmla="*/ 118 h 667"/>
              <a:gd name="T42" fmla="*/ 382 w 674"/>
              <a:gd name="T43" fmla="*/ 126 h 667"/>
              <a:gd name="T44" fmla="*/ 386 w 674"/>
              <a:gd name="T45" fmla="*/ 134 h 667"/>
              <a:gd name="T46" fmla="*/ 397 w 674"/>
              <a:gd name="T47" fmla="*/ 140 h 667"/>
              <a:gd name="T48" fmla="*/ 674 w 674"/>
              <a:gd name="T49" fmla="*/ 336 h 667"/>
              <a:gd name="T50" fmla="*/ 668 w 674"/>
              <a:gd name="T51" fmla="*/ 350 h 667"/>
              <a:gd name="T52" fmla="*/ 661 w 674"/>
              <a:gd name="T53" fmla="*/ 356 h 667"/>
              <a:gd name="T54" fmla="*/ 653 w 674"/>
              <a:gd name="T55" fmla="*/ 357 h 667"/>
              <a:gd name="T56" fmla="*/ 639 w 674"/>
              <a:gd name="T57" fmla="*/ 350 h 667"/>
              <a:gd name="T58" fmla="*/ 617 w 674"/>
              <a:gd name="T59" fmla="*/ 335 h 667"/>
              <a:gd name="T60" fmla="*/ 597 w 674"/>
              <a:gd name="T61" fmla="*/ 326 h 667"/>
              <a:gd name="T62" fmla="*/ 585 w 674"/>
              <a:gd name="T63" fmla="*/ 325 h 667"/>
              <a:gd name="T64" fmla="*/ 571 w 674"/>
              <a:gd name="T65" fmla="*/ 329 h 667"/>
              <a:gd name="T66" fmla="*/ 559 w 674"/>
              <a:gd name="T67" fmla="*/ 337 h 667"/>
              <a:gd name="T68" fmla="*/ 546 w 674"/>
              <a:gd name="T69" fmla="*/ 352 h 667"/>
              <a:gd name="T70" fmla="*/ 537 w 674"/>
              <a:gd name="T71" fmla="*/ 371 h 667"/>
              <a:gd name="T72" fmla="*/ 532 w 674"/>
              <a:gd name="T73" fmla="*/ 397 h 667"/>
              <a:gd name="T74" fmla="*/ 533 w 674"/>
              <a:gd name="T75" fmla="*/ 424 h 667"/>
              <a:gd name="T76" fmla="*/ 541 w 674"/>
              <a:gd name="T77" fmla="*/ 450 h 667"/>
              <a:gd name="T78" fmla="*/ 550 w 674"/>
              <a:gd name="T79" fmla="*/ 463 h 667"/>
              <a:gd name="T80" fmla="*/ 561 w 674"/>
              <a:gd name="T81" fmla="*/ 475 h 667"/>
              <a:gd name="T82" fmla="*/ 574 w 674"/>
              <a:gd name="T83" fmla="*/ 482 h 667"/>
              <a:gd name="T84" fmla="*/ 587 w 674"/>
              <a:gd name="T85" fmla="*/ 484 h 667"/>
              <a:gd name="T86" fmla="*/ 603 w 674"/>
              <a:gd name="T87" fmla="*/ 480 h 667"/>
              <a:gd name="T88" fmla="*/ 630 w 674"/>
              <a:gd name="T89" fmla="*/ 462 h 667"/>
              <a:gd name="T90" fmla="*/ 647 w 674"/>
              <a:gd name="T91" fmla="*/ 452 h 667"/>
              <a:gd name="T92" fmla="*/ 656 w 674"/>
              <a:gd name="T93" fmla="*/ 449 h 667"/>
              <a:gd name="T94" fmla="*/ 664 w 674"/>
              <a:gd name="T95" fmla="*/ 452 h 667"/>
              <a:gd name="T96" fmla="*/ 671 w 674"/>
              <a:gd name="T97" fmla="*/ 461 h 667"/>
              <a:gd name="T98" fmla="*/ 674 w 674"/>
              <a:gd name="T99" fmla="*/ 667 h 66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4"/>
              <a:gd name="T151" fmla="*/ 0 h 667"/>
              <a:gd name="T152" fmla="*/ 674 w 674"/>
              <a:gd name="T153" fmla="*/ 667 h 66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4" h="667">
                <a:moveTo>
                  <a:pt x="0" y="142"/>
                </a:moveTo>
                <a:lnTo>
                  <a:pt x="270" y="142"/>
                </a:lnTo>
                <a:lnTo>
                  <a:pt x="275" y="140"/>
                </a:lnTo>
                <a:lnTo>
                  <a:pt x="279" y="138"/>
                </a:lnTo>
                <a:lnTo>
                  <a:pt x="283" y="136"/>
                </a:lnTo>
                <a:lnTo>
                  <a:pt x="285" y="134"/>
                </a:lnTo>
                <a:lnTo>
                  <a:pt x="287" y="131"/>
                </a:lnTo>
                <a:lnTo>
                  <a:pt x="289" y="129"/>
                </a:lnTo>
                <a:lnTo>
                  <a:pt x="289" y="126"/>
                </a:lnTo>
                <a:lnTo>
                  <a:pt x="290" y="124"/>
                </a:lnTo>
                <a:lnTo>
                  <a:pt x="289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7" y="99"/>
                </a:lnTo>
                <a:lnTo>
                  <a:pt x="268" y="85"/>
                </a:lnTo>
                <a:lnTo>
                  <a:pt x="263" y="77"/>
                </a:lnTo>
                <a:lnTo>
                  <a:pt x="262" y="73"/>
                </a:lnTo>
                <a:lnTo>
                  <a:pt x="260" y="69"/>
                </a:lnTo>
                <a:lnTo>
                  <a:pt x="259" y="65"/>
                </a:lnTo>
                <a:lnTo>
                  <a:pt x="258" y="61"/>
                </a:lnTo>
                <a:lnTo>
                  <a:pt x="258" y="57"/>
                </a:lnTo>
                <a:lnTo>
                  <a:pt x="258" y="52"/>
                </a:lnTo>
                <a:lnTo>
                  <a:pt x="259" y="48"/>
                </a:lnTo>
                <a:lnTo>
                  <a:pt x="260" y="43"/>
                </a:lnTo>
                <a:lnTo>
                  <a:pt x="262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5" y="1"/>
                </a:lnTo>
                <a:lnTo>
                  <a:pt x="335" y="0"/>
                </a:lnTo>
                <a:lnTo>
                  <a:pt x="346" y="0"/>
                </a:lnTo>
                <a:lnTo>
                  <a:pt x="357" y="1"/>
                </a:lnTo>
                <a:lnTo>
                  <a:pt x="367" y="4"/>
                </a:lnTo>
                <a:lnTo>
                  <a:pt x="377" y="7"/>
                </a:lnTo>
                <a:lnTo>
                  <a:pt x="383" y="9"/>
                </a:lnTo>
                <a:lnTo>
                  <a:pt x="388" y="12"/>
                </a:lnTo>
                <a:lnTo>
                  <a:pt x="392" y="14"/>
                </a:lnTo>
                <a:lnTo>
                  <a:pt x="396" y="17"/>
                </a:lnTo>
                <a:lnTo>
                  <a:pt x="400" y="21"/>
                </a:lnTo>
                <a:lnTo>
                  <a:pt x="404" y="24"/>
                </a:lnTo>
                <a:lnTo>
                  <a:pt x="407" y="28"/>
                </a:lnTo>
                <a:lnTo>
                  <a:pt x="410" y="32"/>
                </a:lnTo>
                <a:lnTo>
                  <a:pt x="413" y="37"/>
                </a:lnTo>
                <a:lnTo>
                  <a:pt x="415" y="41"/>
                </a:lnTo>
                <a:lnTo>
                  <a:pt x="416" y="46"/>
                </a:lnTo>
                <a:lnTo>
                  <a:pt x="417" y="51"/>
                </a:lnTo>
                <a:lnTo>
                  <a:pt x="417" y="55"/>
                </a:lnTo>
                <a:lnTo>
                  <a:pt x="416" y="59"/>
                </a:lnTo>
                <a:lnTo>
                  <a:pt x="414" y="67"/>
                </a:lnTo>
                <a:lnTo>
                  <a:pt x="410" y="75"/>
                </a:lnTo>
                <a:lnTo>
                  <a:pt x="406" y="83"/>
                </a:lnTo>
                <a:lnTo>
                  <a:pt x="395" y="98"/>
                </a:lnTo>
                <a:lnTo>
                  <a:pt x="390" y="104"/>
                </a:lnTo>
                <a:lnTo>
                  <a:pt x="386" y="112"/>
                </a:lnTo>
                <a:lnTo>
                  <a:pt x="383" y="118"/>
                </a:lnTo>
                <a:lnTo>
                  <a:pt x="382" y="121"/>
                </a:lnTo>
                <a:lnTo>
                  <a:pt x="382" y="124"/>
                </a:lnTo>
                <a:lnTo>
                  <a:pt x="382" y="126"/>
                </a:lnTo>
                <a:lnTo>
                  <a:pt x="383" y="129"/>
                </a:lnTo>
                <a:lnTo>
                  <a:pt x="384" y="132"/>
                </a:lnTo>
                <a:lnTo>
                  <a:pt x="386" y="134"/>
                </a:lnTo>
                <a:lnTo>
                  <a:pt x="389" y="136"/>
                </a:lnTo>
                <a:lnTo>
                  <a:pt x="393" y="138"/>
                </a:lnTo>
                <a:lnTo>
                  <a:pt x="397" y="140"/>
                </a:lnTo>
                <a:lnTo>
                  <a:pt x="403" y="142"/>
                </a:lnTo>
                <a:lnTo>
                  <a:pt x="674" y="142"/>
                </a:lnTo>
                <a:lnTo>
                  <a:pt x="674" y="336"/>
                </a:lnTo>
                <a:lnTo>
                  <a:pt x="672" y="342"/>
                </a:lnTo>
                <a:lnTo>
                  <a:pt x="670" y="346"/>
                </a:lnTo>
                <a:lnTo>
                  <a:pt x="668" y="350"/>
                </a:lnTo>
                <a:lnTo>
                  <a:pt x="666" y="352"/>
                </a:lnTo>
                <a:lnTo>
                  <a:pt x="664" y="355"/>
                </a:lnTo>
                <a:lnTo>
                  <a:pt x="661" y="356"/>
                </a:lnTo>
                <a:lnTo>
                  <a:pt x="659" y="357"/>
                </a:lnTo>
                <a:lnTo>
                  <a:pt x="656" y="357"/>
                </a:lnTo>
                <a:lnTo>
                  <a:pt x="653" y="357"/>
                </a:lnTo>
                <a:lnTo>
                  <a:pt x="651" y="356"/>
                </a:lnTo>
                <a:lnTo>
                  <a:pt x="645" y="353"/>
                </a:lnTo>
                <a:lnTo>
                  <a:pt x="639" y="350"/>
                </a:lnTo>
                <a:lnTo>
                  <a:pt x="631" y="345"/>
                </a:lnTo>
                <a:lnTo>
                  <a:pt x="624" y="340"/>
                </a:lnTo>
                <a:lnTo>
                  <a:pt x="617" y="335"/>
                </a:lnTo>
                <a:lnTo>
                  <a:pt x="609" y="331"/>
                </a:lnTo>
                <a:lnTo>
                  <a:pt x="601" y="328"/>
                </a:lnTo>
                <a:lnTo>
                  <a:pt x="597" y="326"/>
                </a:lnTo>
                <a:lnTo>
                  <a:pt x="593" y="325"/>
                </a:lnTo>
                <a:lnTo>
                  <a:pt x="589" y="325"/>
                </a:lnTo>
                <a:lnTo>
                  <a:pt x="585" y="325"/>
                </a:lnTo>
                <a:lnTo>
                  <a:pt x="580" y="326"/>
                </a:lnTo>
                <a:lnTo>
                  <a:pt x="576" y="327"/>
                </a:lnTo>
                <a:lnTo>
                  <a:pt x="571" y="329"/>
                </a:lnTo>
                <a:lnTo>
                  <a:pt x="566" y="332"/>
                </a:lnTo>
                <a:lnTo>
                  <a:pt x="562" y="334"/>
                </a:lnTo>
                <a:lnTo>
                  <a:pt x="559" y="337"/>
                </a:lnTo>
                <a:lnTo>
                  <a:pt x="555" y="341"/>
                </a:lnTo>
                <a:lnTo>
                  <a:pt x="552" y="344"/>
                </a:lnTo>
                <a:lnTo>
                  <a:pt x="546" y="352"/>
                </a:lnTo>
                <a:lnTo>
                  <a:pt x="541" y="361"/>
                </a:lnTo>
                <a:lnTo>
                  <a:pt x="539" y="366"/>
                </a:lnTo>
                <a:lnTo>
                  <a:pt x="537" y="371"/>
                </a:lnTo>
                <a:lnTo>
                  <a:pt x="534" y="382"/>
                </a:lnTo>
                <a:lnTo>
                  <a:pt x="533" y="392"/>
                </a:lnTo>
                <a:lnTo>
                  <a:pt x="532" y="397"/>
                </a:lnTo>
                <a:lnTo>
                  <a:pt x="532" y="403"/>
                </a:lnTo>
                <a:lnTo>
                  <a:pt x="532" y="414"/>
                </a:lnTo>
                <a:lnTo>
                  <a:pt x="533" y="424"/>
                </a:lnTo>
                <a:lnTo>
                  <a:pt x="536" y="435"/>
                </a:lnTo>
                <a:lnTo>
                  <a:pt x="539" y="446"/>
                </a:lnTo>
                <a:lnTo>
                  <a:pt x="541" y="450"/>
                </a:lnTo>
                <a:lnTo>
                  <a:pt x="544" y="455"/>
                </a:lnTo>
                <a:lnTo>
                  <a:pt x="546" y="459"/>
                </a:lnTo>
                <a:lnTo>
                  <a:pt x="550" y="463"/>
                </a:lnTo>
                <a:lnTo>
                  <a:pt x="554" y="467"/>
                </a:lnTo>
                <a:lnTo>
                  <a:pt x="557" y="471"/>
                </a:lnTo>
                <a:lnTo>
                  <a:pt x="561" y="475"/>
                </a:lnTo>
                <a:lnTo>
                  <a:pt x="565" y="478"/>
                </a:lnTo>
                <a:lnTo>
                  <a:pt x="570" y="480"/>
                </a:lnTo>
                <a:lnTo>
                  <a:pt x="574" y="482"/>
                </a:lnTo>
                <a:lnTo>
                  <a:pt x="578" y="483"/>
                </a:lnTo>
                <a:lnTo>
                  <a:pt x="583" y="484"/>
                </a:lnTo>
                <a:lnTo>
                  <a:pt x="587" y="484"/>
                </a:lnTo>
                <a:lnTo>
                  <a:pt x="591" y="484"/>
                </a:lnTo>
                <a:lnTo>
                  <a:pt x="599" y="481"/>
                </a:lnTo>
                <a:lnTo>
                  <a:pt x="603" y="480"/>
                </a:lnTo>
                <a:lnTo>
                  <a:pt x="607" y="477"/>
                </a:lnTo>
                <a:lnTo>
                  <a:pt x="615" y="473"/>
                </a:lnTo>
                <a:lnTo>
                  <a:pt x="630" y="462"/>
                </a:lnTo>
                <a:lnTo>
                  <a:pt x="638" y="457"/>
                </a:lnTo>
                <a:lnTo>
                  <a:pt x="644" y="453"/>
                </a:lnTo>
                <a:lnTo>
                  <a:pt x="647" y="452"/>
                </a:lnTo>
                <a:lnTo>
                  <a:pt x="650" y="450"/>
                </a:lnTo>
                <a:lnTo>
                  <a:pt x="653" y="450"/>
                </a:lnTo>
                <a:lnTo>
                  <a:pt x="656" y="449"/>
                </a:lnTo>
                <a:lnTo>
                  <a:pt x="659" y="450"/>
                </a:lnTo>
                <a:lnTo>
                  <a:pt x="661" y="450"/>
                </a:lnTo>
                <a:lnTo>
                  <a:pt x="664" y="452"/>
                </a:lnTo>
                <a:lnTo>
                  <a:pt x="666" y="454"/>
                </a:lnTo>
                <a:lnTo>
                  <a:pt x="668" y="457"/>
                </a:lnTo>
                <a:lnTo>
                  <a:pt x="671" y="461"/>
                </a:lnTo>
                <a:lnTo>
                  <a:pt x="673" y="465"/>
                </a:lnTo>
                <a:lnTo>
                  <a:pt x="674" y="471"/>
                </a:lnTo>
                <a:lnTo>
                  <a:pt x="674" y="667"/>
                </a:lnTo>
                <a:lnTo>
                  <a:pt x="0" y="667"/>
                </a:lnTo>
                <a:lnTo>
                  <a:pt x="0" y="1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3342895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0" grpId="0" animBg="1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8000" t="22000" r="5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833680" y="1"/>
            <a:ext cx="7561780" cy="980658"/>
          </a:xfrm>
          <a:prstGeom prst="cloud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И.Мигалкин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айымньытын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үрүн геройа?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631712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Муосмурун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63171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Туосмурун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63171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Сыамурун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0" name="Freeform 26"/>
          <p:cNvSpPr>
            <a:spLocks/>
          </p:cNvSpPr>
          <p:nvPr/>
        </p:nvSpPr>
        <p:spPr bwMode="auto">
          <a:xfrm>
            <a:off x="2107573" y="3234954"/>
            <a:ext cx="2058027" cy="3030381"/>
          </a:xfrm>
          <a:custGeom>
            <a:avLst/>
            <a:gdLst>
              <a:gd name="T0" fmla="*/ 44 w 822"/>
              <a:gd name="T1" fmla="*/ 327 h 667"/>
              <a:gd name="T2" fmla="*/ 57 w 822"/>
              <a:gd name="T3" fmla="*/ 325 h 667"/>
              <a:gd name="T4" fmla="*/ 70 w 822"/>
              <a:gd name="T5" fmla="*/ 327 h 667"/>
              <a:gd name="T6" fmla="*/ 92 w 822"/>
              <a:gd name="T7" fmla="*/ 340 h 667"/>
              <a:gd name="T8" fmla="*/ 113 w 822"/>
              <a:gd name="T9" fmla="*/ 353 h 667"/>
              <a:gd name="T10" fmla="*/ 124 w 822"/>
              <a:gd name="T11" fmla="*/ 357 h 667"/>
              <a:gd name="T12" fmla="*/ 134 w 822"/>
              <a:gd name="T13" fmla="*/ 353 h 667"/>
              <a:gd name="T14" fmla="*/ 140 w 822"/>
              <a:gd name="T15" fmla="*/ 343 h 667"/>
              <a:gd name="T16" fmla="*/ 414 w 822"/>
              <a:gd name="T17" fmla="*/ 142 h 667"/>
              <a:gd name="T18" fmla="*/ 430 w 822"/>
              <a:gd name="T19" fmla="*/ 134 h 667"/>
              <a:gd name="T20" fmla="*/ 435 w 822"/>
              <a:gd name="T21" fmla="*/ 123 h 667"/>
              <a:gd name="T22" fmla="*/ 429 w 822"/>
              <a:gd name="T23" fmla="*/ 108 h 667"/>
              <a:gd name="T24" fmla="*/ 413 w 822"/>
              <a:gd name="T25" fmla="*/ 84 h 667"/>
              <a:gd name="T26" fmla="*/ 405 w 822"/>
              <a:gd name="T27" fmla="*/ 67 h 667"/>
              <a:gd name="T28" fmla="*/ 403 w 822"/>
              <a:gd name="T29" fmla="*/ 52 h 667"/>
              <a:gd name="T30" fmla="*/ 408 w 822"/>
              <a:gd name="T31" fmla="*/ 34 h 667"/>
              <a:gd name="T32" fmla="*/ 419 w 822"/>
              <a:gd name="T33" fmla="*/ 21 h 667"/>
              <a:gd name="T34" fmla="*/ 435 w 822"/>
              <a:gd name="T35" fmla="*/ 10 h 667"/>
              <a:gd name="T36" fmla="*/ 456 w 822"/>
              <a:gd name="T37" fmla="*/ 3 h 667"/>
              <a:gd name="T38" fmla="*/ 477 w 822"/>
              <a:gd name="T39" fmla="*/ 0 h 667"/>
              <a:gd name="T40" fmla="*/ 499 w 822"/>
              <a:gd name="T41" fmla="*/ 1 h 667"/>
              <a:gd name="T42" fmla="*/ 520 w 822"/>
              <a:gd name="T43" fmla="*/ 6 h 667"/>
              <a:gd name="T44" fmla="*/ 534 w 822"/>
              <a:gd name="T45" fmla="*/ 13 h 667"/>
              <a:gd name="T46" fmla="*/ 548 w 822"/>
              <a:gd name="T47" fmla="*/ 24 h 667"/>
              <a:gd name="T48" fmla="*/ 558 w 822"/>
              <a:gd name="T49" fmla="*/ 37 h 667"/>
              <a:gd name="T50" fmla="*/ 561 w 822"/>
              <a:gd name="T51" fmla="*/ 55 h 667"/>
              <a:gd name="T52" fmla="*/ 558 w 822"/>
              <a:gd name="T53" fmla="*/ 68 h 667"/>
              <a:gd name="T54" fmla="*/ 550 w 822"/>
              <a:gd name="T55" fmla="*/ 83 h 667"/>
              <a:gd name="T56" fmla="*/ 531 w 822"/>
              <a:gd name="T57" fmla="*/ 111 h 667"/>
              <a:gd name="T58" fmla="*/ 527 w 822"/>
              <a:gd name="T59" fmla="*/ 123 h 667"/>
              <a:gd name="T60" fmla="*/ 528 w 822"/>
              <a:gd name="T61" fmla="*/ 130 h 667"/>
              <a:gd name="T62" fmla="*/ 535 w 822"/>
              <a:gd name="T63" fmla="*/ 137 h 667"/>
              <a:gd name="T64" fmla="*/ 548 w 822"/>
              <a:gd name="T65" fmla="*/ 142 h 667"/>
              <a:gd name="T66" fmla="*/ 142 w 822"/>
              <a:gd name="T67" fmla="*/ 667 h 667"/>
              <a:gd name="T68" fmla="*/ 136 w 822"/>
              <a:gd name="T69" fmla="*/ 456 h 667"/>
              <a:gd name="T70" fmla="*/ 129 w 822"/>
              <a:gd name="T71" fmla="*/ 450 h 667"/>
              <a:gd name="T72" fmla="*/ 121 w 822"/>
              <a:gd name="T73" fmla="*/ 450 h 667"/>
              <a:gd name="T74" fmla="*/ 106 w 822"/>
              <a:gd name="T75" fmla="*/ 458 h 667"/>
              <a:gd name="T76" fmla="*/ 75 w 822"/>
              <a:gd name="T77" fmla="*/ 478 h 667"/>
              <a:gd name="T78" fmla="*/ 59 w 822"/>
              <a:gd name="T79" fmla="*/ 484 h 667"/>
              <a:gd name="T80" fmla="*/ 47 w 822"/>
              <a:gd name="T81" fmla="*/ 483 h 667"/>
              <a:gd name="T82" fmla="*/ 34 w 822"/>
              <a:gd name="T83" fmla="*/ 478 h 667"/>
              <a:gd name="T84" fmla="*/ 19 w 822"/>
              <a:gd name="T85" fmla="*/ 463 h 667"/>
              <a:gd name="T86" fmla="*/ 8 w 822"/>
              <a:gd name="T87" fmla="*/ 446 h 667"/>
              <a:gd name="T88" fmla="*/ 2 w 822"/>
              <a:gd name="T89" fmla="*/ 424 h 667"/>
              <a:gd name="T90" fmla="*/ 1 w 822"/>
              <a:gd name="T91" fmla="*/ 392 h 667"/>
              <a:gd name="T92" fmla="*/ 7 w 822"/>
              <a:gd name="T93" fmla="*/ 366 h 667"/>
              <a:gd name="T94" fmla="*/ 18 w 822"/>
              <a:gd name="T95" fmla="*/ 348 h 667"/>
              <a:gd name="T96" fmla="*/ 31 w 822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667"/>
              <a:gd name="T149" fmla="*/ 822 w 822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667">
                <a:moveTo>
                  <a:pt x="35" y="332"/>
                </a:moveTo>
                <a:lnTo>
                  <a:pt x="39" y="329"/>
                </a:lnTo>
                <a:lnTo>
                  <a:pt x="44" y="327"/>
                </a:lnTo>
                <a:lnTo>
                  <a:pt x="48" y="326"/>
                </a:lnTo>
                <a:lnTo>
                  <a:pt x="53" y="325"/>
                </a:lnTo>
                <a:lnTo>
                  <a:pt x="57" y="325"/>
                </a:lnTo>
                <a:lnTo>
                  <a:pt x="61" y="325"/>
                </a:lnTo>
                <a:lnTo>
                  <a:pt x="66" y="326"/>
                </a:lnTo>
                <a:lnTo>
                  <a:pt x="70" y="327"/>
                </a:lnTo>
                <a:lnTo>
                  <a:pt x="77" y="331"/>
                </a:lnTo>
                <a:lnTo>
                  <a:pt x="85" y="335"/>
                </a:lnTo>
                <a:lnTo>
                  <a:pt x="92" y="340"/>
                </a:lnTo>
                <a:lnTo>
                  <a:pt x="99" y="345"/>
                </a:lnTo>
                <a:lnTo>
                  <a:pt x="107" y="349"/>
                </a:lnTo>
                <a:lnTo>
                  <a:pt x="113" y="353"/>
                </a:lnTo>
                <a:lnTo>
                  <a:pt x="119" y="356"/>
                </a:lnTo>
                <a:lnTo>
                  <a:pt x="121" y="357"/>
                </a:lnTo>
                <a:lnTo>
                  <a:pt x="124" y="357"/>
                </a:lnTo>
                <a:lnTo>
                  <a:pt x="129" y="356"/>
                </a:lnTo>
                <a:lnTo>
                  <a:pt x="132" y="355"/>
                </a:lnTo>
                <a:lnTo>
                  <a:pt x="134" y="353"/>
                </a:lnTo>
                <a:lnTo>
                  <a:pt x="136" y="350"/>
                </a:lnTo>
                <a:lnTo>
                  <a:pt x="138" y="347"/>
                </a:lnTo>
                <a:lnTo>
                  <a:pt x="140" y="343"/>
                </a:lnTo>
                <a:lnTo>
                  <a:pt x="142" y="338"/>
                </a:lnTo>
                <a:lnTo>
                  <a:pt x="142" y="142"/>
                </a:lnTo>
                <a:lnTo>
                  <a:pt x="414" y="142"/>
                </a:lnTo>
                <a:lnTo>
                  <a:pt x="421" y="139"/>
                </a:lnTo>
                <a:lnTo>
                  <a:pt x="426" y="137"/>
                </a:lnTo>
                <a:lnTo>
                  <a:pt x="430" y="134"/>
                </a:lnTo>
                <a:lnTo>
                  <a:pt x="432" y="130"/>
                </a:lnTo>
                <a:lnTo>
                  <a:pt x="434" y="127"/>
                </a:lnTo>
                <a:lnTo>
                  <a:pt x="435" y="123"/>
                </a:lnTo>
                <a:lnTo>
                  <a:pt x="434" y="120"/>
                </a:lnTo>
                <a:lnTo>
                  <a:pt x="433" y="116"/>
                </a:lnTo>
                <a:lnTo>
                  <a:pt x="429" y="108"/>
                </a:lnTo>
                <a:lnTo>
                  <a:pt x="424" y="100"/>
                </a:lnTo>
                <a:lnTo>
                  <a:pt x="418" y="92"/>
                </a:lnTo>
                <a:lnTo>
                  <a:pt x="413" y="84"/>
                </a:lnTo>
                <a:lnTo>
                  <a:pt x="409" y="77"/>
                </a:lnTo>
                <a:lnTo>
                  <a:pt x="406" y="71"/>
                </a:lnTo>
                <a:lnTo>
                  <a:pt x="405" y="67"/>
                </a:lnTo>
                <a:lnTo>
                  <a:pt x="404" y="64"/>
                </a:lnTo>
                <a:lnTo>
                  <a:pt x="403" y="58"/>
                </a:lnTo>
                <a:lnTo>
                  <a:pt x="403" y="52"/>
                </a:lnTo>
                <a:lnTo>
                  <a:pt x="404" y="46"/>
                </a:lnTo>
                <a:lnTo>
                  <a:pt x="406" y="39"/>
                </a:lnTo>
                <a:lnTo>
                  <a:pt x="408" y="34"/>
                </a:lnTo>
                <a:lnTo>
                  <a:pt x="411" y="29"/>
                </a:lnTo>
                <a:lnTo>
                  <a:pt x="415" y="25"/>
                </a:lnTo>
                <a:lnTo>
                  <a:pt x="419" y="21"/>
                </a:lnTo>
                <a:lnTo>
                  <a:pt x="424" y="17"/>
                </a:lnTo>
                <a:lnTo>
                  <a:pt x="430" y="13"/>
                </a:lnTo>
                <a:lnTo>
                  <a:pt x="435" y="10"/>
                </a:lnTo>
                <a:lnTo>
                  <a:pt x="443" y="7"/>
                </a:lnTo>
                <a:lnTo>
                  <a:pt x="449" y="5"/>
                </a:lnTo>
                <a:lnTo>
                  <a:pt x="456" y="3"/>
                </a:lnTo>
                <a:lnTo>
                  <a:pt x="463" y="1"/>
                </a:lnTo>
                <a:lnTo>
                  <a:pt x="470" y="0"/>
                </a:lnTo>
                <a:lnTo>
                  <a:pt x="477" y="0"/>
                </a:lnTo>
                <a:lnTo>
                  <a:pt x="485" y="0"/>
                </a:lnTo>
                <a:lnTo>
                  <a:pt x="492" y="0"/>
                </a:lnTo>
                <a:lnTo>
                  <a:pt x="499" y="1"/>
                </a:lnTo>
                <a:lnTo>
                  <a:pt x="506" y="2"/>
                </a:lnTo>
                <a:lnTo>
                  <a:pt x="513" y="4"/>
                </a:lnTo>
                <a:lnTo>
                  <a:pt x="520" y="6"/>
                </a:lnTo>
                <a:lnTo>
                  <a:pt x="525" y="8"/>
                </a:lnTo>
                <a:lnTo>
                  <a:pt x="528" y="9"/>
                </a:lnTo>
                <a:lnTo>
                  <a:pt x="534" y="13"/>
                </a:lnTo>
                <a:lnTo>
                  <a:pt x="540" y="17"/>
                </a:lnTo>
                <a:lnTo>
                  <a:pt x="545" y="21"/>
                </a:lnTo>
                <a:lnTo>
                  <a:pt x="548" y="24"/>
                </a:lnTo>
                <a:lnTo>
                  <a:pt x="550" y="26"/>
                </a:lnTo>
                <a:lnTo>
                  <a:pt x="555" y="32"/>
                </a:lnTo>
                <a:lnTo>
                  <a:pt x="558" y="37"/>
                </a:lnTo>
                <a:lnTo>
                  <a:pt x="560" y="42"/>
                </a:lnTo>
                <a:lnTo>
                  <a:pt x="561" y="48"/>
                </a:lnTo>
                <a:lnTo>
                  <a:pt x="561" y="55"/>
                </a:lnTo>
                <a:lnTo>
                  <a:pt x="560" y="61"/>
                </a:lnTo>
                <a:lnTo>
                  <a:pt x="559" y="64"/>
                </a:lnTo>
                <a:lnTo>
                  <a:pt x="558" y="68"/>
                </a:lnTo>
                <a:lnTo>
                  <a:pt x="554" y="75"/>
                </a:lnTo>
                <a:lnTo>
                  <a:pt x="552" y="79"/>
                </a:lnTo>
                <a:lnTo>
                  <a:pt x="550" y="83"/>
                </a:lnTo>
                <a:lnTo>
                  <a:pt x="540" y="96"/>
                </a:lnTo>
                <a:lnTo>
                  <a:pt x="534" y="106"/>
                </a:lnTo>
                <a:lnTo>
                  <a:pt x="531" y="111"/>
                </a:lnTo>
                <a:lnTo>
                  <a:pt x="529" y="115"/>
                </a:lnTo>
                <a:lnTo>
                  <a:pt x="527" y="119"/>
                </a:lnTo>
                <a:lnTo>
                  <a:pt x="527" y="123"/>
                </a:lnTo>
                <a:lnTo>
                  <a:pt x="527" y="127"/>
                </a:lnTo>
                <a:lnTo>
                  <a:pt x="527" y="129"/>
                </a:lnTo>
                <a:lnTo>
                  <a:pt x="528" y="130"/>
                </a:lnTo>
                <a:lnTo>
                  <a:pt x="530" y="132"/>
                </a:lnTo>
                <a:lnTo>
                  <a:pt x="531" y="134"/>
                </a:lnTo>
                <a:lnTo>
                  <a:pt x="535" y="137"/>
                </a:lnTo>
                <a:lnTo>
                  <a:pt x="538" y="138"/>
                </a:lnTo>
                <a:lnTo>
                  <a:pt x="541" y="140"/>
                </a:lnTo>
                <a:lnTo>
                  <a:pt x="548" y="142"/>
                </a:lnTo>
                <a:lnTo>
                  <a:pt x="822" y="142"/>
                </a:lnTo>
                <a:lnTo>
                  <a:pt x="822" y="667"/>
                </a:lnTo>
                <a:lnTo>
                  <a:pt x="142" y="667"/>
                </a:lnTo>
                <a:lnTo>
                  <a:pt x="142" y="470"/>
                </a:lnTo>
                <a:lnTo>
                  <a:pt x="138" y="460"/>
                </a:lnTo>
                <a:lnTo>
                  <a:pt x="136" y="456"/>
                </a:lnTo>
                <a:lnTo>
                  <a:pt x="134" y="454"/>
                </a:lnTo>
                <a:lnTo>
                  <a:pt x="132" y="451"/>
                </a:lnTo>
                <a:lnTo>
                  <a:pt x="129" y="450"/>
                </a:lnTo>
                <a:lnTo>
                  <a:pt x="127" y="449"/>
                </a:lnTo>
                <a:lnTo>
                  <a:pt x="124" y="449"/>
                </a:lnTo>
                <a:lnTo>
                  <a:pt x="121" y="450"/>
                </a:lnTo>
                <a:lnTo>
                  <a:pt x="118" y="451"/>
                </a:lnTo>
                <a:lnTo>
                  <a:pt x="112" y="454"/>
                </a:lnTo>
                <a:lnTo>
                  <a:pt x="106" y="458"/>
                </a:lnTo>
                <a:lnTo>
                  <a:pt x="98" y="463"/>
                </a:lnTo>
                <a:lnTo>
                  <a:pt x="83" y="473"/>
                </a:lnTo>
                <a:lnTo>
                  <a:pt x="75" y="478"/>
                </a:lnTo>
                <a:lnTo>
                  <a:pt x="72" y="480"/>
                </a:lnTo>
                <a:lnTo>
                  <a:pt x="68" y="481"/>
                </a:lnTo>
                <a:lnTo>
                  <a:pt x="59" y="484"/>
                </a:lnTo>
                <a:lnTo>
                  <a:pt x="55" y="484"/>
                </a:lnTo>
                <a:lnTo>
                  <a:pt x="51" y="484"/>
                </a:lnTo>
                <a:lnTo>
                  <a:pt x="47" y="483"/>
                </a:lnTo>
                <a:lnTo>
                  <a:pt x="42" y="482"/>
                </a:lnTo>
                <a:lnTo>
                  <a:pt x="38" y="480"/>
                </a:lnTo>
                <a:lnTo>
                  <a:pt x="34" y="478"/>
                </a:lnTo>
                <a:lnTo>
                  <a:pt x="26" y="471"/>
                </a:lnTo>
                <a:lnTo>
                  <a:pt x="22" y="467"/>
                </a:lnTo>
                <a:lnTo>
                  <a:pt x="19" y="463"/>
                </a:lnTo>
                <a:lnTo>
                  <a:pt x="12" y="455"/>
                </a:lnTo>
                <a:lnTo>
                  <a:pt x="10" y="450"/>
                </a:lnTo>
                <a:lnTo>
                  <a:pt x="8" y="446"/>
                </a:lnTo>
                <a:lnTo>
                  <a:pt x="4" y="435"/>
                </a:lnTo>
                <a:lnTo>
                  <a:pt x="3" y="429"/>
                </a:lnTo>
                <a:lnTo>
                  <a:pt x="2" y="424"/>
                </a:lnTo>
                <a:lnTo>
                  <a:pt x="1" y="414"/>
                </a:lnTo>
                <a:lnTo>
                  <a:pt x="0" y="403"/>
                </a:lnTo>
                <a:lnTo>
                  <a:pt x="1" y="392"/>
                </a:lnTo>
                <a:lnTo>
                  <a:pt x="3" y="382"/>
                </a:lnTo>
                <a:lnTo>
                  <a:pt x="6" y="371"/>
                </a:lnTo>
                <a:lnTo>
                  <a:pt x="7" y="366"/>
                </a:lnTo>
                <a:lnTo>
                  <a:pt x="9" y="361"/>
                </a:lnTo>
                <a:lnTo>
                  <a:pt x="14" y="352"/>
                </a:lnTo>
                <a:lnTo>
                  <a:pt x="18" y="348"/>
                </a:lnTo>
                <a:lnTo>
                  <a:pt x="21" y="344"/>
                </a:lnTo>
                <a:lnTo>
                  <a:pt x="27" y="337"/>
                </a:lnTo>
                <a:lnTo>
                  <a:pt x="31" y="334"/>
                </a:lnTo>
                <a:lnTo>
                  <a:pt x="35" y="3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1" name="Freeform 27"/>
          <p:cNvSpPr>
            <a:spLocks/>
          </p:cNvSpPr>
          <p:nvPr/>
        </p:nvSpPr>
        <p:spPr bwMode="auto">
          <a:xfrm>
            <a:off x="778933" y="3234954"/>
            <a:ext cx="1685767" cy="3030381"/>
          </a:xfrm>
          <a:custGeom>
            <a:avLst/>
            <a:gdLst>
              <a:gd name="T0" fmla="*/ 275 w 674"/>
              <a:gd name="T1" fmla="*/ 140 h 667"/>
              <a:gd name="T2" fmla="*/ 285 w 674"/>
              <a:gd name="T3" fmla="*/ 134 h 667"/>
              <a:gd name="T4" fmla="*/ 289 w 674"/>
              <a:gd name="T5" fmla="*/ 126 h 667"/>
              <a:gd name="T6" fmla="*/ 289 w 674"/>
              <a:gd name="T7" fmla="*/ 118 h 667"/>
              <a:gd name="T8" fmla="*/ 277 w 674"/>
              <a:gd name="T9" fmla="*/ 99 h 667"/>
              <a:gd name="T10" fmla="*/ 262 w 674"/>
              <a:gd name="T11" fmla="*/ 73 h 667"/>
              <a:gd name="T12" fmla="*/ 258 w 674"/>
              <a:gd name="T13" fmla="*/ 61 h 667"/>
              <a:gd name="T14" fmla="*/ 259 w 674"/>
              <a:gd name="T15" fmla="*/ 48 h 667"/>
              <a:gd name="T16" fmla="*/ 264 w 674"/>
              <a:gd name="T17" fmla="*/ 33 h 667"/>
              <a:gd name="T18" fmla="*/ 273 w 674"/>
              <a:gd name="T19" fmla="*/ 22 h 667"/>
              <a:gd name="T20" fmla="*/ 294 w 674"/>
              <a:gd name="T21" fmla="*/ 9 h 667"/>
              <a:gd name="T22" fmla="*/ 314 w 674"/>
              <a:gd name="T23" fmla="*/ 2 h 667"/>
              <a:gd name="T24" fmla="*/ 346 w 674"/>
              <a:gd name="T25" fmla="*/ 0 h 667"/>
              <a:gd name="T26" fmla="*/ 377 w 674"/>
              <a:gd name="T27" fmla="*/ 7 h 667"/>
              <a:gd name="T28" fmla="*/ 392 w 674"/>
              <a:gd name="T29" fmla="*/ 14 h 667"/>
              <a:gd name="T30" fmla="*/ 404 w 674"/>
              <a:gd name="T31" fmla="*/ 24 h 667"/>
              <a:gd name="T32" fmla="*/ 413 w 674"/>
              <a:gd name="T33" fmla="*/ 37 h 667"/>
              <a:gd name="T34" fmla="*/ 417 w 674"/>
              <a:gd name="T35" fmla="*/ 51 h 667"/>
              <a:gd name="T36" fmla="*/ 414 w 674"/>
              <a:gd name="T37" fmla="*/ 67 h 667"/>
              <a:gd name="T38" fmla="*/ 395 w 674"/>
              <a:gd name="T39" fmla="*/ 98 h 667"/>
              <a:gd name="T40" fmla="*/ 383 w 674"/>
              <a:gd name="T41" fmla="*/ 118 h 667"/>
              <a:gd name="T42" fmla="*/ 382 w 674"/>
              <a:gd name="T43" fmla="*/ 126 h 667"/>
              <a:gd name="T44" fmla="*/ 386 w 674"/>
              <a:gd name="T45" fmla="*/ 134 h 667"/>
              <a:gd name="T46" fmla="*/ 397 w 674"/>
              <a:gd name="T47" fmla="*/ 140 h 667"/>
              <a:gd name="T48" fmla="*/ 674 w 674"/>
              <a:gd name="T49" fmla="*/ 336 h 667"/>
              <a:gd name="T50" fmla="*/ 668 w 674"/>
              <a:gd name="T51" fmla="*/ 350 h 667"/>
              <a:gd name="T52" fmla="*/ 661 w 674"/>
              <a:gd name="T53" fmla="*/ 356 h 667"/>
              <a:gd name="T54" fmla="*/ 653 w 674"/>
              <a:gd name="T55" fmla="*/ 357 h 667"/>
              <a:gd name="T56" fmla="*/ 639 w 674"/>
              <a:gd name="T57" fmla="*/ 350 h 667"/>
              <a:gd name="T58" fmla="*/ 617 w 674"/>
              <a:gd name="T59" fmla="*/ 335 h 667"/>
              <a:gd name="T60" fmla="*/ 597 w 674"/>
              <a:gd name="T61" fmla="*/ 326 h 667"/>
              <a:gd name="T62" fmla="*/ 585 w 674"/>
              <a:gd name="T63" fmla="*/ 325 h 667"/>
              <a:gd name="T64" fmla="*/ 571 w 674"/>
              <a:gd name="T65" fmla="*/ 329 h 667"/>
              <a:gd name="T66" fmla="*/ 559 w 674"/>
              <a:gd name="T67" fmla="*/ 337 h 667"/>
              <a:gd name="T68" fmla="*/ 546 w 674"/>
              <a:gd name="T69" fmla="*/ 352 h 667"/>
              <a:gd name="T70" fmla="*/ 537 w 674"/>
              <a:gd name="T71" fmla="*/ 371 h 667"/>
              <a:gd name="T72" fmla="*/ 532 w 674"/>
              <a:gd name="T73" fmla="*/ 397 h 667"/>
              <a:gd name="T74" fmla="*/ 533 w 674"/>
              <a:gd name="T75" fmla="*/ 424 h 667"/>
              <a:gd name="T76" fmla="*/ 541 w 674"/>
              <a:gd name="T77" fmla="*/ 450 h 667"/>
              <a:gd name="T78" fmla="*/ 550 w 674"/>
              <a:gd name="T79" fmla="*/ 463 h 667"/>
              <a:gd name="T80" fmla="*/ 561 w 674"/>
              <a:gd name="T81" fmla="*/ 475 h 667"/>
              <a:gd name="T82" fmla="*/ 574 w 674"/>
              <a:gd name="T83" fmla="*/ 482 h 667"/>
              <a:gd name="T84" fmla="*/ 587 w 674"/>
              <a:gd name="T85" fmla="*/ 484 h 667"/>
              <a:gd name="T86" fmla="*/ 603 w 674"/>
              <a:gd name="T87" fmla="*/ 480 h 667"/>
              <a:gd name="T88" fmla="*/ 630 w 674"/>
              <a:gd name="T89" fmla="*/ 462 h 667"/>
              <a:gd name="T90" fmla="*/ 647 w 674"/>
              <a:gd name="T91" fmla="*/ 452 h 667"/>
              <a:gd name="T92" fmla="*/ 656 w 674"/>
              <a:gd name="T93" fmla="*/ 449 h 667"/>
              <a:gd name="T94" fmla="*/ 664 w 674"/>
              <a:gd name="T95" fmla="*/ 452 h 667"/>
              <a:gd name="T96" fmla="*/ 671 w 674"/>
              <a:gd name="T97" fmla="*/ 461 h 667"/>
              <a:gd name="T98" fmla="*/ 674 w 674"/>
              <a:gd name="T99" fmla="*/ 667 h 66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4"/>
              <a:gd name="T151" fmla="*/ 0 h 667"/>
              <a:gd name="T152" fmla="*/ 674 w 674"/>
              <a:gd name="T153" fmla="*/ 667 h 66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4" h="667">
                <a:moveTo>
                  <a:pt x="0" y="142"/>
                </a:moveTo>
                <a:lnTo>
                  <a:pt x="270" y="142"/>
                </a:lnTo>
                <a:lnTo>
                  <a:pt x="275" y="140"/>
                </a:lnTo>
                <a:lnTo>
                  <a:pt x="279" y="138"/>
                </a:lnTo>
                <a:lnTo>
                  <a:pt x="283" y="136"/>
                </a:lnTo>
                <a:lnTo>
                  <a:pt x="285" y="134"/>
                </a:lnTo>
                <a:lnTo>
                  <a:pt x="287" y="131"/>
                </a:lnTo>
                <a:lnTo>
                  <a:pt x="289" y="129"/>
                </a:lnTo>
                <a:lnTo>
                  <a:pt x="289" y="126"/>
                </a:lnTo>
                <a:lnTo>
                  <a:pt x="290" y="124"/>
                </a:lnTo>
                <a:lnTo>
                  <a:pt x="289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7" y="99"/>
                </a:lnTo>
                <a:lnTo>
                  <a:pt x="268" y="85"/>
                </a:lnTo>
                <a:lnTo>
                  <a:pt x="263" y="77"/>
                </a:lnTo>
                <a:lnTo>
                  <a:pt x="262" y="73"/>
                </a:lnTo>
                <a:lnTo>
                  <a:pt x="260" y="69"/>
                </a:lnTo>
                <a:lnTo>
                  <a:pt x="259" y="65"/>
                </a:lnTo>
                <a:lnTo>
                  <a:pt x="258" y="61"/>
                </a:lnTo>
                <a:lnTo>
                  <a:pt x="258" y="57"/>
                </a:lnTo>
                <a:lnTo>
                  <a:pt x="258" y="52"/>
                </a:lnTo>
                <a:lnTo>
                  <a:pt x="259" y="48"/>
                </a:lnTo>
                <a:lnTo>
                  <a:pt x="260" y="43"/>
                </a:lnTo>
                <a:lnTo>
                  <a:pt x="262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5" y="1"/>
                </a:lnTo>
                <a:lnTo>
                  <a:pt x="335" y="0"/>
                </a:lnTo>
                <a:lnTo>
                  <a:pt x="346" y="0"/>
                </a:lnTo>
                <a:lnTo>
                  <a:pt x="357" y="1"/>
                </a:lnTo>
                <a:lnTo>
                  <a:pt x="367" y="4"/>
                </a:lnTo>
                <a:lnTo>
                  <a:pt x="377" y="7"/>
                </a:lnTo>
                <a:lnTo>
                  <a:pt x="383" y="9"/>
                </a:lnTo>
                <a:lnTo>
                  <a:pt x="388" y="12"/>
                </a:lnTo>
                <a:lnTo>
                  <a:pt x="392" y="14"/>
                </a:lnTo>
                <a:lnTo>
                  <a:pt x="396" y="17"/>
                </a:lnTo>
                <a:lnTo>
                  <a:pt x="400" y="21"/>
                </a:lnTo>
                <a:lnTo>
                  <a:pt x="404" y="24"/>
                </a:lnTo>
                <a:lnTo>
                  <a:pt x="407" y="28"/>
                </a:lnTo>
                <a:lnTo>
                  <a:pt x="410" y="32"/>
                </a:lnTo>
                <a:lnTo>
                  <a:pt x="413" y="37"/>
                </a:lnTo>
                <a:lnTo>
                  <a:pt x="415" y="41"/>
                </a:lnTo>
                <a:lnTo>
                  <a:pt x="416" y="46"/>
                </a:lnTo>
                <a:lnTo>
                  <a:pt x="417" y="51"/>
                </a:lnTo>
                <a:lnTo>
                  <a:pt x="417" y="55"/>
                </a:lnTo>
                <a:lnTo>
                  <a:pt x="416" y="59"/>
                </a:lnTo>
                <a:lnTo>
                  <a:pt x="414" y="67"/>
                </a:lnTo>
                <a:lnTo>
                  <a:pt x="410" y="75"/>
                </a:lnTo>
                <a:lnTo>
                  <a:pt x="406" y="83"/>
                </a:lnTo>
                <a:lnTo>
                  <a:pt x="395" y="98"/>
                </a:lnTo>
                <a:lnTo>
                  <a:pt x="390" y="104"/>
                </a:lnTo>
                <a:lnTo>
                  <a:pt x="386" y="112"/>
                </a:lnTo>
                <a:lnTo>
                  <a:pt x="383" y="118"/>
                </a:lnTo>
                <a:lnTo>
                  <a:pt x="382" y="121"/>
                </a:lnTo>
                <a:lnTo>
                  <a:pt x="382" y="124"/>
                </a:lnTo>
                <a:lnTo>
                  <a:pt x="382" y="126"/>
                </a:lnTo>
                <a:lnTo>
                  <a:pt x="383" y="129"/>
                </a:lnTo>
                <a:lnTo>
                  <a:pt x="384" y="132"/>
                </a:lnTo>
                <a:lnTo>
                  <a:pt x="386" y="134"/>
                </a:lnTo>
                <a:lnTo>
                  <a:pt x="389" y="136"/>
                </a:lnTo>
                <a:lnTo>
                  <a:pt x="393" y="138"/>
                </a:lnTo>
                <a:lnTo>
                  <a:pt x="397" y="140"/>
                </a:lnTo>
                <a:lnTo>
                  <a:pt x="403" y="142"/>
                </a:lnTo>
                <a:lnTo>
                  <a:pt x="674" y="142"/>
                </a:lnTo>
                <a:lnTo>
                  <a:pt x="674" y="336"/>
                </a:lnTo>
                <a:lnTo>
                  <a:pt x="672" y="342"/>
                </a:lnTo>
                <a:lnTo>
                  <a:pt x="670" y="346"/>
                </a:lnTo>
                <a:lnTo>
                  <a:pt x="668" y="350"/>
                </a:lnTo>
                <a:lnTo>
                  <a:pt x="666" y="352"/>
                </a:lnTo>
                <a:lnTo>
                  <a:pt x="664" y="355"/>
                </a:lnTo>
                <a:lnTo>
                  <a:pt x="661" y="356"/>
                </a:lnTo>
                <a:lnTo>
                  <a:pt x="659" y="357"/>
                </a:lnTo>
                <a:lnTo>
                  <a:pt x="656" y="357"/>
                </a:lnTo>
                <a:lnTo>
                  <a:pt x="653" y="357"/>
                </a:lnTo>
                <a:lnTo>
                  <a:pt x="651" y="356"/>
                </a:lnTo>
                <a:lnTo>
                  <a:pt x="645" y="353"/>
                </a:lnTo>
                <a:lnTo>
                  <a:pt x="639" y="350"/>
                </a:lnTo>
                <a:lnTo>
                  <a:pt x="631" y="345"/>
                </a:lnTo>
                <a:lnTo>
                  <a:pt x="624" y="340"/>
                </a:lnTo>
                <a:lnTo>
                  <a:pt x="617" y="335"/>
                </a:lnTo>
                <a:lnTo>
                  <a:pt x="609" y="331"/>
                </a:lnTo>
                <a:lnTo>
                  <a:pt x="601" y="328"/>
                </a:lnTo>
                <a:lnTo>
                  <a:pt x="597" y="326"/>
                </a:lnTo>
                <a:lnTo>
                  <a:pt x="593" y="325"/>
                </a:lnTo>
                <a:lnTo>
                  <a:pt x="589" y="325"/>
                </a:lnTo>
                <a:lnTo>
                  <a:pt x="585" y="325"/>
                </a:lnTo>
                <a:lnTo>
                  <a:pt x="580" y="326"/>
                </a:lnTo>
                <a:lnTo>
                  <a:pt x="576" y="327"/>
                </a:lnTo>
                <a:lnTo>
                  <a:pt x="571" y="329"/>
                </a:lnTo>
                <a:lnTo>
                  <a:pt x="566" y="332"/>
                </a:lnTo>
                <a:lnTo>
                  <a:pt x="562" y="334"/>
                </a:lnTo>
                <a:lnTo>
                  <a:pt x="559" y="337"/>
                </a:lnTo>
                <a:lnTo>
                  <a:pt x="555" y="341"/>
                </a:lnTo>
                <a:lnTo>
                  <a:pt x="552" y="344"/>
                </a:lnTo>
                <a:lnTo>
                  <a:pt x="546" y="352"/>
                </a:lnTo>
                <a:lnTo>
                  <a:pt x="541" y="361"/>
                </a:lnTo>
                <a:lnTo>
                  <a:pt x="539" y="366"/>
                </a:lnTo>
                <a:lnTo>
                  <a:pt x="537" y="371"/>
                </a:lnTo>
                <a:lnTo>
                  <a:pt x="534" y="382"/>
                </a:lnTo>
                <a:lnTo>
                  <a:pt x="533" y="392"/>
                </a:lnTo>
                <a:lnTo>
                  <a:pt x="532" y="397"/>
                </a:lnTo>
                <a:lnTo>
                  <a:pt x="532" y="403"/>
                </a:lnTo>
                <a:lnTo>
                  <a:pt x="532" y="414"/>
                </a:lnTo>
                <a:lnTo>
                  <a:pt x="533" y="424"/>
                </a:lnTo>
                <a:lnTo>
                  <a:pt x="536" y="435"/>
                </a:lnTo>
                <a:lnTo>
                  <a:pt x="539" y="446"/>
                </a:lnTo>
                <a:lnTo>
                  <a:pt x="541" y="450"/>
                </a:lnTo>
                <a:lnTo>
                  <a:pt x="544" y="455"/>
                </a:lnTo>
                <a:lnTo>
                  <a:pt x="546" y="459"/>
                </a:lnTo>
                <a:lnTo>
                  <a:pt x="550" y="463"/>
                </a:lnTo>
                <a:lnTo>
                  <a:pt x="554" y="467"/>
                </a:lnTo>
                <a:lnTo>
                  <a:pt x="557" y="471"/>
                </a:lnTo>
                <a:lnTo>
                  <a:pt x="561" y="475"/>
                </a:lnTo>
                <a:lnTo>
                  <a:pt x="565" y="478"/>
                </a:lnTo>
                <a:lnTo>
                  <a:pt x="570" y="480"/>
                </a:lnTo>
                <a:lnTo>
                  <a:pt x="574" y="482"/>
                </a:lnTo>
                <a:lnTo>
                  <a:pt x="578" y="483"/>
                </a:lnTo>
                <a:lnTo>
                  <a:pt x="583" y="484"/>
                </a:lnTo>
                <a:lnTo>
                  <a:pt x="587" y="484"/>
                </a:lnTo>
                <a:lnTo>
                  <a:pt x="591" y="484"/>
                </a:lnTo>
                <a:lnTo>
                  <a:pt x="599" y="481"/>
                </a:lnTo>
                <a:lnTo>
                  <a:pt x="603" y="480"/>
                </a:lnTo>
                <a:lnTo>
                  <a:pt x="607" y="477"/>
                </a:lnTo>
                <a:lnTo>
                  <a:pt x="615" y="473"/>
                </a:lnTo>
                <a:lnTo>
                  <a:pt x="630" y="462"/>
                </a:lnTo>
                <a:lnTo>
                  <a:pt x="638" y="457"/>
                </a:lnTo>
                <a:lnTo>
                  <a:pt x="644" y="453"/>
                </a:lnTo>
                <a:lnTo>
                  <a:pt x="647" y="452"/>
                </a:lnTo>
                <a:lnTo>
                  <a:pt x="650" y="450"/>
                </a:lnTo>
                <a:lnTo>
                  <a:pt x="653" y="450"/>
                </a:lnTo>
                <a:lnTo>
                  <a:pt x="656" y="449"/>
                </a:lnTo>
                <a:lnTo>
                  <a:pt x="659" y="450"/>
                </a:lnTo>
                <a:lnTo>
                  <a:pt x="661" y="450"/>
                </a:lnTo>
                <a:lnTo>
                  <a:pt x="664" y="452"/>
                </a:lnTo>
                <a:lnTo>
                  <a:pt x="666" y="454"/>
                </a:lnTo>
                <a:lnTo>
                  <a:pt x="668" y="457"/>
                </a:lnTo>
                <a:lnTo>
                  <a:pt x="671" y="461"/>
                </a:lnTo>
                <a:lnTo>
                  <a:pt x="673" y="465"/>
                </a:lnTo>
                <a:lnTo>
                  <a:pt x="674" y="471"/>
                </a:lnTo>
                <a:lnTo>
                  <a:pt x="674" y="667"/>
                </a:lnTo>
                <a:lnTo>
                  <a:pt x="0" y="667"/>
                </a:lnTo>
                <a:lnTo>
                  <a:pt x="0" y="1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4" name="Управляющая кнопка: домой 13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Выноска со стрелкой вверх 14">
            <a:hlinkClick r:id="rId9" action="ppaction://hlinksldjump"/>
          </p:cNvPr>
          <p:cNvSpPr/>
          <p:nvPr/>
        </p:nvSpPr>
        <p:spPr>
          <a:xfrm>
            <a:off x="7786710" y="5857891"/>
            <a:ext cx="1071570" cy="582993"/>
          </a:xfrm>
          <a:prstGeom prst="upArrowCallou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ТӨНҮН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0526241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7000" t="20000" r="53000" b="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Амма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Аччыгыйа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«До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ҕорум сырдык кэриэһигэр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ыстатыйатын кимиэхэ анаабытай?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И.И.Эртюков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П.Н.Тобуруокап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С.П.Данилов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3" name="Управляющая кнопка: домой 12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848855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3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7000" t="20000" r="53000" b="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И.И.Эртюков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оҕолорго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остуоруйа-пьесата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4517409" y="3802809"/>
            <a:ext cx="4128293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Хотойдор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хоту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көтөллөр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4517409" y="3006000"/>
            <a:ext cx="4128293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Оҕолор уонна мохсоҕоллор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4517408" y="2175445"/>
            <a:ext cx="4128293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Кыталыктар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3" name="Управляющая кнопка: домой 12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трелка вправо 11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1032316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2" grpId="0" animBg="1"/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7000" t="20000" r="53000" b="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980658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И.И.Эртюков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Сергей Аксаков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ханнык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айымньытын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сахалыы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тылбаастаабытай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3015756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Аленький цветочек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2213966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Очерк зимнего дня</a:t>
            </a:r>
            <a:r>
              <a:rPr lang="sah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Записки о рыбалке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1" name="Freeform 27"/>
          <p:cNvSpPr>
            <a:spLocks/>
          </p:cNvSpPr>
          <p:nvPr/>
        </p:nvSpPr>
        <p:spPr bwMode="auto">
          <a:xfrm>
            <a:off x="778933" y="3234954"/>
            <a:ext cx="1685767" cy="3030381"/>
          </a:xfrm>
          <a:custGeom>
            <a:avLst/>
            <a:gdLst>
              <a:gd name="T0" fmla="*/ 275 w 674"/>
              <a:gd name="T1" fmla="*/ 140 h 667"/>
              <a:gd name="T2" fmla="*/ 285 w 674"/>
              <a:gd name="T3" fmla="*/ 134 h 667"/>
              <a:gd name="T4" fmla="*/ 289 w 674"/>
              <a:gd name="T5" fmla="*/ 126 h 667"/>
              <a:gd name="T6" fmla="*/ 289 w 674"/>
              <a:gd name="T7" fmla="*/ 118 h 667"/>
              <a:gd name="T8" fmla="*/ 277 w 674"/>
              <a:gd name="T9" fmla="*/ 99 h 667"/>
              <a:gd name="T10" fmla="*/ 262 w 674"/>
              <a:gd name="T11" fmla="*/ 73 h 667"/>
              <a:gd name="T12" fmla="*/ 258 w 674"/>
              <a:gd name="T13" fmla="*/ 61 h 667"/>
              <a:gd name="T14" fmla="*/ 259 w 674"/>
              <a:gd name="T15" fmla="*/ 48 h 667"/>
              <a:gd name="T16" fmla="*/ 264 w 674"/>
              <a:gd name="T17" fmla="*/ 33 h 667"/>
              <a:gd name="T18" fmla="*/ 273 w 674"/>
              <a:gd name="T19" fmla="*/ 22 h 667"/>
              <a:gd name="T20" fmla="*/ 294 w 674"/>
              <a:gd name="T21" fmla="*/ 9 h 667"/>
              <a:gd name="T22" fmla="*/ 314 w 674"/>
              <a:gd name="T23" fmla="*/ 2 h 667"/>
              <a:gd name="T24" fmla="*/ 346 w 674"/>
              <a:gd name="T25" fmla="*/ 0 h 667"/>
              <a:gd name="T26" fmla="*/ 377 w 674"/>
              <a:gd name="T27" fmla="*/ 7 h 667"/>
              <a:gd name="T28" fmla="*/ 392 w 674"/>
              <a:gd name="T29" fmla="*/ 14 h 667"/>
              <a:gd name="T30" fmla="*/ 404 w 674"/>
              <a:gd name="T31" fmla="*/ 24 h 667"/>
              <a:gd name="T32" fmla="*/ 413 w 674"/>
              <a:gd name="T33" fmla="*/ 37 h 667"/>
              <a:gd name="T34" fmla="*/ 417 w 674"/>
              <a:gd name="T35" fmla="*/ 51 h 667"/>
              <a:gd name="T36" fmla="*/ 414 w 674"/>
              <a:gd name="T37" fmla="*/ 67 h 667"/>
              <a:gd name="T38" fmla="*/ 395 w 674"/>
              <a:gd name="T39" fmla="*/ 98 h 667"/>
              <a:gd name="T40" fmla="*/ 383 w 674"/>
              <a:gd name="T41" fmla="*/ 118 h 667"/>
              <a:gd name="T42" fmla="*/ 382 w 674"/>
              <a:gd name="T43" fmla="*/ 126 h 667"/>
              <a:gd name="T44" fmla="*/ 386 w 674"/>
              <a:gd name="T45" fmla="*/ 134 h 667"/>
              <a:gd name="T46" fmla="*/ 397 w 674"/>
              <a:gd name="T47" fmla="*/ 140 h 667"/>
              <a:gd name="T48" fmla="*/ 674 w 674"/>
              <a:gd name="T49" fmla="*/ 336 h 667"/>
              <a:gd name="T50" fmla="*/ 668 w 674"/>
              <a:gd name="T51" fmla="*/ 350 h 667"/>
              <a:gd name="T52" fmla="*/ 661 w 674"/>
              <a:gd name="T53" fmla="*/ 356 h 667"/>
              <a:gd name="T54" fmla="*/ 653 w 674"/>
              <a:gd name="T55" fmla="*/ 357 h 667"/>
              <a:gd name="T56" fmla="*/ 639 w 674"/>
              <a:gd name="T57" fmla="*/ 350 h 667"/>
              <a:gd name="T58" fmla="*/ 617 w 674"/>
              <a:gd name="T59" fmla="*/ 335 h 667"/>
              <a:gd name="T60" fmla="*/ 597 w 674"/>
              <a:gd name="T61" fmla="*/ 326 h 667"/>
              <a:gd name="T62" fmla="*/ 585 w 674"/>
              <a:gd name="T63" fmla="*/ 325 h 667"/>
              <a:gd name="T64" fmla="*/ 571 w 674"/>
              <a:gd name="T65" fmla="*/ 329 h 667"/>
              <a:gd name="T66" fmla="*/ 559 w 674"/>
              <a:gd name="T67" fmla="*/ 337 h 667"/>
              <a:gd name="T68" fmla="*/ 546 w 674"/>
              <a:gd name="T69" fmla="*/ 352 h 667"/>
              <a:gd name="T70" fmla="*/ 537 w 674"/>
              <a:gd name="T71" fmla="*/ 371 h 667"/>
              <a:gd name="T72" fmla="*/ 532 w 674"/>
              <a:gd name="T73" fmla="*/ 397 h 667"/>
              <a:gd name="T74" fmla="*/ 533 w 674"/>
              <a:gd name="T75" fmla="*/ 424 h 667"/>
              <a:gd name="T76" fmla="*/ 541 w 674"/>
              <a:gd name="T77" fmla="*/ 450 h 667"/>
              <a:gd name="T78" fmla="*/ 550 w 674"/>
              <a:gd name="T79" fmla="*/ 463 h 667"/>
              <a:gd name="T80" fmla="*/ 561 w 674"/>
              <a:gd name="T81" fmla="*/ 475 h 667"/>
              <a:gd name="T82" fmla="*/ 574 w 674"/>
              <a:gd name="T83" fmla="*/ 482 h 667"/>
              <a:gd name="T84" fmla="*/ 587 w 674"/>
              <a:gd name="T85" fmla="*/ 484 h 667"/>
              <a:gd name="T86" fmla="*/ 603 w 674"/>
              <a:gd name="T87" fmla="*/ 480 h 667"/>
              <a:gd name="T88" fmla="*/ 630 w 674"/>
              <a:gd name="T89" fmla="*/ 462 h 667"/>
              <a:gd name="T90" fmla="*/ 647 w 674"/>
              <a:gd name="T91" fmla="*/ 452 h 667"/>
              <a:gd name="T92" fmla="*/ 656 w 674"/>
              <a:gd name="T93" fmla="*/ 449 h 667"/>
              <a:gd name="T94" fmla="*/ 664 w 674"/>
              <a:gd name="T95" fmla="*/ 452 h 667"/>
              <a:gd name="T96" fmla="*/ 671 w 674"/>
              <a:gd name="T97" fmla="*/ 461 h 667"/>
              <a:gd name="T98" fmla="*/ 674 w 674"/>
              <a:gd name="T99" fmla="*/ 667 h 66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4"/>
              <a:gd name="T151" fmla="*/ 0 h 667"/>
              <a:gd name="T152" fmla="*/ 674 w 674"/>
              <a:gd name="T153" fmla="*/ 667 h 66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4" h="667">
                <a:moveTo>
                  <a:pt x="0" y="142"/>
                </a:moveTo>
                <a:lnTo>
                  <a:pt x="270" y="142"/>
                </a:lnTo>
                <a:lnTo>
                  <a:pt x="275" y="140"/>
                </a:lnTo>
                <a:lnTo>
                  <a:pt x="279" y="138"/>
                </a:lnTo>
                <a:lnTo>
                  <a:pt x="283" y="136"/>
                </a:lnTo>
                <a:lnTo>
                  <a:pt x="285" y="134"/>
                </a:lnTo>
                <a:lnTo>
                  <a:pt x="287" y="131"/>
                </a:lnTo>
                <a:lnTo>
                  <a:pt x="289" y="129"/>
                </a:lnTo>
                <a:lnTo>
                  <a:pt x="289" y="126"/>
                </a:lnTo>
                <a:lnTo>
                  <a:pt x="290" y="124"/>
                </a:lnTo>
                <a:lnTo>
                  <a:pt x="289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7" y="99"/>
                </a:lnTo>
                <a:lnTo>
                  <a:pt x="268" y="85"/>
                </a:lnTo>
                <a:lnTo>
                  <a:pt x="263" y="77"/>
                </a:lnTo>
                <a:lnTo>
                  <a:pt x="262" y="73"/>
                </a:lnTo>
                <a:lnTo>
                  <a:pt x="260" y="69"/>
                </a:lnTo>
                <a:lnTo>
                  <a:pt x="259" y="65"/>
                </a:lnTo>
                <a:lnTo>
                  <a:pt x="258" y="61"/>
                </a:lnTo>
                <a:lnTo>
                  <a:pt x="258" y="57"/>
                </a:lnTo>
                <a:lnTo>
                  <a:pt x="258" y="52"/>
                </a:lnTo>
                <a:lnTo>
                  <a:pt x="259" y="48"/>
                </a:lnTo>
                <a:lnTo>
                  <a:pt x="260" y="43"/>
                </a:lnTo>
                <a:lnTo>
                  <a:pt x="262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5" y="1"/>
                </a:lnTo>
                <a:lnTo>
                  <a:pt x="335" y="0"/>
                </a:lnTo>
                <a:lnTo>
                  <a:pt x="346" y="0"/>
                </a:lnTo>
                <a:lnTo>
                  <a:pt x="357" y="1"/>
                </a:lnTo>
                <a:lnTo>
                  <a:pt x="367" y="4"/>
                </a:lnTo>
                <a:lnTo>
                  <a:pt x="377" y="7"/>
                </a:lnTo>
                <a:lnTo>
                  <a:pt x="383" y="9"/>
                </a:lnTo>
                <a:lnTo>
                  <a:pt x="388" y="12"/>
                </a:lnTo>
                <a:lnTo>
                  <a:pt x="392" y="14"/>
                </a:lnTo>
                <a:lnTo>
                  <a:pt x="396" y="17"/>
                </a:lnTo>
                <a:lnTo>
                  <a:pt x="400" y="21"/>
                </a:lnTo>
                <a:lnTo>
                  <a:pt x="404" y="24"/>
                </a:lnTo>
                <a:lnTo>
                  <a:pt x="407" y="28"/>
                </a:lnTo>
                <a:lnTo>
                  <a:pt x="410" y="32"/>
                </a:lnTo>
                <a:lnTo>
                  <a:pt x="413" y="37"/>
                </a:lnTo>
                <a:lnTo>
                  <a:pt x="415" y="41"/>
                </a:lnTo>
                <a:lnTo>
                  <a:pt x="416" y="46"/>
                </a:lnTo>
                <a:lnTo>
                  <a:pt x="417" y="51"/>
                </a:lnTo>
                <a:lnTo>
                  <a:pt x="417" y="55"/>
                </a:lnTo>
                <a:lnTo>
                  <a:pt x="416" y="59"/>
                </a:lnTo>
                <a:lnTo>
                  <a:pt x="414" y="67"/>
                </a:lnTo>
                <a:lnTo>
                  <a:pt x="410" y="75"/>
                </a:lnTo>
                <a:lnTo>
                  <a:pt x="406" y="83"/>
                </a:lnTo>
                <a:lnTo>
                  <a:pt x="395" y="98"/>
                </a:lnTo>
                <a:lnTo>
                  <a:pt x="390" y="104"/>
                </a:lnTo>
                <a:lnTo>
                  <a:pt x="386" y="112"/>
                </a:lnTo>
                <a:lnTo>
                  <a:pt x="383" y="118"/>
                </a:lnTo>
                <a:lnTo>
                  <a:pt x="382" y="121"/>
                </a:lnTo>
                <a:lnTo>
                  <a:pt x="382" y="124"/>
                </a:lnTo>
                <a:lnTo>
                  <a:pt x="382" y="126"/>
                </a:lnTo>
                <a:lnTo>
                  <a:pt x="383" y="129"/>
                </a:lnTo>
                <a:lnTo>
                  <a:pt x="384" y="132"/>
                </a:lnTo>
                <a:lnTo>
                  <a:pt x="386" y="134"/>
                </a:lnTo>
                <a:lnTo>
                  <a:pt x="389" y="136"/>
                </a:lnTo>
                <a:lnTo>
                  <a:pt x="393" y="138"/>
                </a:lnTo>
                <a:lnTo>
                  <a:pt x="397" y="140"/>
                </a:lnTo>
                <a:lnTo>
                  <a:pt x="403" y="142"/>
                </a:lnTo>
                <a:lnTo>
                  <a:pt x="674" y="142"/>
                </a:lnTo>
                <a:lnTo>
                  <a:pt x="674" y="336"/>
                </a:lnTo>
                <a:lnTo>
                  <a:pt x="672" y="342"/>
                </a:lnTo>
                <a:lnTo>
                  <a:pt x="670" y="346"/>
                </a:lnTo>
                <a:lnTo>
                  <a:pt x="668" y="350"/>
                </a:lnTo>
                <a:lnTo>
                  <a:pt x="666" y="352"/>
                </a:lnTo>
                <a:lnTo>
                  <a:pt x="664" y="355"/>
                </a:lnTo>
                <a:lnTo>
                  <a:pt x="661" y="356"/>
                </a:lnTo>
                <a:lnTo>
                  <a:pt x="659" y="357"/>
                </a:lnTo>
                <a:lnTo>
                  <a:pt x="656" y="357"/>
                </a:lnTo>
                <a:lnTo>
                  <a:pt x="653" y="357"/>
                </a:lnTo>
                <a:lnTo>
                  <a:pt x="651" y="356"/>
                </a:lnTo>
                <a:lnTo>
                  <a:pt x="645" y="353"/>
                </a:lnTo>
                <a:lnTo>
                  <a:pt x="639" y="350"/>
                </a:lnTo>
                <a:lnTo>
                  <a:pt x="631" y="345"/>
                </a:lnTo>
                <a:lnTo>
                  <a:pt x="624" y="340"/>
                </a:lnTo>
                <a:lnTo>
                  <a:pt x="617" y="335"/>
                </a:lnTo>
                <a:lnTo>
                  <a:pt x="609" y="331"/>
                </a:lnTo>
                <a:lnTo>
                  <a:pt x="601" y="328"/>
                </a:lnTo>
                <a:lnTo>
                  <a:pt x="597" y="326"/>
                </a:lnTo>
                <a:lnTo>
                  <a:pt x="593" y="325"/>
                </a:lnTo>
                <a:lnTo>
                  <a:pt x="589" y="325"/>
                </a:lnTo>
                <a:lnTo>
                  <a:pt x="585" y="325"/>
                </a:lnTo>
                <a:lnTo>
                  <a:pt x="580" y="326"/>
                </a:lnTo>
                <a:lnTo>
                  <a:pt x="576" y="327"/>
                </a:lnTo>
                <a:lnTo>
                  <a:pt x="571" y="329"/>
                </a:lnTo>
                <a:lnTo>
                  <a:pt x="566" y="332"/>
                </a:lnTo>
                <a:lnTo>
                  <a:pt x="562" y="334"/>
                </a:lnTo>
                <a:lnTo>
                  <a:pt x="559" y="337"/>
                </a:lnTo>
                <a:lnTo>
                  <a:pt x="555" y="341"/>
                </a:lnTo>
                <a:lnTo>
                  <a:pt x="552" y="344"/>
                </a:lnTo>
                <a:lnTo>
                  <a:pt x="546" y="352"/>
                </a:lnTo>
                <a:lnTo>
                  <a:pt x="541" y="361"/>
                </a:lnTo>
                <a:lnTo>
                  <a:pt x="539" y="366"/>
                </a:lnTo>
                <a:lnTo>
                  <a:pt x="537" y="371"/>
                </a:lnTo>
                <a:lnTo>
                  <a:pt x="534" y="382"/>
                </a:lnTo>
                <a:lnTo>
                  <a:pt x="533" y="392"/>
                </a:lnTo>
                <a:lnTo>
                  <a:pt x="532" y="397"/>
                </a:lnTo>
                <a:lnTo>
                  <a:pt x="532" y="403"/>
                </a:lnTo>
                <a:lnTo>
                  <a:pt x="532" y="414"/>
                </a:lnTo>
                <a:lnTo>
                  <a:pt x="533" y="424"/>
                </a:lnTo>
                <a:lnTo>
                  <a:pt x="536" y="435"/>
                </a:lnTo>
                <a:lnTo>
                  <a:pt x="539" y="446"/>
                </a:lnTo>
                <a:lnTo>
                  <a:pt x="541" y="450"/>
                </a:lnTo>
                <a:lnTo>
                  <a:pt x="544" y="455"/>
                </a:lnTo>
                <a:lnTo>
                  <a:pt x="546" y="459"/>
                </a:lnTo>
                <a:lnTo>
                  <a:pt x="550" y="463"/>
                </a:lnTo>
                <a:lnTo>
                  <a:pt x="554" y="467"/>
                </a:lnTo>
                <a:lnTo>
                  <a:pt x="557" y="471"/>
                </a:lnTo>
                <a:lnTo>
                  <a:pt x="561" y="475"/>
                </a:lnTo>
                <a:lnTo>
                  <a:pt x="565" y="478"/>
                </a:lnTo>
                <a:lnTo>
                  <a:pt x="570" y="480"/>
                </a:lnTo>
                <a:lnTo>
                  <a:pt x="574" y="482"/>
                </a:lnTo>
                <a:lnTo>
                  <a:pt x="578" y="483"/>
                </a:lnTo>
                <a:lnTo>
                  <a:pt x="583" y="484"/>
                </a:lnTo>
                <a:lnTo>
                  <a:pt x="587" y="484"/>
                </a:lnTo>
                <a:lnTo>
                  <a:pt x="591" y="484"/>
                </a:lnTo>
                <a:lnTo>
                  <a:pt x="599" y="481"/>
                </a:lnTo>
                <a:lnTo>
                  <a:pt x="603" y="480"/>
                </a:lnTo>
                <a:lnTo>
                  <a:pt x="607" y="477"/>
                </a:lnTo>
                <a:lnTo>
                  <a:pt x="615" y="473"/>
                </a:lnTo>
                <a:lnTo>
                  <a:pt x="630" y="462"/>
                </a:lnTo>
                <a:lnTo>
                  <a:pt x="638" y="457"/>
                </a:lnTo>
                <a:lnTo>
                  <a:pt x="644" y="453"/>
                </a:lnTo>
                <a:lnTo>
                  <a:pt x="647" y="452"/>
                </a:lnTo>
                <a:lnTo>
                  <a:pt x="650" y="450"/>
                </a:lnTo>
                <a:lnTo>
                  <a:pt x="653" y="450"/>
                </a:lnTo>
                <a:lnTo>
                  <a:pt x="656" y="449"/>
                </a:lnTo>
                <a:lnTo>
                  <a:pt x="659" y="450"/>
                </a:lnTo>
                <a:lnTo>
                  <a:pt x="661" y="450"/>
                </a:lnTo>
                <a:lnTo>
                  <a:pt x="664" y="452"/>
                </a:lnTo>
                <a:lnTo>
                  <a:pt x="666" y="454"/>
                </a:lnTo>
                <a:lnTo>
                  <a:pt x="668" y="457"/>
                </a:lnTo>
                <a:lnTo>
                  <a:pt x="671" y="461"/>
                </a:lnTo>
                <a:lnTo>
                  <a:pt x="673" y="465"/>
                </a:lnTo>
                <a:lnTo>
                  <a:pt x="674" y="471"/>
                </a:lnTo>
                <a:lnTo>
                  <a:pt x="674" y="667"/>
                </a:lnTo>
                <a:lnTo>
                  <a:pt x="0" y="667"/>
                </a:lnTo>
                <a:lnTo>
                  <a:pt x="0" y="1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3" name="Управляющая кнопка: домой 12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право 14">
            <a:hlinkClick r:id="" action="ppaction://hlinkshowjump?jump=nextslide"/>
          </p:cNvPr>
          <p:cNvSpPr/>
          <p:nvPr/>
        </p:nvSpPr>
        <p:spPr>
          <a:xfrm>
            <a:off x="7342496" y="5857892"/>
            <a:ext cx="1515784" cy="714380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САЛГЫЫ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745490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1" grpId="0" animBg="1"/>
      <p:bldP spid="1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>
            <a:lum/>
          </a:blip>
          <a:srcRect/>
          <a:stretch>
            <a:fillRect l="7000" t="20000" r="53000" b="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3502025" y="195263"/>
            <a:ext cx="3148013" cy="4302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0000" tIns="45000" rIns="90000" bIns="45000"/>
          <a:lstStyle/>
          <a:p>
            <a:pPr hangingPunct="0">
              <a:lnSpc>
                <a:spcPct val="93000"/>
              </a:lnSpc>
              <a:buSzPct val="10000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400" b="1">
              <a:solidFill>
                <a:srgbClr val="0000FF"/>
              </a:solidFill>
            </a:endParaRPr>
          </a:p>
        </p:txBody>
      </p:sp>
      <p:sp>
        <p:nvSpPr>
          <p:cNvPr id="27" name="Облако 26"/>
          <p:cNvSpPr/>
          <p:nvPr/>
        </p:nvSpPr>
        <p:spPr>
          <a:xfrm>
            <a:off x="791110" y="1"/>
            <a:ext cx="7561780" cy="1291850"/>
          </a:xfrm>
          <a:prstGeom prst="cloud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Мэниктээн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киртийбиттэр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Дьабах сирэй, хоруо мурун,</a:t>
            </a:r>
            <a:b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Дьаабы дьоннор эбиттэр.</a:t>
            </a:r>
          </a:p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И.Эртюков геройдарын бул.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Лента лицом вниз 27"/>
          <p:cNvSpPr/>
          <p:nvPr/>
        </p:nvSpPr>
        <p:spPr>
          <a:xfrm>
            <a:off x="5589142" y="221459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Эһэ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оҕолоро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Лента лицом вниз 28"/>
          <p:cNvSpPr/>
          <p:nvPr/>
        </p:nvSpPr>
        <p:spPr>
          <a:xfrm>
            <a:off x="5589142" y="3006000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Куоска оҕолоро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Лента лицом вниз 29"/>
          <p:cNvSpPr/>
          <p:nvPr/>
        </p:nvSpPr>
        <p:spPr>
          <a:xfrm>
            <a:off x="5589142" y="3802809"/>
            <a:ext cx="3056560" cy="544530"/>
          </a:xfrm>
          <a:prstGeom prst="ribbon">
            <a:avLst>
              <a:gd name="adj1" fmla="val 16667"/>
              <a:gd name="adj2" fmla="val 7500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Эбээ оҕолоро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 useBgFill="1">
        <p:nvSpPr>
          <p:cNvPr id="20" name="Freeform 26"/>
          <p:cNvSpPr>
            <a:spLocks/>
          </p:cNvSpPr>
          <p:nvPr/>
        </p:nvSpPr>
        <p:spPr bwMode="auto">
          <a:xfrm>
            <a:off x="2107573" y="3234954"/>
            <a:ext cx="2058027" cy="3030381"/>
          </a:xfrm>
          <a:custGeom>
            <a:avLst/>
            <a:gdLst>
              <a:gd name="T0" fmla="*/ 44 w 822"/>
              <a:gd name="T1" fmla="*/ 327 h 667"/>
              <a:gd name="T2" fmla="*/ 57 w 822"/>
              <a:gd name="T3" fmla="*/ 325 h 667"/>
              <a:gd name="T4" fmla="*/ 70 w 822"/>
              <a:gd name="T5" fmla="*/ 327 h 667"/>
              <a:gd name="T6" fmla="*/ 92 w 822"/>
              <a:gd name="T7" fmla="*/ 340 h 667"/>
              <a:gd name="T8" fmla="*/ 113 w 822"/>
              <a:gd name="T9" fmla="*/ 353 h 667"/>
              <a:gd name="T10" fmla="*/ 124 w 822"/>
              <a:gd name="T11" fmla="*/ 357 h 667"/>
              <a:gd name="T12" fmla="*/ 134 w 822"/>
              <a:gd name="T13" fmla="*/ 353 h 667"/>
              <a:gd name="T14" fmla="*/ 140 w 822"/>
              <a:gd name="T15" fmla="*/ 343 h 667"/>
              <a:gd name="T16" fmla="*/ 414 w 822"/>
              <a:gd name="T17" fmla="*/ 142 h 667"/>
              <a:gd name="T18" fmla="*/ 430 w 822"/>
              <a:gd name="T19" fmla="*/ 134 h 667"/>
              <a:gd name="T20" fmla="*/ 435 w 822"/>
              <a:gd name="T21" fmla="*/ 123 h 667"/>
              <a:gd name="T22" fmla="*/ 429 w 822"/>
              <a:gd name="T23" fmla="*/ 108 h 667"/>
              <a:gd name="T24" fmla="*/ 413 w 822"/>
              <a:gd name="T25" fmla="*/ 84 h 667"/>
              <a:gd name="T26" fmla="*/ 405 w 822"/>
              <a:gd name="T27" fmla="*/ 67 h 667"/>
              <a:gd name="T28" fmla="*/ 403 w 822"/>
              <a:gd name="T29" fmla="*/ 52 h 667"/>
              <a:gd name="T30" fmla="*/ 408 w 822"/>
              <a:gd name="T31" fmla="*/ 34 h 667"/>
              <a:gd name="T32" fmla="*/ 419 w 822"/>
              <a:gd name="T33" fmla="*/ 21 h 667"/>
              <a:gd name="T34" fmla="*/ 435 w 822"/>
              <a:gd name="T35" fmla="*/ 10 h 667"/>
              <a:gd name="T36" fmla="*/ 456 w 822"/>
              <a:gd name="T37" fmla="*/ 3 h 667"/>
              <a:gd name="T38" fmla="*/ 477 w 822"/>
              <a:gd name="T39" fmla="*/ 0 h 667"/>
              <a:gd name="T40" fmla="*/ 499 w 822"/>
              <a:gd name="T41" fmla="*/ 1 h 667"/>
              <a:gd name="T42" fmla="*/ 520 w 822"/>
              <a:gd name="T43" fmla="*/ 6 h 667"/>
              <a:gd name="T44" fmla="*/ 534 w 822"/>
              <a:gd name="T45" fmla="*/ 13 h 667"/>
              <a:gd name="T46" fmla="*/ 548 w 822"/>
              <a:gd name="T47" fmla="*/ 24 h 667"/>
              <a:gd name="T48" fmla="*/ 558 w 822"/>
              <a:gd name="T49" fmla="*/ 37 h 667"/>
              <a:gd name="T50" fmla="*/ 561 w 822"/>
              <a:gd name="T51" fmla="*/ 55 h 667"/>
              <a:gd name="T52" fmla="*/ 558 w 822"/>
              <a:gd name="T53" fmla="*/ 68 h 667"/>
              <a:gd name="T54" fmla="*/ 550 w 822"/>
              <a:gd name="T55" fmla="*/ 83 h 667"/>
              <a:gd name="T56" fmla="*/ 531 w 822"/>
              <a:gd name="T57" fmla="*/ 111 h 667"/>
              <a:gd name="T58" fmla="*/ 527 w 822"/>
              <a:gd name="T59" fmla="*/ 123 h 667"/>
              <a:gd name="T60" fmla="*/ 528 w 822"/>
              <a:gd name="T61" fmla="*/ 130 h 667"/>
              <a:gd name="T62" fmla="*/ 535 w 822"/>
              <a:gd name="T63" fmla="*/ 137 h 667"/>
              <a:gd name="T64" fmla="*/ 548 w 822"/>
              <a:gd name="T65" fmla="*/ 142 h 667"/>
              <a:gd name="T66" fmla="*/ 142 w 822"/>
              <a:gd name="T67" fmla="*/ 667 h 667"/>
              <a:gd name="T68" fmla="*/ 136 w 822"/>
              <a:gd name="T69" fmla="*/ 456 h 667"/>
              <a:gd name="T70" fmla="*/ 129 w 822"/>
              <a:gd name="T71" fmla="*/ 450 h 667"/>
              <a:gd name="T72" fmla="*/ 121 w 822"/>
              <a:gd name="T73" fmla="*/ 450 h 667"/>
              <a:gd name="T74" fmla="*/ 106 w 822"/>
              <a:gd name="T75" fmla="*/ 458 h 667"/>
              <a:gd name="T76" fmla="*/ 75 w 822"/>
              <a:gd name="T77" fmla="*/ 478 h 667"/>
              <a:gd name="T78" fmla="*/ 59 w 822"/>
              <a:gd name="T79" fmla="*/ 484 h 667"/>
              <a:gd name="T80" fmla="*/ 47 w 822"/>
              <a:gd name="T81" fmla="*/ 483 h 667"/>
              <a:gd name="T82" fmla="*/ 34 w 822"/>
              <a:gd name="T83" fmla="*/ 478 h 667"/>
              <a:gd name="T84" fmla="*/ 19 w 822"/>
              <a:gd name="T85" fmla="*/ 463 h 667"/>
              <a:gd name="T86" fmla="*/ 8 w 822"/>
              <a:gd name="T87" fmla="*/ 446 h 667"/>
              <a:gd name="T88" fmla="*/ 2 w 822"/>
              <a:gd name="T89" fmla="*/ 424 h 667"/>
              <a:gd name="T90" fmla="*/ 1 w 822"/>
              <a:gd name="T91" fmla="*/ 392 h 667"/>
              <a:gd name="T92" fmla="*/ 7 w 822"/>
              <a:gd name="T93" fmla="*/ 366 h 667"/>
              <a:gd name="T94" fmla="*/ 18 w 822"/>
              <a:gd name="T95" fmla="*/ 348 h 667"/>
              <a:gd name="T96" fmla="*/ 31 w 822"/>
              <a:gd name="T97" fmla="*/ 334 h 66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667"/>
              <a:gd name="T149" fmla="*/ 822 w 822"/>
              <a:gd name="T150" fmla="*/ 667 h 66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667">
                <a:moveTo>
                  <a:pt x="35" y="332"/>
                </a:moveTo>
                <a:lnTo>
                  <a:pt x="39" y="329"/>
                </a:lnTo>
                <a:lnTo>
                  <a:pt x="44" y="327"/>
                </a:lnTo>
                <a:lnTo>
                  <a:pt x="48" y="326"/>
                </a:lnTo>
                <a:lnTo>
                  <a:pt x="53" y="325"/>
                </a:lnTo>
                <a:lnTo>
                  <a:pt x="57" y="325"/>
                </a:lnTo>
                <a:lnTo>
                  <a:pt x="61" y="325"/>
                </a:lnTo>
                <a:lnTo>
                  <a:pt x="66" y="326"/>
                </a:lnTo>
                <a:lnTo>
                  <a:pt x="70" y="327"/>
                </a:lnTo>
                <a:lnTo>
                  <a:pt x="77" y="331"/>
                </a:lnTo>
                <a:lnTo>
                  <a:pt x="85" y="335"/>
                </a:lnTo>
                <a:lnTo>
                  <a:pt x="92" y="340"/>
                </a:lnTo>
                <a:lnTo>
                  <a:pt x="99" y="345"/>
                </a:lnTo>
                <a:lnTo>
                  <a:pt x="107" y="349"/>
                </a:lnTo>
                <a:lnTo>
                  <a:pt x="113" y="353"/>
                </a:lnTo>
                <a:lnTo>
                  <a:pt x="119" y="356"/>
                </a:lnTo>
                <a:lnTo>
                  <a:pt x="121" y="357"/>
                </a:lnTo>
                <a:lnTo>
                  <a:pt x="124" y="357"/>
                </a:lnTo>
                <a:lnTo>
                  <a:pt x="129" y="356"/>
                </a:lnTo>
                <a:lnTo>
                  <a:pt x="132" y="355"/>
                </a:lnTo>
                <a:lnTo>
                  <a:pt x="134" y="353"/>
                </a:lnTo>
                <a:lnTo>
                  <a:pt x="136" y="350"/>
                </a:lnTo>
                <a:lnTo>
                  <a:pt x="138" y="347"/>
                </a:lnTo>
                <a:lnTo>
                  <a:pt x="140" y="343"/>
                </a:lnTo>
                <a:lnTo>
                  <a:pt x="142" y="338"/>
                </a:lnTo>
                <a:lnTo>
                  <a:pt x="142" y="142"/>
                </a:lnTo>
                <a:lnTo>
                  <a:pt x="414" y="142"/>
                </a:lnTo>
                <a:lnTo>
                  <a:pt x="421" y="139"/>
                </a:lnTo>
                <a:lnTo>
                  <a:pt x="426" y="137"/>
                </a:lnTo>
                <a:lnTo>
                  <a:pt x="430" y="134"/>
                </a:lnTo>
                <a:lnTo>
                  <a:pt x="432" y="130"/>
                </a:lnTo>
                <a:lnTo>
                  <a:pt x="434" y="127"/>
                </a:lnTo>
                <a:lnTo>
                  <a:pt x="435" y="123"/>
                </a:lnTo>
                <a:lnTo>
                  <a:pt x="434" y="120"/>
                </a:lnTo>
                <a:lnTo>
                  <a:pt x="433" y="116"/>
                </a:lnTo>
                <a:lnTo>
                  <a:pt x="429" y="108"/>
                </a:lnTo>
                <a:lnTo>
                  <a:pt x="424" y="100"/>
                </a:lnTo>
                <a:lnTo>
                  <a:pt x="418" y="92"/>
                </a:lnTo>
                <a:lnTo>
                  <a:pt x="413" y="84"/>
                </a:lnTo>
                <a:lnTo>
                  <a:pt x="409" y="77"/>
                </a:lnTo>
                <a:lnTo>
                  <a:pt x="406" y="71"/>
                </a:lnTo>
                <a:lnTo>
                  <a:pt x="405" y="67"/>
                </a:lnTo>
                <a:lnTo>
                  <a:pt x="404" y="64"/>
                </a:lnTo>
                <a:lnTo>
                  <a:pt x="403" y="58"/>
                </a:lnTo>
                <a:lnTo>
                  <a:pt x="403" y="52"/>
                </a:lnTo>
                <a:lnTo>
                  <a:pt x="404" y="46"/>
                </a:lnTo>
                <a:lnTo>
                  <a:pt x="406" y="39"/>
                </a:lnTo>
                <a:lnTo>
                  <a:pt x="408" y="34"/>
                </a:lnTo>
                <a:lnTo>
                  <a:pt x="411" y="29"/>
                </a:lnTo>
                <a:lnTo>
                  <a:pt x="415" y="25"/>
                </a:lnTo>
                <a:lnTo>
                  <a:pt x="419" y="21"/>
                </a:lnTo>
                <a:lnTo>
                  <a:pt x="424" y="17"/>
                </a:lnTo>
                <a:lnTo>
                  <a:pt x="430" y="13"/>
                </a:lnTo>
                <a:lnTo>
                  <a:pt x="435" y="10"/>
                </a:lnTo>
                <a:lnTo>
                  <a:pt x="443" y="7"/>
                </a:lnTo>
                <a:lnTo>
                  <a:pt x="449" y="5"/>
                </a:lnTo>
                <a:lnTo>
                  <a:pt x="456" y="3"/>
                </a:lnTo>
                <a:lnTo>
                  <a:pt x="463" y="1"/>
                </a:lnTo>
                <a:lnTo>
                  <a:pt x="470" y="0"/>
                </a:lnTo>
                <a:lnTo>
                  <a:pt x="477" y="0"/>
                </a:lnTo>
                <a:lnTo>
                  <a:pt x="485" y="0"/>
                </a:lnTo>
                <a:lnTo>
                  <a:pt x="492" y="0"/>
                </a:lnTo>
                <a:lnTo>
                  <a:pt x="499" y="1"/>
                </a:lnTo>
                <a:lnTo>
                  <a:pt x="506" y="2"/>
                </a:lnTo>
                <a:lnTo>
                  <a:pt x="513" y="4"/>
                </a:lnTo>
                <a:lnTo>
                  <a:pt x="520" y="6"/>
                </a:lnTo>
                <a:lnTo>
                  <a:pt x="525" y="8"/>
                </a:lnTo>
                <a:lnTo>
                  <a:pt x="528" y="9"/>
                </a:lnTo>
                <a:lnTo>
                  <a:pt x="534" y="13"/>
                </a:lnTo>
                <a:lnTo>
                  <a:pt x="540" y="17"/>
                </a:lnTo>
                <a:lnTo>
                  <a:pt x="545" y="21"/>
                </a:lnTo>
                <a:lnTo>
                  <a:pt x="548" y="24"/>
                </a:lnTo>
                <a:lnTo>
                  <a:pt x="550" y="26"/>
                </a:lnTo>
                <a:lnTo>
                  <a:pt x="555" y="32"/>
                </a:lnTo>
                <a:lnTo>
                  <a:pt x="558" y="37"/>
                </a:lnTo>
                <a:lnTo>
                  <a:pt x="560" y="42"/>
                </a:lnTo>
                <a:lnTo>
                  <a:pt x="561" y="48"/>
                </a:lnTo>
                <a:lnTo>
                  <a:pt x="561" y="55"/>
                </a:lnTo>
                <a:lnTo>
                  <a:pt x="560" y="61"/>
                </a:lnTo>
                <a:lnTo>
                  <a:pt x="559" y="64"/>
                </a:lnTo>
                <a:lnTo>
                  <a:pt x="558" y="68"/>
                </a:lnTo>
                <a:lnTo>
                  <a:pt x="554" y="75"/>
                </a:lnTo>
                <a:lnTo>
                  <a:pt x="552" y="79"/>
                </a:lnTo>
                <a:lnTo>
                  <a:pt x="550" y="83"/>
                </a:lnTo>
                <a:lnTo>
                  <a:pt x="540" y="96"/>
                </a:lnTo>
                <a:lnTo>
                  <a:pt x="534" y="106"/>
                </a:lnTo>
                <a:lnTo>
                  <a:pt x="531" y="111"/>
                </a:lnTo>
                <a:lnTo>
                  <a:pt x="529" y="115"/>
                </a:lnTo>
                <a:lnTo>
                  <a:pt x="527" y="119"/>
                </a:lnTo>
                <a:lnTo>
                  <a:pt x="527" y="123"/>
                </a:lnTo>
                <a:lnTo>
                  <a:pt x="527" y="127"/>
                </a:lnTo>
                <a:lnTo>
                  <a:pt x="527" y="129"/>
                </a:lnTo>
                <a:lnTo>
                  <a:pt x="528" y="130"/>
                </a:lnTo>
                <a:lnTo>
                  <a:pt x="530" y="132"/>
                </a:lnTo>
                <a:lnTo>
                  <a:pt x="531" y="134"/>
                </a:lnTo>
                <a:lnTo>
                  <a:pt x="535" y="137"/>
                </a:lnTo>
                <a:lnTo>
                  <a:pt x="538" y="138"/>
                </a:lnTo>
                <a:lnTo>
                  <a:pt x="541" y="140"/>
                </a:lnTo>
                <a:lnTo>
                  <a:pt x="548" y="142"/>
                </a:lnTo>
                <a:lnTo>
                  <a:pt x="822" y="142"/>
                </a:lnTo>
                <a:lnTo>
                  <a:pt x="822" y="667"/>
                </a:lnTo>
                <a:lnTo>
                  <a:pt x="142" y="667"/>
                </a:lnTo>
                <a:lnTo>
                  <a:pt x="142" y="470"/>
                </a:lnTo>
                <a:lnTo>
                  <a:pt x="138" y="460"/>
                </a:lnTo>
                <a:lnTo>
                  <a:pt x="136" y="456"/>
                </a:lnTo>
                <a:lnTo>
                  <a:pt x="134" y="454"/>
                </a:lnTo>
                <a:lnTo>
                  <a:pt x="132" y="451"/>
                </a:lnTo>
                <a:lnTo>
                  <a:pt x="129" y="450"/>
                </a:lnTo>
                <a:lnTo>
                  <a:pt x="127" y="449"/>
                </a:lnTo>
                <a:lnTo>
                  <a:pt x="124" y="449"/>
                </a:lnTo>
                <a:lnTo>
                  <a:pt x="121" y="450"/>
                </a:lnTo>
                <a:lnTo>
                  <a:pt x="118" y="451"/>
                </a:lnTo>
                <a:lnTo>
                  <a:pt x="112" y="454"/>
                </a:lnTo>
                <a:lnTo>
                  <a:pt x="106" y="458"/>
                </a:lnTo>
                <a:lnTo>
                  <a:pt x="98" y="463"/>
                </a:lnTo>
                <a:lnTo>
                  <a:pt x="83" y="473"/>
                </a:lnTo>
                <a:lnTo>
                  <a:pt x="75" y="478"/>
                </a:lnTo>
                <a:lnTo>
                  <a:pt x="72" y="480"/>
                </a:lnTo>
                <a:lnTo>
                  <a:pt x="68" y="481"/>
                </a:lnTo>
                <a:lnTo>
                  <a:pt x="59" y="484"/>
                </a:lnTo>
                <a:lnTo>
                  <a:pt x="55" y="484"/>
                </a:lnTo>
                <a:lnTo>
                  <a:pt x="51" y="484"/>
                </a:lnTo>
                <a:lnTo>
                  <a:pt x="47" y="483"/>
                </a:lnTo>
                <a:lnTo>
                  <a:pt x="42" y="482"/>
                </a:lnTo>
                <a:lnTo>
                  <a:pt x="38" y="480"/>
                </a:lnTo>
                <a:lnTo>
                  <a:pt x="34" y="478"/>
                </a:lnTo>
                <a:lnTo>
                  <a:pt x="26" y="471"/>
                </a:lnTo>
                <a:lnTo>
                  <a:pt x="22" y="467"/>
                </a:lnTo>
                <a:lnTo>
                  <a:pt x="19" y="463"/>
                </a:lnTo>
                <a:lnTo>
                  <a:pt x="12" y="455"/>
                </a:lnTo>
                <a:lnTo>
                  <a:pt x="10" y="450"/>
                </a:lnTo>
                <a:lnTo>
                  <a:pt x="8" y="446"/>
                </a:lnTo>
                <a:lnTo>
                  <a:pt x="4" y="435"/>
                </a:lnTo>
                <a:lnTo>
                  <a:pt x="3" y="429"/>
                </a:lnTo>
                <a:lnTo>
                  <a:pt x="2" y="424"/>
                </a:lnTo>
                <a:lnTo>
                  <a:pt x="1" y="414"/>
                </a:lnTo>
                <a:lnTo>
                  <a:pt x="0" y="403"/>
                </a:lnTo>
                <a:lnTo>
                  <a:pt x="1" y="392"/>
                </a:lnTo>
                <a:lnTo>
                  <a:pt x="3" y="382"/>
                </a:lnTo>
                <a:lnTo>
                  <a:pt x="6" y="371"/>
                </a:lnTo>
                <a:lnTo>
                  <a:pt x="7" y="366"/>
                </a:lnTo>
                <a:lnTo>
                  <a:pt x="9" y="361"/>
                </a:lnTo>
                <a:lnTo>
                  <a:pt x="14" y="352"/>
                </a:lnTo>
                <a:lnTo>
                  <a:pt x="18" y="348"/>
                </a:lnTo>
                <a:lnTo>
                  <a:pt x="21" y="344"/>
                </a:lnTo>
                <a:lnTo>
                  <a:pt x="27" y="337"/>
                </a:lnTo>
                <a:lnTo>
                  <a:pt x="31" y="334"/>
                </a:lnTo>
                <a:lnTo>
                  <a:pt x="35" y="33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1" name="Freeform 27"/>
          <p:cNvSpPr>
            <a:spLocks/>
          </p:cNvSpPr>
          <p:nvPr/>
        </p:nvSpPr>
        <p:spPr bwMode="auto">
          <a:xfrm>
            <a:off x="778933" y="3234954"/>
            <a:ext cx="1685767" cy="3030381"/>
          </a:xfrm>
          <a:custGeom>
            <a:avLst/>
            <a:gdLst>
              <a:gd name="T0" fmla="*/ 275 w 674"/>
              <a:gd name="T1" fmla="*/ 140 h 667"/>
              <a:gd name="T2" fmla="*/ 285 w 674"/>
              <a:gd name="T3" fmla="*/ 134 h 667"/>
              <a:gd name="T4" fmla="*/ 289 w 674"/>
              <a:gd name="T5" fmla="*/ 126 h 667"/>
              <a:gd name="T6" fmla="*/ 289 w 674"/>
              <a:gd name="T7" fmla="*/ 118 h 667"/>
              <a:gd name="T8" fmla="*/ 277 w 674"/>
              <a:gd name="T9" fmla="*/ 99 h 667"/>
              <a:gd name="T10" fmla="*/ 262 w 674"/>
              <a:gd name="T11" fmla="*/ 73 h 667"/>
              <a:gd name="T12" fmla="*/ 258 w 674"/>
              <a:gd name="T13" fmla="*/ 61 h 667"/>
              <a:gd name="T14" fmla="*/ 259 w 674"/>
              <a:gd name="T15" fmla="*/ 48 h 667"/>
              <a:gd name="T16" fmla="*/ 264 w 674"/>
              <a:gd name="T17" fmla="*/ 33 h 667"/>
              <a:gd name="T18" fmla="*/ 273 w 674"/>
              <a:gd name="T19" fmla="*/ 22 h 667"/>
              <a:gd name="T20" fmla="*/ 294 w 674"/>
              <a:gd name="T21" fmla="*/ 9 h 667"/>
              <a:gd name="T22" fmla="*/ 314 w 674"/>
              <a:gd name="T23" fmla="*/ 2 h 667"/>
              <a:gd name="T24" fmla="*/ 346 w 674"/>
              <a:gd name="T25" fmla="*/ 0 h 667"/>
              <a:gd name="T26" fmla="*/ 377 w 674"/>
              <a:gd name="T27" fmla="*/ 7 h 667"/>
              <a:gd name="T28" fmla="*/ 392 w 674"/>
              <a:gd name="T29" fmla="*/ 14 h 667"/>
              <a:gd name="T30" fmla="*/ 404 w 674"/>
              <a:gd name="T31" fmla="*/ 24 h 667"/>
              <a:gd name="T32" fmla="*/ 413 w 674"/>
              <a:gd name="T33" fmla="*/ 37 h 667"/>
              <a:gd name="T34" fmla="*/ 417 w 674"/>
              <a:gd name="T35" fmla="*/ 51 h 667"/>
              <a:gd name="T36" fmla="*/ 414 w 674"/>
              <a:gd name="T37" fmla="*/ 67 h 667"/>
              <a:gd name="T38" fmla="*/ 395 w 674"/>
              <a:gd name="T39" fmla="*/ 98 h 667"/>
              <a:gd name="T40" fmla="*/ 383 w 674"/>
              <a:gd name="T41" fmla="*/ 118 h 667"/>
              <a:gd name="T42" fmla="*/ 382 w 674"/>
              <a:gd name="T43" fmla="*/ 126 h 667"/>
              <a:gd name="T44" fmla="*/ 386 w 674"/>
              <a:gd name="T45" fmla="*/ 134 h 667"/>
              <a:gd name="T46" fmla="*/ 397 w 674"/>
              <a:gd name="T47" fmla="*/ 140 h 667"/>
              <a:gd name="T48" fmla="*/ 674 w 674"/>
              <a:gd name="T49" fmla="*/ 336 h 667"/>
              <a:gd name="T50" fmla="*/ 668 w 674"/>
              <a:gd name="T51" fmla="*/ 350 h 667"/>
              <a:gd name="T52" fmla="*/ 661 w 674"/>
              <a:gd name="T53" fmla="*/ 356 h 667"/>
              <a:gd name="T54" fmla="*/ 653 w 674"/>
              <a:gd name="T55" fmla="*/ 357 h 667"/>
              <a:gd name="T56" fmla="*/ 639 w 674"/>
              <a:gd name="T57" fmla="*/ 350 h 667"/>
              <a:gd name="T58" fmla="*/ 617 w 674"/>
              <a:gd name="T59" fmla="*/ 335 h 667"/>
              <a:gd name="T60" fmla="*/ 597 w 674"/>
              <a:gd name="T61" fmla="*/ 326 h 667"/>
              <a:gd name="T62" fmla="*/ 585 w 674"/>
              <a:gd name="T63" fmla="*/ 325 h 667"/>
              <a:gd name="T64" fmla="*/ 571 w 674"/>
              <a:gd name="T65" fmla="*/ 329 h 667"/>
              <a:gd name="T66" fmla="*/ 559 w 674"/>
              <a:gd name="T67" fmla="*/ 337 h 667"/>
              <a:gd name="T68" fmla="*/ 546 w 674"/>
              <a:gd name="T69" fmla="*/ 352 h 667"/>
              <a:gd name="T70" fmla="*/ 537 w 674"/>
              <a:gd name="T71" fmla="*/ 371 h 667"/>
              <a:gd name="T72" fmla="*/ 532 w 674"/>
              <a:gd name="T73" fmla="*/ 397 h 667"/>
              <a:gd name="T74" fmla="*/ 533 w 674"/>
              <a:gd name="T75" fmla="*/ 424 h 667"/>
              <a:gd name="T76" fmla="*/ 541 w 674"/>
              <a:gd name="T77" fmla="*/ 450 h 667"/>
              <a:gd name="T78" fmla="*/ 550 w 674"/>
              <a:gd name="T79" fmla="*/ 463 h 667"/>
              <a:gd name="T80" fmla="*/ 561 w 674"/>
              <a:gd name="T81" fmla="*/ 475 h 667"/>
              <a:gd name="T82" fmla="*/ 574 w 674"/>
              <a:gd name="T83" fmla="*/ 482 h 667"/>
              <a:gd name="T84" fmla="*/ 587 w 674"/>
              <a:gd name="T85" fmla="*/ 484 h 667"/>
              <a:gd name="T86" fmla="*/ 603 w 674"/>
              <a:gd name="T87" fmla="*/ 480 h 667"/>
              <a:gd name="T88" fmla="*/ 630 w 674"/>
              <a:gd name="T89" fmla="*/ 462 h 667"/>
              <a:gd name="T90" fmla="*/ 647 w 674"/>
              <a:gd name="T91" fmla="*/ 452 h 667"/>
              <a:gd name="T92" fmla="*/ 656 w 674"/>
              <a:gd name="T93" fmla="*/ 449 h 667"/>
              <a:gd name="T94" fmla="*/ 664 w 674"/>
              <a:gd name="T95" fmla="*/ 452 h 667"/>
              <a:gd name="T96" fmla="*/ 671 w 674"/>
              <a:gd name="T97" fmla="*/ 461 h 667"/>
              <a:gd name="T98" fmla="*/ 674 w 674"/>
              <a:gd name="T99" fmla="*/ 667 h 66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674"/>
              <a:gd name="T151" fmla="*/ 0 h 667"/>
              <a:gd name="T152" fmla="*/ 674 w 674"/>
              <a:gd name="T153" fmla="*/ 667 h 667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674" h="667">
                <a:moveTo>
                  <a:pt x="0" y="142"/>
                </a:moveTo>
                <a:lnTo>
                  <a:pt x="270" y="142"/>
                </a:lnTo>
                <a:lnTo>
                  <a:pt x="275" y="140"/>
                </a:lnTo>
                <a:lnTo>
                  <a:pt x="279" y="138"/>
                </a:lnTo>
                <a:lnTo>
                  <a:pt x="283" y="136"/>
                </a:lnTo>
                <a:lnTo>
                  <a:pt x="285" y="134"/>
                </a:lnTo>
                <a:lnTo>
                  <a:pt x="287" y="131"/>
                </a:lnTo>
                <a:lnTo>
                  <a:pt x="289" y="129"/>
                </a:lnTo>
                <a:lnTo>
                  <a:pt x="289" y="126"/>
                </a:lnTo>
                <a:lnTo>
                  <a:pt x="290" y="124"/>
                </a:lnTo>
                <a:lnTo>
                  <a:pt x="289" y="121"/>
                </a:lnTo>
                <a:lnTo>
                  <a:pt x="289" y="118"/>
                </a:lnTo>
                <a:lnTo>
                  <a:pt x="286" y="113"/>
                </a:lnTo>
                <a:lnTo>
                  <a:pt x="282" y="105"/>
                </a:lnTo>
                <a:lnTo>
                  <a:pt x="277" y="99"/>
                </a:lnTo>
                <a:lnTo>
                  <a:pt x="268" y="85"/>
                </a:lnTo>
                <a:lnTo>
                  <a:pt x="263" y="77"/>
                </a:lnTo>
                <a:lnTo>
                  <a:pt x="262" y="73"/>
                </a:lnTo>
                <a:lnTo>
                  <a:pt x="260" y="69"/>
                </a:lnTo>
                <a:lnTo>
                  <a:pt x="259" y="65"/>
                </a:lnTo>
                <a:lnTo>
                  <a:pt x="258" y="61"/>
                </a:lnTo>
                <a:lnTo>
                  <a:pt x="258" y="57"/>
                </a:lnTo>
                <a:lnTo>
                  <a:pt x="258" y="52"/>
                </a:lnTo>
                <a:lnTo>
                  <a:pt x="259" y="48"/>
                </a:lnTo>
                <a:lnTo>
                  <a:pt x="260" y="43"/>
                </a:lnTo>
                <a:lnTo>
                  <a:pt x="262" y="38"/>
                </a:lnTo>
                <a:lnTo>
                  <a:pt x="264" y="33"/>
                </a:lnTo>
                <a:lnTo>
                  <a:pt x="267" y="29"/>
                </a:lnTo>
                <a:lnTo>
                  <a:pt x="270" y="26"/>
                </a:lnTo>
                <a:lnTo>
                  <a:pt x="273" y="22"/>
                </a:lnTo>
                <a:lnTo>
                  <a:pt x="277" y="19"/>
                </a:lnTo>
                <a:lnTo>
                  <a:pt x="285" y="14"/>
                </a:lnTo>
                <a:lnTo>
                  <a:pt x="294" y="9"/>
                </a:lnTo>
                <a:lnTo>
                  <a:pt x="299" y="7"/>
                </a:lnTo>
                <a:lnTo>
                  <a:pt x="304" y="5"/>
                </a:lnTo>
                <a:lnTo>
                  <a:pt x="314" y="2"/>
                </a:lnTo>
                <a:lnTo>
                  <a:pt x="325" y="1"/>
                </a:lnTo>
                <a:lnTo>
                  <a:pt x="335" y="0"/>
                </a:lnTo>
                <a:lnTo>
                  <a:pt x="346" y="0"/>
                </a:lnTo>
                <a:lnTo>
                  <a:pt x="357" y="1"/>
                </a:lnTo>
                <a:lnTo>
                  <a:pt x="367" y="4"/>
                </a:lnTo>
                <a:lnTo>
                  <a:pt x="377" y="7"/>
                </a:lnTo>
                <a:lnTo>
                  <a:pt x="383" y="9"/>
                </a:lnTo>
                <a:lnTo>
                  <a:pt x="388" y="12"/>
                </a:lnTo>
                <a:lnTo>
                  <a:pt x="392" y="14"/>
                </a:lnTo>
                <a:lnTo>
                  <a:pt x="396" y="17"/>
                </a:lnTo>
                <a:lnTo>
                  <a:pt x="400" y="21"/>
                </a:lnTo>
                <a:lnTo>
                  <a:pt x="404" y="24"/>
                </a:lnTo>
                <a:lnTo>
                  <a:pt x="407" y="28"/>
                </a:lnTo>
                <a:lnTo>
                  <a:pt x="410" y="32"/>
                </a:lnTo>
                <a:lnTo>
                  <a:pt x="413" y="37"/>
                </a:lnTo>
                <a:lnTo>
                  <a:pt x="415" y="41"/>
                </a:lnTo>
                <a:lnTo>
                  <a:pt x="416" y="46"/>
                </a:lnTo>
                <a:lnTo>
                  <a:pt x="417" y="51"/>
                </a:lnTo>
                <a:lnTo>
                  <a:pt x="417" y="55"/>
                </a:lnTo>
                <a:lnTo>
                  <a:pt x="416" y="59"/>
                </a:lnTo>
                <a:lnTo>
                  <a:pt x="414" y="67"/>
                </a:lnTo>
                <a:lnTo>
                  <a:pt x="410" y="75"/>
                </a:lnTo>
                <a:lnTo>
                  <a:pt x="406" y="83"/>
                </a:lnTo>
                <a:lnTo>
                  <a:pt x="395" y="98"/>
                </a:lnTo>
                <a:lnTo>
                  <a:pt x="390" y="104"/>
                </a:lnTo>
                <a:lnTo>
                  <a:pt x="386" y="112"/>
                </a:lnTo>
                <a:lnTo>
                  <a:pt x="383" y="118"/>
                </a:lnTo>
                <a:lnTo>
                  <a:pt x="382" y="121"/>
                </a:lnTo>
                <a:lnTo>
                  <a:pt x="382" y="124"/>
                </a:lnTo>
                <a:lnTo>
                  <a:pt x="382" y="126"/>
                </a:lnTo>
                <a:lnTo>
                  <a:pt x="383" y="129"/>
                </a:lnTo>
                <a:lnTo>
                  <a:pt x="384" y="132"/>
                </a:lnTo>
                <a:lnTo>
                  <a:pt x="386" y="134"/>
                </a:lnTo>
                <a:lnTo>
                  <a:pt x="389" y="136"/>
                </a:lnTo>
                <a:lnTo>
                  <a:pt x="393" y="138"/>
                </a:lnTo>
                <a:lnTo>
                  <a:pt x="397" y="140"/>
                </a:lnTo>
                <a:lnTo>
                  <a:pt x="403" y="142"/>
                </a:lnTo>
                <a:lnTo>
                  <a:pt x="674" y="142"/>
                </a:lnTo>
                <a:lnTo>
                  <a:pt x="674" y="336"/>
                </a:lnTo>
                <a:lnTo>
                  <a:pt x="672" y="342"/>
                </a:lnTo>
                <a:lnTo>
                  <a:pt x="670" y="346"/>
                </a:lnTo>
                <a:lnTo>
                  <a:pt x="668" y="350"/>
                </a:lnTo>
                <a:lnTo>
                  <a:pt x="666" y="352"/>
                </a:lnTo>
                <a:lnTo>
                  <a:pt x="664" y="355"/>
                </a:lnTo>
                <a:lnTo>
                  <a:pt x="661" y="356"/>
                </a:lnTo>
                <a:lnTo>
                  <a:pt x="659" y="357"/>
                </a:lnTo>
                <a:lnTo>
                  <a:pt x="656" y="357"/>
                </a:lnTo>
                <a:lnTo>
                  <a:pt x="653" y="357"/>
                </a:lnTo>
                <a:lnTo>
                  <a:pt x="651" y="356"/>
                </a:lnTo>
                <a:lnTo>
                  <a:pt x="645" y="353"/>
                </a:lnTo>
                <a:lnTo>
                  <a:pt x="639" y="350"/>
                </a:lnTo>
                <a:lnTo>
                  <a:pt x="631" y="345"/>
                </a:lnTo>
                <a:lnTo>
                  <a:pt x="624" y="340"/>
                </a:lnTo>
                <a:lnTo>
                  <a:pt x="617" y="335"/>
                </a:lnTo>
                <a:lnTo>
                  <a:pt x="609" y="331"/>
                </a:lnTo>
                <a:lnTo>
                  <a:pt x="601" y="328"/>
                </a:lnTo>
                <a:lnTo>
                  <a:pt x="597" y="326"/>
                </a:lnTo>
                <a:lnTo>
                  <a:pt x="593" y="325"/>
                </a:lnTo>
                <a:lnTo>
                  <a:pt x="589" y="325"/>
                </a:lnTo>
                <a:lnTo>
                  <a:pt x="585" y="325"/>
                </a:lnTo>
                <a:lnTo>
                  <a:pt x="580" y="326"/>
                </a:lnTo>
                <a:lnTo>
                  <a:pt x="576" y="327"/>
                </a:lnTo>
                <a:lnTo>
                  <a:pt x="571" y="329"/>
                </a:lnTo>
                <a:lnTo>
                  <a:pt x="566" y="332"/>
                </a:lnTo>
                <a:lnTo>
                  <a:pt x="562" y="334"/>
                </a:lnTo>
                <a:lnTo>
                  <a:pt x="559" y="337"/>
                </a:lnTo>
                <a:lnTo>
                  <a:pt x="555" y="341"/>
                </a:lnTo>
                <a:lnTo>
                  <a:pt x="552" y="344"/>
                </a:lnTo>
                <a:lnTo>
                  <a:pt x="546" y="352"/>
                </a:lnTo>
                <a:lnTo>
                  <a:pt x="541" y="361"/>
                </a:lnTo>
                <a:lnTo>
                  <a:pt x="539" y="366"/>
                </a:lnTo>
                <a:lnTo>
                  <a:pt x="537" y="371"/>
                </a:lnTo>
                <a:lnTo>
                  <a:pt x="534" y="382"/>
                </a:lnTo>
                <a:lnTo>
                  <a:pt x="533" y="392"/>
                </a:lnTo>
                <a:lnTo>
                  <a:pt x="532" y="397"/>
                </a:lnTo>
                <a:lnTo>
                  <a:pt x="532" y="403"/>
                </a:lnTo>
                <a:lnTo>
                  <a:pt x="532" y="414"/>
                </a:lnTo>
                <a:lnTo>
                  <a:pt x="533" y="424"/>
                </a:lnTo>
                <a:lnTo>
                  <a:pt x="536" y="435"/>
                </a:lnTo>
                <a:lnTo>
                  <a:pt x="539" y="446"/>
                </a:lnTo>
                <a:lnTo>
                  <a:pt x="541" y="450"/>
                </a:lnTo>
                <a:lnTo>
                  <a:pt x="544" y="455"/>
                </a:lnTo>
                <a:lnTo>
                  <a:pt x="546" y="459"/>
                </a:lnTo>
                <a:lnTo>
                  <a:pt x="550" y="463"/>
                </a:lnTo>
                <a:lnTo>
                  <a:pt x="554" y="467"/>
                </a:lnTo>
                <a:lnTo>
                  <a:pt x="557" y="471"/>
                </a:lnTo>
                <a:lnTo>
                  <a:pt x="561" y="475"/>
                </a:lnTo>
                <a:lnTo>
                  <a:pt x="565" y="478"/>
                </a:lnTo>
                <a:lnTo>
                  <a:pt x="570" y="480"/>
                </a:lnTo>
                <a:lnTo>
                  <a:pt x="574" y="482"/>
                </a:lnTo>
                <a:lnTo>
                  <a:pt x="578" y="483"/>
                </a:lnTo>
                <a:lnTo>
                  <a:pt x="583" y="484"/>
                </a:lnTo>
                <a:lnTo>
                  <a:pt x="587" y="484"/>
                </a:lnTo>
                <a:lnTo>
                  <a:pt x="591" y="484"/>
                </a:lnTo>
                <a:lnTo>
                  <a:pt x="599" y="481"/>
                </a:lnTo>
                <a:lnTo>
                  <a:pt x="603" y="480"/>
                </a:lnTo>
                <a:lnTo>
                  <a:pt x="607" y="477"/>
                </a:lnTo>
                <a:lnTo>
                  <a:pt x="615" y="473"/>
                </a:lnTo>
                <a:lnTo>
                  <a:pt x="630" y="462"/>
                </a:lnTo>
                <a:lnTo>
                  <a:pt x="638" y="457"/>
                </a:lnTo>
                <a:lnTo>
                  <a:pt x="644" y="453"/>
                </a:lnTo>
                <a:lnTo>
                  <a:pt x="647" y="452"/>
                </a:lnTo>
                <a:lnTo>
                  <a:pt x="650" y="450"/>
                </a:lnTo>
                <a:lnTo>
                  <a:pt x="653" y="450"/>
                </a:lnTo>
                <a:lnTo>
                  <a:pt x="656" y="449"/>
                </a:lnTo>
                <a:lnTo>
                  <a:pt x="659" y="450"/>
                </a:lnTo>
                <a:lnTo>
                  <a:pt x="661" y="450"/>
                </a:lnTo>
                <a:lnTo>
                  <a:pt x="664" y="452"/>
                </a:lnTo>
                <a:lnTo>
                  <a:pt x="666" y="454"/>
                </a:lnTo>
                <a:lnTo>
                  <a:pt x="668" y="457"/>
                </a:lnTo>
                <a:lnTo>
                  <a:pt x="671" y="461"/>
                </a:lnTo>
                <a:lnTo>
                  <a:pt x="673" y="465"/>
                </a:lnTo>
                <a:lnTo>
                  <a:pt x="674" y="471"/>
                </a:lnTo>
                <a:lnTo>
                  <a:pt x="674" y="667"/>
                </a:lnTo>
                <a:lnTo>
                  <a:pt x="0" y="667"/>
                </a:lnTo>
                <a:lnTo>
                  <a:pt x="0" y="142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612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 useBgFill="1">
        <p:nvSpPr>
          <p:cNvPr id="22" name="Freeform 28"/>
          <p:cNvSpPr>
            <a:spLocks/>
          </p:cNvSpPr>
          <p:nvPr/>
        </p:nvSpPr>
        <p:spPr bwMode="auto">
          <a:xfrm>
            <a:off x="778933" y="1490133"/>
            <a:ext cx="1685767" cy="2388542"/>
          </a:xfrm>
          <a:custGeom>
            <a:avLst/>
            <a:gdLst>
              <a:gd name="T0" fmla="*/ 674 w 674"/>
              <a:gd name="T1" fmla="*/ 196 h 525"/>
              <a:gd name="T2" fmla="*/ 668 w 674"/>
              <a:gd name="T3" fmla="*/ 208 h 525"/>
              <a:gd name="T4" fmla="*/ 661 w 674"/>
              <a:gd name="T5" fmla="*/ 214 h 525"/>
              <a:gd name="T6" fmla="*/ 653 w 674"/>
              <a:gd name="T7" fmla="*/ 215 h 525"/>
              <a:gd name="T8" fmla="*/ 639 w 674"/>
              <a:gd name="T9" fmla="*/ 207 h 525"/>
              <a:gd name="T10" fmla="*/ 609 w 674"/>
              <a:gd name="T11" fmla="*/ 189 h 525"/>
              <a:gd name="T12" fmla="*/ 598 w 674"/>
              <a:gd name="T13" fmla="*/ 184 h 525"/>
              <a:gd name="T14" fmla="*/ 585 w 674"/>
              <a:gd name="T15" fmla="*/ 183 h 525"/>
              <a:gd name="T16" fmla="*/ 571 w 674"/>
              <a:gd name="T17" fmla="*/ 187 h 525"/>
              <a:gd name="T18" fmla="*/ 559 w 674"/>
              <a:gd name="T19" fmla="*/ 195 h 525"/>
              <a:gd name="T20" fmla="*/ 546 w 674"/>
              <a:gd name="T21" fmla="*/ 210 h 525"/>
              <a:gd name="T22" fmla="*/ 538 w 674"/>
              <a:gd name="T23" fmla="*/ 229 h 525"/>
              <a:gd name="T24" fmla="*/ 532 w 674"/>
              <a:gd name="T25" fmla="*/ 255 h 525"/>
              <a:gd name="T26" fmla="*/ 534 w 674"/>
              <a:gd name="T27" fmla="*/ 282 h 525"/>
              <a:gd name="T28" fmla="*/ 542 w 674"/>
              <a:gd name="T29" fmla="*/ 308 h 525"/>
              <a:gd name="T30" fmla="*/ 551 w 674"/>
              <a:gd name="T31" fmla="*/ 321 h 525"/>
              <a:gd name="T32" fmla="*/ 562 w 674"/>
              <a:gd name="T33" fmla="*/ 332 h 525"/>
              <a:gd name="T34" fmla="*/ 574 w 674"/>
              <a:gd name="T35" fmla="*/ 340 h 525"/>
              <a:gd name="T36" fmla="*/ 587 w 674"/>
              <a:gd name="T37" fmla="*/ 342 h 525"/>
              <a:gd name="T38" fmla="*/ 607 w 674"/>
              <a:gd name="T39" fmla="*/ 336 h 525"/>
              <a:gd name="T40" fmla="*/ 630 w 674"/>
              <a:gd name="T41" fmla="*/ 320 h 525"/>
              <a:gd name="T42" fmla="*/ 650 w 674"/>
              <a:gd name="T43" fmla="*/ 309 h 525"/>
              <a:gd name="T44" fmla="*/ 661 w 674"/>
              <a:gd name="T45" fmla="*/ 308 h 525"/>
              <a:gd name="T46" fmla="*/ 668 w 674"/>
              <a:gd name="T47" fmla="*/ 314 h 525"/>
              <a:gd name="T48" fmla="*/ 674 w 674"/>
              <a:gd name="T49" fmla="*/ 328 h 525"/>
              <a:gd name="T50" fmla="*/ 393 w 674"/>
              <a:gd name="T51" fmla="*/ 521 h 525"/>
              <a:gd name="T52" fmla="*/ 384 w 674"/>
              <a:gd name="T53" fmla="*/ 515 h 525"/>
              <a:gd name="T54" fmla="*/ 382 w 674"/>
              <a:gd name="T55" fmla="*/ 507 h 525"/>
              <a:gd name="T56" fmla="*/ 386 w 674"/>
              <a:gd name="T57" fmla="*/ 495 h 525"/>
              <a:gd name="T58" fmla="*/ 400 w 674"/>
              <a:gd name="T59" fmla="*/ 473 h 525"/>
              <a:gd name="T60" fmla="*/ 414 w 674"/>
              <a:gd name="T61" fmla="*/ 450 h 525"/>
              <a:gd name="T62" fmla="*/ 417 w 674"/>
              <a:gd name="T63" fmla="*/ 433 h 525"/>
              <a:gd name="T64" fmla="*/ 413 w 674"/>
              <a:gd name="T65" fmla="*/ 419 h 525"/>
              <a:gd name="T66" fmla="*/ 400 w 674"/>
              <a:gd name="T67" fmla="*/ 404 h 525"/>
              <a:gd name="T68" fmla="*/ 383 w 674"/>
              <a:gd name="T69" fmla="*/ 392 h 525"/>
              <a:gd name="T70" fmla="*/ 362 w 674"/>
              <a:gd name="T71" fmla="*/ 385 h 525"/>
              <a:gd name="T72" fmla="*/ 335 w 674"/>
              <a:gd name="T73" fmla="*/ 383 h 525"/>
              <a:gd name="T74" fmla="*/ 304 w 674"/>
              <a:gd name="T75" fmla="*/ 388 h 525"/>
              <a:gd name="T76" fmla="*/ 285 w 674"/>
              <a:gd name="T77" fmla="*/ 396 h 525"/>
              <a:gd name="T78" fmla="*/ 270 w 674"/>
              <a:gd name="T79" fmla="*/ 409 h 525"/>
              <a:gd name="T80" fmla="*/ 262 w 674"/>
              <a:gd name="T81" fmla="*/ 421 h 525"/>
              <a:gd name="T82" fmla="*/ 258 w 674"/>
              <a:gd name="T83" fmla="*/ 435 h 525"/>
              <a:gd name="T84" fmla="*/ 259 w 674"/>
              <a:gd name="T85" fmla="*/ 448 h 525"/>
              <a:gd name="T86" fmla="*/ 268 w 674"/>
              <a:gd name="T87" fmla="*/ 467 h 525"/>
              <a:gd name="T88" fmla="*/ 282 w 674"/>
              <a:gd name="T89" fmla="*/ 488 h 525"/>
              <a:gd name="T90" fmla="*/ 289 w 674"/>
              <a:gd name="T91" fmla="*/ 504 h 525"/>
              <a:gd name="T92" fmla="*/ 288 w 674"/>
              <a:gd name="T93" fmla="*/ 512 h 525"/>
              <a:gd name="T94" fmla="*/ 282 w 674"/>
              <a:gd name="T95" fmla="*/ 519 h 525"/>
              <a:gd name="T96" fmla="*/ 269 w 674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74"/>
              <a:gd name="T148" fmla="*/ 0 h 525"/>
              <a:gd name="T149" fmla="*/ 674 w 674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74" h="525">
                <a:moveTo>
                  <a:pt x="0" y="0"/>
                </a:moveTo>
                <a:lnTo>
                  <a:pt x="674" y="0"/>
                </a:lnTo>
                <a:lnTo>
                  <a:pt x="674" y="196"/>
                </a:lnTo>
                <a:lnTo>
                  <a:pt x="672" y="201"/>
                </a:lnTo>
                <a:lnTo>
                  <a:pt x="670" y="205"/>
                </a:lnTo>
                <a:lnTo>
                  <a:pt x="668" y="208"/>
                </a:lnTo>
                <a:lnTo>
                  <a:pt x="666" y="211"/>
                </a:lnTo>
                <a:lnTo>
                  <a:pt x="664" y="213"/>
                </a:lnTo>
                <a:lnTo>
                  <a:pt x="661" y="214"/>
                </a:lnTo>
                <a:lnTo>
                  <a:pt x="659" y="215"/>
                </a:lnTo>
                <a:lnTo>
                  <a:pt x="656" y="215"/>
                </a:lnTo>
                <a:lnTo>
                  <a:pt x="653" y="215"/>
                </a:lnTo>
                <a:lnTo>
                  <a:pt x="651" y="214"/>
                </a:lnTo>
                <a:lnTo>
                  <a:pt x="645" y="211"/>
                </a:lnTo>
                <a:lnTo>
                  <a:pt x="639" y="207"/>
                </a:lnTo>
                <a:lnTo>
                  <a:pt x="631" y="203"/>
                </a:lnTo>
                <a:lnTo>
                  <a:pt x="617" y="193"/>
                </a:lnTo>
                <a:lnTo>
                  <a:pt x="609" y="189"/>
                </a:lnTo>
                <a:lnTo>
                  <a:pt x="606" y="187"/>
                </a:lnTo>
                <a:lnTo>
                  <a:pt x="602" y="185"/>
                </a:lnTo>
                <a:lnTo>
                  <a:pt x="598" y="184"/>
                </a:lnTo>
                <a:lnTo>
                  <a:pt x="593" y="183"/>
                </a:lnTo>
                <a:lnTo>
                  <a:pt x="589" y="183"/>
                </a:lnTo>
                <a:lnTo>
                  <a:pt x="585" y="183"/>
                </a:lnTo>
                <a:lnTo>
                  <a:pt x="580" y="184"/>
                </a:lnTo>
                <a:lnTo>
                  <a:pt x="576" y="185"/>
                </a:lnTo>
                <a:lnTo>
                  <a:pt x="571" y="187"/>
                </a:lnTo>
                <a:lnTo>
                  <a:pt x="567" y="190"/>
                </a:lnTo>
                <a:lnTo>
                  <a:pt x="563" y="192"/>
                </a:lnTo>
                <a:lnTo>
                  <a:pt x="559" y="195"/>
                </a:lnTo>
                <a:lnTo>
                  <a:pt x="556" y="199"/>
                </a:lnTo>
                <a:lnTo>
                  <a:pt x="553" y="202"/>
                </a:lnTo>
                <a:lnTo>
                  <a:pt x="546" y="210"/>
                </a:lnTo>
                <a:lnTo>
                  <a:pt x="541" y="219"/>
                </a:lnTo>
                <a:lnTo>
                  <a:pt x="539" y="224"/>
                </a:lnTo>
                <a:lnTo>
                  <a:pt x="538" y="229"/>
                </a:lnTo>
                <a:lnTo>
                  <a:pt x="535" y="240"/>
                </a:lnTo>
                <a:lnTo>
                  <a:pt x="533" y="250"/>
                </a:lnTo>
                <a:lnTo>
                  <a:pt x="532" y="255"/>
                </a:lnTo>
                <a:lnTo>
                  <a:pt x="532" y="261"/>
                </a:lnTo>
                <a:lnTo>
                  <a:pt x="532" y="272"/>
                </a:lnTo>
                <a:lnTo>
                  <a:pt x="534" y="282"/>
                </a:lnTo>
                <a:lnTo>
                  <a:pt x="536" y="293"/>
                </a:lnTo>
                <a:lnTo>
                  <a:pt x="540" y="304"/>
                </a:lnTo>
                <a:lnTo>
                  <a:pt x="542" y="308"/>
                </a:lnTo>
                <a:lnTo>
                  <a:pt x="544" y="313"/>
                </a:lnTo>
                <a:lnTo>
                  <a:pt x="547" y="317"/>
                </a:lnTo>
                <a:lnTo>
                  <a:pt x="551" y="321"/>
                </a:lnTo>
                <a:lnTo>
                  <a:pt x="554" y="325"/>
                </a:lnTo>
                <a:lnTo>
                  <a:pt x="558" y="329"/>
                </a:lnTo>
                <a:lnTo>
                  <a:pt x="562" y="332"/>
                </a:lnTo>
                <a:lnTo>
                  <a:pt x="566" y="336"/>
                </a:lnTo>
                <a:lnTo>
                  <a:pt x="570" y="338"/>
                </a:lnTo>
                <a:lnTo>
                  <a:pt x="574" y="340"/>
                </a:lnTo>
                <a:lnTo>
                  <a:pt x="579" y="341"/>
                </a:lnTo>
                <a:lnTo>
                  <a:pt x="583" y="342"/>
                </a:lnTo>
                <a:lnTo>
                  <a:pt x="587" y="342"/>
                </a:lnTo>
                <a:lnTo>
                  <a:pt x="591" y="342"/>
                </a:lnTo>
                <a:lnTo>
                  <a:pt x="600" y="339"/>
                </a:lnTo>
                <a:lnTo>
                  <a:pt x="607" y="336"/>
                </a:lnTo>
                <a:lnTo>
                  <a:pt x="615" y="331"/>
                </a:lnTo>
                <a:lnTo>
                  <a:pt x="623" y="326"/>
                </a:lnTo>
                <a:lnTo>
                  <a:pt x="630" y="320"/>
                </a:lnTo>
                <a:lnTo>
                  <a:pt x="638" y="316"/>
                </a:lnTo>
                <a:lnTo>
                  <a:pt x="644" y="311"/>
                </a:lnTo>
                <a:lnTo>
                  <a:pt x="650" y="309"/>
                </a:lnTo>
                <a:lnTo>
                  <a:pt x="653" y="308"/>
                </a:lnTo>
                <a:lnTo>
                  <a:pt x="656" y="307"/>
                </a:lnTo>
                <a:lnTo>
                  <a:pt x="661" y="308"/>
                </a:lnTo>
                <a:lnTo>
                  <a:pt x="664" y="309"/>
                </a:lnTo>
                <a:lnTo>
                  <a:pt x="666" y="312"/>
                </a:lnTo>
                <a:lnTo>
                  <a:pt x="668" y="314"/>
                </a:lnTo>
                <a:lnTo>
                  <a:pt x="670" y="318"/>
                </a:lnTo>
                <a:lnTo>
                  <a:pt x="672" y="322"/>
                </a:lnTo>
                <a:lnTo>
                  <a:pt x="674" y="328"/>
                </a:lnTo>
                <a:lnTo>
                  <a:pt x="674" y="525"/>
                </a:lnTo>
                <a:lnTo>
                  <a:pt x="403" y="525"/>
                </a:lnTo>
                <a:lnTo>
                  <a:pt x="393" y="521"/>
                </a:lnTo>
                <a:lnTo>
                  <a:pt x="390" y="519"/>
                </a:lnTo>
                <a:lnTo>
                  <a:pt x="387" y="517"/>
                </a:lnTo>
                <a:lnTo>
                  <a:pt x="384" y="515"/>
                </a:lnTo>
                <a:lnTo>
                  <a:pt x="383" y="512"/>
                </a:lnTo>
                <a:lnTo>
                  <a:pt x="382" y="509"/>
                </a:lnTo>
                <a:lnTo>
                  <a:pt x="382" y="507"/>
                </a:lnTo>
                <a:lnTo>
                  <a:pt x="382" y="504"/>
                </a:lnTo>
                <a:lnTo>
                  <a:pt x="383" y="501"/>
                </a:lnTo>
                <a:lnTo>
                  <a:pt x="386" y="495"/>
                </a:lnTo>
                <a:lnTo>
                  <a:pt x="390" y="487"/>
                </a:lnTo>
                <a:lnTo>
                  <a:pt x="395" y="481"/>
                </a:lnTo>
                <a:lnTo>
                  <a:pt x="400" y="473"/>
                </a:lnTo>
                <a:lnTo>
                  <a:pt x="405" y="466"/>
                </a:lnTo>
                <a:lnTo>
                  <a:pt x="410" y="458"/>
                </a:lnTo>
                <a:lnTo>
                  <a:pt x="414" y="450"/>
                </a:lnTo>
                <a:lnTo>
                  <a:pt x="416" y="442"/>
                </a:lnTo>
                <a:lnTo>
                  <a:pt x="417" y="438"/>
                </a:lnTo>
                <a:lnTo>
                  <a:pt x="417" y="433"/>
                </a:lnTo>
                <a:lnTo>
                  <a:pt x="416" y="429"/>
                </a:lnTo>
                <a:lnTo>
                  <a:pt x="415" y="424"/>
                </a:lnTo>
                <a:lnTo>
                  <a:pt x="413" y="419"/>
                </a:lnTo>
                <a:lnTo>
                  <a:pt x="410" y="415"/>
                </a:lnTo>
                <a:lnTo>
                  <a:pt x="404" y="407"/>
                </a:lnTo>
                <a:lnTo>
                  <a:pt x="400" y="404"/>
                </a:lnTo>
                <a:lnTo>
                  <a:pt x="396" y="400"/>
                </a:lnTo>
                <a:lnTo>
                  <a:pt x="388" y="395"/>
                </a:lnTo>
                <a:lnTo>
                  <a:pt x="383" y="392"/>
                </a:lnTo>
                <a:lnTo>
                  <a:pt x="377" y="390"/>
                </a:lnTo>
                <a:lnTo>
                  <a:pt x="367" y="387"/>
                </a:lnTo>
                <a:lnTo>
                  <a:pt x="362" y="385"/>
                </a:lnTo>
                <a:lnTo>
                  <a:pt x="357" y="384"/>
                </a:lnTo>
                <a:lnTo>
                  <a:pt x="346" y="383"/>
                </a:lnTo>
                <a:lnTo>
                  <a:pt x="335" y="383"/>
                </a:lnTo>
                <a:lnTo>
                  <a:pt x="325" y="383"/>
                </a:lnTo>
                <a:lnTo>
                  <a:pt x="314" y="385"/>
                </a:lnTo>
                <a:lnTo>
                  <a:pt x="304" y="388"/>
                </a:lnTo>
                <a:lnTo>
                  <a:pt x="299" y="390"/>
                </a:lnTo>
                <a:lnTo>
                  <a:pt x="294" y="392"/>
                </a:lnTo>
                <a:lnTo>
                  <a:pt x="285" y="396"/>
                </a:lnTo>
                <a:lnTo>
                  <a:pt x="281" y="399"/>
                </a:lnTo>
                <a:lnTo>
                  <a:pt x="277" y="402"/>
                </a:lnTo>
                <a:lnTo>
                  <a:pt x="270" y="409"/>
                </a:lnTo>
                <a:lnTo>
                  <a:pt x="267" y="412"/>
                </a:lnTo>
                <a:lnTo>
                  <a:pt x="264" y="416"/>
                </a:lnTo>
                <a:lnTo>
                  <a:pt x="262" y="421"/>
                </a:lnTo>
                <a:lnTo>
                  <a:pt x="260" y="425"/>
                </a:lnTo>
                <a:lnTo>
                  <a:pt x="259" y="431"/>
                </a:lnTo>
                <a:lnTo>
                  <a:pt x="258" y="435"/>
                </a:lnTo>
                <a:lnTo>
                  <a:pt x="258" y="440"/>
                </a:lnTo>
                <a:lnTo>
                  <a:pt x="258" y="444"/>
                </a:lnTo>
                <a:lnTo>
                  <a:pt x="259" y="448"/>
                </a:lnTo>
                <a:lnTo>
                  <a:pt x="260" y="452"/>
                </a:lnTo>
                <a:lnTo>
                  <a:pt x="263" y="460"/>
                </a:lnTo>
                <a:lnTo>
                  <a:pt x="268" y="467"/>
                </a:lnTo>
                <a:lnTo>
                  <a:pt x="273" y="475"/>
                </a:lnTo>
                <a:lnTo>
                  <a:pt x="277" y="482"/>
                </a:lnTo>
                <a:lnTo>
                  <a:pt x="282" y="488"/>
                </a:lnTo>
                <a:lnTo>
                  <a:pt x="286" y="495"/>
                </a:lnTo>
                <a:lnTo>
                  <a:pt x="288" y="501"/>
                </a:lnTo>
                <a:lnTo>
                  <a:pt x="289" y="504"/>
                </a:lnTo>
                <a:lnTo>
                  <a:pt x="289" y="507"/>
                </a:lnTo>
                <a:lnTo>
                  <a:pt x="289" y="509"/>
                </a:lnTo>
                <a:lnTo>
                  <a:pt x="288" y="512"/>
                </a:lnTo>
                <a:lnTo>
                  <a:pt x="287" y="514"/>
                </a:lnTo>
                <a:lnTo>
                  <a:pt x="285" y="517"/>
                </a:lnTo>
                <a:lnTo>
                  <a:pt x="282" y="519"/>
                </a:lnTo>
                <a:lnTo>
                  <a:pt x="279" y="521"/>
                </a:lnTo>
                <a:lnTo>
                  <a:pt x="274" y="523"/>
                </a:lnTo>
                <a:lnTo>
                  <a:pt x="269" y="525"/>
                </a:lnTo>
                <a:lnTo>
                  <a:pt x="0" y="525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288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bg1"/>
              </a:solidFill>
              <a:cs typeface="Calibri" pitchFamily="34" charset="0"/>
            </a:endParaRPr>
          </a:p>
        </p:txBody>
      </p:sp>
      <p:sp useBgFill="1">
        <p:nvSpPr>
          <p:cNvPr id="23" name="Freeform 29"/>
          <p:cNvSpPr>
            <a:spLocks/>
          </p:cNvSpPr>
          <p:nvPr/>
        </p:nvSpPr>
        <p:spPr bwMode="auto">
          <a:xfrm>
            <a:off x="2107573" y="1490133"/>
            <a:ext cx="2058027" cy="2388542"/>
          </a:xfrm>
          <a:custGeom>
            <a:avLst/>
            <a:gdLst>
              <a:gd name="T0" fmla="*/ 542 w 822"/>
              <a:gd name="T1" fmla="*/ 522 h 525"/>
              <a:gd name="T2" fmla="*/ 530 w 822"/>
              <a:gd name="T3" fmla="*/ 515 h 525"/>
              <a:gd name="T4" fmla="*/ 527 w 822"/>
              <a:gd name="T5" fmla="*/ 506 h 525"/>
              <a:gd name="T6" fmla="*/ 534 w 822"/>
              <a:gd name="T7" fmla="*/ 489 h 525"/>
              <a:gd name="T8" fmla="*/ 555 w 822"/>
              <a:gd name="T9" fmla="*/ 458 h 525"/>
              <a:gd name="T10" fmla="*/ 561 w 822"/>
              <a:gd name="T11" fmla="*/ 442 h 525"/>
              <a:gd name="T12" fmla="*/ 560 w 822"/>
              <a:gd name="T13" fmla="*/ 425 h 525"/>
              <a:gd name="T14" fmla="*/ 556 w 822"/>
              <a:gd name="T15" fmla="*/ 416 h 525"/>
              <a:gd name="T16" fmla="*/ 548 w 822"/>
              <a:gd name="T17" fmla="*/ 405 h 525"/>
              <a:gd name="T18" fmla="*/ 531 w 822"/>
              <a:gd name="T19" fmla="*/ 393 h 525"/>
              <a:gd name="T20" fmla="*/ 515 w 822"/>
              <a:gd name="T21" fmla="*/ 387 h 525"/>
              <a:gd name="T22" fmla="*/ 492 w 822"/>
              <a:gd name="T23" fmla="*/ 383 h 525"/>
              <a:gd name="T24" fmla="*/ 457 w 822"/>
              <a:gd name="T25" fmla="*/ 385 h 525"/>
              <a:gd name="T26" fmla="*/ 434 w 822"/>
              <a:gd name="T27" fmla="*/ 393 h 525"/>
              <a:gd name="T28" fmla="*/ 420 w 822"/>
              <a:gd name="T29" fmla="*/ 403 h 525"/>
              <a:gd name="T30" fmla="*/ 409 w 822"/>
              <a:gd name="T31" fmla="*/ 416 h 525"/>
              <a:gd name="T32" fmla="*/ 403 w 822"/>
              <a:gd name="T33" fmla="*/ 431 h 525"/>
              <a:gd name="T34" fmla="*/ 403 w 822"/>
              <a:gd name="T35" fmla="*/ 444 h 525"/>
              <a:gd name="T36" fmla="*/ 408 w 822"/>
              <a:gd name="T37" fmla="*/ 460 h 525"/>
              <a:gd name="T38" fmla="*/ 422 w 822"/>
              <a:gd name="T39" fmla="*/ 482 h 525"/>
              <a:gd name="T40" fmla="*/ 433 w 822"/>
              <a:gd name="T41" fmla="*/ 501 h 525"/>
              <a:gd name="T42" fmla="*/ 434 w 822"/>
              <a:gd name="T43" fmla="*/ 509 h 525"/>
              <a:gd name="T44" fmla="*/ 430 w 822"/>
              <a:gd name="T45" fmla="*/ 517 h 525"/>
              <a:gd name="T46" fmla="*/ 419 w 822"/>
              <a:gd name="T47" fmla="*/ 523 h 525"/>
              <a:gd name="T48" fmla="*/ 142 w 822"/>
              <a:gd name="T49" fmla="*/ 327 h 525"/>
              <a:gd name="T50" fmla="*/ 132 w 822"/>
              <a:gd name="T51" fmla="*/ 309 h 525"/>
              <a:gd name="T52" fmla="*/ 124 w 822"/>
              <a:gd name="T53" fmla="*/ 307 h 525"/>
              <a:gd name="T54" fmla="*/ 112 w 822"/>
              <a:gd name="T55" fmla="*/ 312 h 525"/>
              <a:gd name="T56" fmla="*/ 83 w 822"/>
              <a:gd name="T57" fmla="*/ 331 h 525"/>
              <a:gd name="T58" fmla="*/ 72 w 822"/>
              <a:gd name="T59" fmla="*/ 338 h 525"/>
              <a:gd name="T60" fmla="*/ 55 w 822"/>
              <a:gd name="T61" fmla="*/ 342 h 525"/>
              <a:gd name="T62" fmla="*/ 43 w 822"/>
              <a:gd name="T63" fmla="*/ 340 h 525"/>
              <a:gd name="T64" fmla="*/ 26 w 822"/>
              <a:gd name="T65" fmla="*/ 329 h 525"/>
              <a:gd name="T66" fmla="*/ 12 w 822"/>
              <a:gd name="T67" fmla="*/ 313 h 525"/>
              <a:gd name="T68" fmla="*/ 4 w 822"/>
              <a:gd name="T69" fmla="*/ 293 h 525"/>
              <a:gd name="T70" fmla="*/ 1 w 822"/>
              <a:gd name="T71" fmla="*/ 272 h 525"/>
              <a:gd name="T72" fmla="*/ 3 w 822"/>
              <a:gd name="T73" fmla="*/ 240 h 525"/>
              <a:gd name="T74" fmla="*/ 10 w 822"/>
              <a:gd name="T75" fmla="*/ 219 h 525"/>
              <a:gd name="T76" fmla="*/ 21 w 822"/>
              <a:gd name="T77" fmla="*/ 202 h 525"/>
              <a:gd name="T78" fmla="*/ 35 w 822"/>
              <a:gd name="T79" fmla="*/ 190 h 525"/>
              <a:gd name="T80" fmla="*/ 49 w 822"/>
              <a:gd name="T81" fmla="*/ 184 h 525"/>
              <a:gd name="T82" fmla="*/ 61 w 822"/>
              <a:gd name="T83" fmla="*/ 183 h 525"/>
              <a:gd name="T84" fmla="*/ 78 w 822"/>
              <a:gd name="T85" fmla="*/ 189 h 525"/>
              <a:gd name="T86" fmla="*/ 99 w 822"/>
              <a:gd name="T87" fmla="*/ 203 h 525"/>
              <a:gd name="T88" fmla="*/ 119 w 822"/>
              <a:gd name="T89" fmla="*/ 214 h 525"/>
              <a:gd name="T90" fmla="*/ 127 w 822"/>
              <a:gd name="T91" fmla="*/ 215 h 525"/>
              <a:gd name="T92" fmla="*/ 134 w 822"/>
              <a:gd name="T93" fmla="*/ 211 h 525"/>
              <a:gd name="T94" fmla="*/ 142 w 822"/>
              <a:gd name="T95" fmla="*/ 196 h 525"/>
              <a:gd name="T96" fmla="*/ 822 w 822"/>
              <a:gd name="T97" fmla="*/ 525 h 525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22"/>
              <a:gd name="T148" fmla="*/ 0 h 525"/>
              <a:gd name="T149" fmla="*/ 822 w 822"/>
              <a:gd name="T150" fmla="*/ 525 h 525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22" h="525">
                <a:moveTo>
                  <a:pt x="822" y="525"/>
                </a:moveTo>
                <a:lnTo>
                  <a:pt x="549" y="525"/>
                </a:lnTo>
                <a:lnTo>
                  <a:pt x="542" y="522"/>
                </a:lnTo>
                <a:lnTo>
                  <a:pt x="536" y="520"/>
                </a:lnTo>
                <a:lnTo>
                  <a:pt x="532" y="516"/>
                </a:lnTo>
                <a:lnTo>
                  <a:pt x="530" y="515"/>
                </a:lnTo>
                <a:lnTo>
                  <a:pt x="529" y="513"/>
                </a:lnTo>
                <a:lnTo>
                  <a:pt x="528" y="510"/>
                </a:lnTo>
                <a:lnTo>
                  <a:pt x="527" y="506"/>
                </a:lnTo>
                <a:lnTo>
                  <a:pt x="528" y="502"/>
                </a:lnTo>
                <a:lnTo>
                  <a:pt x="529" y="498"/>
                </a:lnTo>
                <a:lnTo>
                  <a:pt x="534" y="489"/>
                </a:lnTo>
                <a:lnTo>
                  <a:pt x="540" y="479"/>
                </a:lnTo>
                <a:lnTo>
                  <a:pt x="550" y="466"/>
                </a:lnTo>
                <a:lnTo>
                  <a:pt x="555" y="458"/>
                </a:lnTo>
                <a:lnTo>
                  <a:pt x="558" y="451"/>
                </a:lnTo>
                <a:lnTo>
                  <a:pt x="560" y="445"/>
                </a:lnTo>
                <a:lnTo>
                  <a:pt x="561" y="442"/>
                </a:lnTo>
                <a:lnTo>
                  <a:pt x="561" y="438"/>
                </a:lnTo>
                <a:lnTo>
                  <a:pt x="561" y="432"/>
                </a:lnTo>
                <a:lnTo>
                  <a:pt x="560" y="425"/>
                </a:lnTo>
                <a:lnTo>
                  <a:pt x="559" y="422"/>
                </a:lnTo>
                <a:lnTo>
                  <a:pt x="558" y="420"/>
                </a:lnTo>
                <a:lnTo>
                  <a:pt x="556" y="416"/>
                </a:lnTo>
                <a:lnTo>
                  <a:pt x="554" y="412"/>
                </a:lnTo>
                <a:lnTo>
                  <a:pt x="551" y="408"/>
                </a:lnTo>
                <a:lnTo>
                  <a:pt x="548" y="405"/>
                </a:lnTo>
                <a:lnTo>
                  <a:pt x="544" y="402"/>
                </a:lnTo>
                <a:lnTo>
                  <a:pt x="536" y="396"/>
                </a:lnTo>
                <a:lnTo>
                  <a:pt x="531" y="393"/>
                </a:lnTo>
                <a:lnTo>
                  <a:pt x="527" y="391"/>
                </a:lnTo>
                <a:lnTo>
                  <a:pt x="520" y="389"/>
                </a:lnTo>
                <a:lnTo>
                  <a:pt x="515" y="387"/>
                </a:lnTo>
                <a:lnTo>
                  <a:pt x="504" y="384"/>
                </a:lnTo>
                <a:lnTo>
                  <a:pt x="498" y="383"/>
                </a:lnTo>
                <a:lnTo>
                  <a:pt x="492" y="383"/>
                </a:lnTo>
                <a:lnTo>
                  <a:pt x="480" y="382"/>
                </a:lnTo>
                <a:lnTo>
                  <a:pt x="468" y="383"/>
                </a:lnTo>
                <a:lnTo>
                  <a:pt x="457" y="385"/>
                </a:lnTo>
                <a:lnTo>
                  <a:pt x="445" y="388"/>
                </a:lnTo>
                <a:lnTo>
                  <a:pt x="439" y="391"/>
                </a:lnTo>
                <a:lnTo>
                  <a:pt x="434" y="393"/>
                </a:lnTo>
                <a:lnTo>
                  <a:pt x="429" y="396"/>
                </a:lnTo>
                <a:lnTo>
                  <a:pt x="424" y="399"/>
                </a:lnTo>
                <a:lnTo>
                  <a:pt x="420" y="403"/>
                </a:lnTo>
                <a:lnTo>
                  <a:pt x="416" y="407"/>
                </a:lnTo>
                <a:lnTo>
                  <a:pt x="412" y="411"/>
                </a:lnTo>
                <a:lnTo>
                  <a:pt x="409" y="416"/>
                </a:lnTo>
                <a:lnTo>
                  <a:pt x="406" y="420"/>
                </a:lnTo>
                <a:lnTo>
                  <a:pt x="404" y="425"/>
                </a:lnTo>
                <a:lnTo>
                  <a:pt x="403" y="431"/>
                </a:lnTo>
                <a:lnTo>
                  <a:pt x="402" y="435"/>
                </a:lnTo>
                <a:lnTo>
                  <a:pt x="402" y="439"/>
                </a:lnTo>
                <a:lnTo>
                  <a:pt x="403" y="444"/>
                </a:lnTo>
                <a:lnTo>
                  <a:pt x="404" y="448"/>
                </a:lnTo>
                <a:lnTo>
                  <a:pt x="405" y="452"/>
                </a:lnTo>
                <a:lnTo>
                  <a:pt x="408" y="460"/>
                </a:lnTo>
                <a:lnTo>
                  <a:pt x="412" y="468"/>
                </a:lnTo>
                <a:lnTo>
                  <a:pt x="417" y="475"/>
                </a:lnTo>
                <a:lnTo>
                  <a:pt x="422" y="482"/>
                </a:lnTo>
                <a:lnTo>
                  <a:pt x="427" y="488"/>
                </a:lnTo>
                <a:lnTo>
                  <a:pt x="431" y="495"/>
                </a:lnTo>
                <a:lnTo>
                  <a:pt x="433" y="501"/>
                </a:lnTo>
                <a:lnTo>
                  <a:pt x="434" y="504"/>
                </a:lnTo>
                <a:lnTo>
                  <a:pt x="434" y="507"/>
                </a:lnTo>
                <a:lnTo>
                  <a:pt x="434" y="509"/>
                </a:lnTo>
                <a:lnTo>
                  <a:pt x="433" y="512"/>
                </a:lnTo>
                <a:lnTo>
                  <a:pt x="432" y="514"/>
                </a:lnTo>
                <a:lnTo>
                  <a:pt x="430" y="517"/>
                </a:lnTo>
                <a:lnTo>
                  <a:pt x="427" y="519"/>
                </a:lnTo>
                <a:lnTo>
                  <a:pt x="423" y="521"/>
                </a:lnTo>
                <a:lnTo>
                  <a:pt x="419" y="523"/>
                </a:lnTo>
                <a:lnTo>
                  <a:pt x="413" y="525"/>
                </a:lnTo>
                <a:lnTo>
                  <a:pt x="142" y="525"/>
                </a:lnTo>
                <a:lnTo>
                  <a:pt x="142" y="327"/>
                </a:lnTo>
                <a:lnTo>
                  <a:pt x="138" y="317"/>
                </a:lnTo>
                <a:lnTo>
                  <a:pt x="134" y="311"/>
                </a:lnTo>
                <a:lnTo>
                  <a:pt x="132" y="309"/>
                </a:lnTo>
                <a:lnTo>
                  <a:pt x="129" y="308"/>
                </a:lnTo>
                <a:lnTo>
                  <a:pt x="127" y="307"/>
                </a:lnTo>
                <a:lnTo>
                  <a:pt x="124" y="307"/>
                </a:lnTo>
                <a:lnTo>
                  <a:pt x="121" y="308"/>
                </a:lnTo>
                <a:lnTo>
                  <a:pt x="118" y="309"/>
                </a:lnTo>
                <a:lnTo>
                  <a:pt x="112" y="312"/>
                </a:lnTo>
                <a:lnTo>
                  <a:pt x="106" y="316"/>
                </a:lnTo>
                <a:lnTo>
                  <a:pt x="98" y="321"/>
                </a:lnTo>
                <a:lnTo>
                  <a:pt x="83" y="331"/>
                </a:lnTo>
                <a:lnTo>
                  <a:pt x="79" y="333"/>
                </a:lnTo>
                <a:lnTo>
                  <a:pt x="76" y="336"/>
                </a:lnTo>
                <a:lnTo>
                  <a:pt x="72" y="338"/>
                </a:lnTo>
                <a:lnTo>
                  <a:pt x="68" y="339"/>
                </a:lnTo>
                <a:lnTo>
                  <a:pt x="59" y="342"/>
                </a:lnTo>
                <a:lnTo>
                  <a:pt x="55" y="342"/>
                </a:lnTo>
                <a:lnTo>
                  <a:pt x="51" y="342"/>
                </a:lnTo>
                <a:lnTo>
                  <a:pt x="47" y="341"/>
                </a:lnTo>
                <a:lnTo>
                  <a:pt x="43" y="340"/>
                </a:lnTo>
                <a:lnTo>
                  <a:pt x="38" y="338"/>
                </a:lnTo>
                <a:lnTo>
                  <a:pt x="34" y="336"/>
                </a:lnTo>
                <a:lnTo>
                  <a:pt x="26" y="329"/>
                </a:lnTo>
                <a:lnTo>
                  <a:pt x="22" y="325"/>
                </a:lnTo>
                <a:lnTo>
                  <a:pt x="19" y="321"/>
                </a:lnTo>
                <a:lnTo>
                  <a:pt x="12" y="313"/>
                </a:lnTo>
                <a:lnTo>
                  <a:pt x="10" y="308"/>
                </a:lnTo>
                <a:lnTo>
                  <a:pt x="8" y="304"/>
                </a:lnTo>
                <a:lnTo>
                  <a:pt x="4" y="293"/>
                </a:lnTo>
                <a:lnTo>
                  <a:pt x="3" y="287"/>
                </a:lnTo>
                <a:lnTo>
                  <a:pt x="2" y="282"/>
                </a:lnTo>
                <a:lnTo>
                  <a:pt x="1" y="272"/>
                </a:lnTo>
                <a:lnTo>
                  <a:pt x="0" y="261"/>
                </a:lnTo>
                <a:lnTo>
                  <a:pt x="1" y="250"/>
                </a:lnTo>
                <a:lnTo>
                  <a:pt x="3" y="240"/>
                </a:lnTo>
                <a:lnTo>
                  <a:pt x="6" y="229"/>
                </a:lnTo>
                <a:lnTo>
                  <a:pt x="8" y="224"/>
                </a:lnTo>
                <a:lnTo>
                  <a:pt x="10" y="219"/>
                </a:lnTo>
                <a:lnTo>
                  <a:pt x="14" y="210"/>
                </a:lnTo>
                <a:lnTo>
                  <a:pt x="18" y="206"/>
                </a:lnTo>
                <a:lnTo>
                  <a:pt x="21" y="202"/>
                </a:lnTo>
                <a:lnTo>
                  <a:pt x="27" y="195"/>
                </a:lnTo>
                <a:lnTo>
                  <a:pt x="31" y="192"/>
                </a:lnTo>
                <a:lnTo>
                  <a:pt x="35" y="190"/>
                </a:lnTo>
                <a:lnTo>
                  <a:pt x="40" y="187"/>
                </a:lnTo>
                <a:lnTo>
                  <a:pt x="44" y="185"/>
                </a:lnTo>
                <a:lnTo>
                  <a:pt x="49" y="184"/>
                </a:lnTo>
                <a:lnTo>
                  <a:pt x="53" y="183"/>
                </a:lnTo>
                <a:lnTo>
                  <a:pt x="57" y="183"/>
                </a:lnTo>
                <a:lnTo>
                  <a:pt x="61" y="183"/>
                </a:lnTo>
                <a:lnTo>
                  <a:pt x="66" y="184"/>
                </a:lnTo>
                <a:lnTo>
                  <a:pt x="70" y="185"/>
                </a:lnTo>
                <a:lnTo>
                  <a:pt x="78" y="189"/>
                </a:lnTo>
                <a:lnTo>
                  <a:pt x="85" y="193"/>
                </a:lnTo>
                <a:lnTo>
                  <a:pt x="92" y="198"/>
                </a:lnTo>
                <a:lnTo>
                  <a:pt x="99" y="203"/>
                </a:lnTo>
                <a:lnTo>
                  <a:pt x="107" y="207"/>
                </a:lnTo>
                <a:lnTo>
                  <a:pt x="113" y="211"/>
                </a:lnTo>
                <a:lnTo>
                  <a:pt x="119" y="214"/>
                </a:lnTo>
                <a:lnTo>
                  <a:pt x="121" y="215"/>
                </a:lnTo>
                <a:lnTo>
                  <a:pt x="124" y="215"/>
                </a:lnTo>
                <a:lnTo>
                  <a:pt x="127" y="215"/>
                </a:lnTo>
                <a:lnTo>
                  <a:pt x="129" y="214"/>
                </a:lnTo>
                <a:lnTo>
                  <a:pt x="132" y="213"/>
                </a:lnTo>
                <a:lnTo>
                  <a:pt x="134" y="211"/>
                </a:lnTo>
                <a:lnTo>
                  <a:pt x="138" y="205"/>
                </a:lnTo>
                <a:lnTo>
                  <a:pt x="140" y="201"/>
                </a:lnTo>
                <a:lnTo>
                  <a:pt x="142" y="196"/>
                </a:lnTo>
                <a:lnTo>
                  <a:pt x="142" y="0"/>
                </a:lnTo>
                <a:lnTo>
                  <a:pt x="822" y="0"/>
                </a:lnTo>
                <a:lnTo>
                  <a:pt x="822" y="525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792000" tIns="36000" rIns="72000" bIns="36000" anchor="ctr"/>
          <a:lstStyle/>
          <a:p>
            <a:pPr fontAlgn="auto">
              <a:lnSpc>
                <a:spcPct val="90000"/>
              </a:lnSpc>
              <a:defRPr/>
            </a:pPr>
            <a:endParaRPr lang="ru-RU" sz="2400" dirty="0">
              <a:solidFill>
                <a:schemeClr val="accent6"/>
              </a:solidFill>
              <a:cs typeface="Calibri" pitchFamily="34" charset="0"/>
            </a:endParaRPr>
          </a:p>
        </p:txBody>
      </p:sp>
      <p:sp>
        <p:nvSpPr>
          <p:cNvPr id="13" name="Управляющая кнопка: домой 12">
            <a:hlinkClick r:id="" action="ppaction://hlinkshowjump?jump=endshow" highlightClick="1"/>
          </p:cNvPr>
          <p:cNvSpPr/>
          <p:nvPr/>
        </p:nvSpPr>
        <p:spPr>
          <a:xfrm>
            <a:off x="8492824" y="186267"/>
            <a:ext cx="523417" cy="575733"/>
          </a:xfrm>
          <a:prstGeom prst="actionButtonHome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Выноска со стрелкой вверх 14">
            <a:hlinkClick r:id="rId8" action="ppaction://hlinksldjump"/>
          </p:cNvPr>
          <p:cNvSpPr/>
          <p:nvPr/>
        </p:nvSpPr>
        <p:spPr>
          <a:xfrm>
            <a:off x="7786710" y="5857891"/>
            <a:ext cx="1071570" cy="582993"/>
          </a:xfrm>
          <a:prstGeom prst="upArrowCallou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ah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ТӨНҮН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346592"/>
      </p:ext>
    </p:extLst>
  </p:cSld>
  <p:clrMapOvr>
    <a:masterClrMapping/>
  </p:clrMapOvr>
  <p:transition spd="med" advClick="0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20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1790</TotalTime>
  <Words>648</Words>
  <Application>Microsoft Office PowerPoint</Application>
  <PresentationFormat>Экран (4:3)</PresentationFormat>
  <Paragraphs>241</Paragraphs>
  <Slides>31</Slides>
  <Notes>30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8" baseType="lpstr">
      <vt:lpstr>SimSun</vt:lpstr>
      <vt:lpstr>Arial</vt:lpstr>
      <vt:lpstr>Calibri</vt:lpstr>
      <vt:lpstr>Calibri Light</vt:lpstr>
      <vt:lpstr>Lucida Sans Unicode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НР</cp:lastModifiedBy>
  <cp:revision>123</cp:revision>
  <dcterms:created xsi:type="dcterms:W3CDTF">2018-10-14T21:48:23Z</dcterms:created>
  <dcterms:modified xsi:type="dcterms:W3CDTF">2023-04-12T22:11:14Z</dcterms:modified>
</cp:coreProperties>
</file>