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c38f39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c38f39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4c38f39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4c38f39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4c38f398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4c38f398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4c38f398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4c38f398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9D%D1%83%D1%83%D1%87%D1%87%D0%B0_%D1%82%D1%8B%D0%BB%D0%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hyperlink" Target="https://sah.wikipedia.org/wiki/%D0%A1%D0%B0%D2%A5%D0%B0_%D0%B8%D1%80%D1%8D%D1%8D%D1%82%D1%8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17356" b="25980"/>
          <a:stretch/>
        </p:blipFill>
        <p:spPr>
          <a:xfrm>
            <a:off x="1315450" y="106713"/>
            <a:ext cx="5816850" cy="49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052" y="3185103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65074" y="4128448"/>
            <a:ext cx="1978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7275" y="187025"/>
            <a:ext cx="8603700" cy="28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Сыһыат туохтуур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" sz="17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нууч.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50" i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деепричастие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 — </a:t>
            </a:r>
            <a:r>
              <a:rPr lang="ru" sz="17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саҥа ирээтэ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сүрүн дьайыыны быһаарар хаттыгас дьайыы. </a:t>
            </a:r>
            <a:r>
              <a:rPr lang="ru" sz="1750" i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Хайаан? Хайаары?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Хайыы?Хайаат? ыйытыыларга хоруйдуур.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39700" lvl="0" indent="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chemeClr val="dk1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Сүрүн хайааһыҥҥа хосуһар, ойоҕос хайааһыны көрдөрөр туохтуур туттуллук халыыба сыһыат туохтуур дэнэр.</a:t>
            </a:r>
            <a:endParaRPr sz="1750">
              <a:solidFill>
                <a:schemeClr val="dk1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5">
            <a:alphaModFix/>
          </a:blip>
          <a:srcRect t="72778" b="1922"/>
          <a:stretch/>
        </p:blipFill>
        <p:spPr>
          <a:xfrm>
            <a:off x="179125" y="1776850"/>
            <a:ext cx="8721250" cy="327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900" y="143988"/>
            <a:ext cx="6474026" cy="48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t="12839" b="44647"/>
          <a:stretch/>
        </p:blipFill>
        <p:spPr>
          <a:xfrm>
            <a:off x="661163" y="106875"/>
            <a:ext cx="7821676" cy="492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PresentationFormat>Экран (16:9)</PresentationFormat>
  <Paragraphs>5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Simple Light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</cp:revision>
  <dcterms:modified xsi:type="dcterms:W3CDTF">2021-12-12T09:06:32Z</dcterms:modified>
</cp:coreProperties>
</file>