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notesSlides/notesSlide1.xml" ContentType="application/vnd.openxmlformats-officedocument.presentationml.notesSlide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5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FF99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267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5" Type="http://schemas.openxmlformats.org/officeDocument/2006/relationships/image" Target="../media/image6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6.wmf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5" Type="http://schemas.openxmlformats.org/officeDocument/2006/relationships/image" Target="../media/image6.wmf"/><Relationship Id="rId4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6.wmf"/><Relationship Id="rId4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0D80C-E608-4A30-BE0C-C0445A7751D7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D1430-EEF8-477F-9A67-5A1DE3F9D7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9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D1430-EEF8-477F-9A67-5A1DE3F9D7B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900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A34EF-B01E-49ED-A42A-6CE8BEC4B46A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99EFD-9B66-4593-9C0D-24D642F3F873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893014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E8F1C-06A3-4FA0-820C-671EB54CA064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1D3BA-B1CA-44AD-A4B7-D7BB6B769999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05862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BB2B6-4ED2-4D29-B3D5-5B9970537EB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AEF6B-AEE3-4104-83CD-B2396C9C100E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7831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B6494-DEB6-4601-BFFF-DB3EC288A3B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E6980-6FDA-4380-9DFF-02239CC71AFA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30879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464A2-B37E-4266-B788-1E5CB8E45950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5C481-E3ED-4973-B746-CF221AB8A4FA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42141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82744-FE65-431A-9ADF-2F98D11712CE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9078C-040F-4D8E-AB78-448F1AAF250F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31631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562A1-881E-4B2A-A18B-29A48FFD22E9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671D5-54F6-4CDB-9A07-DAA5745D762D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0368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F9204-85E6-46F7-8D60-37BC551917CF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AA3F6-C730-479C-8C74-BB9A983B440C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991032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E9C8A-D648-414C-BC76-97DD2000270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6D0D1-2BFA-451E-9C42-451BEDC22515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694027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F54D6-54EE-4497-9B06-83A97659A74A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EE842-1FD0-4AF0-B55D-D19E8CF61E95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596011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39D1E-E1C8-4682-8491-7CF46CCBCEC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B06C5-BD63-46E4-B2B7-E485820C092E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72106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текста</a:t>
            </a:r>
          </a:p>
          <a:p>
            <a:pPr lvl="1"/>
            <a:r>
              <a:rPr lang="ru-RU" altLang="be-BY" smtClean="0"/>
              <a:t>Второй уровень</a:t>
            </a:r>
          </a:p>
          <a:p>
            <a:pPr lvl="2"/>
            <a:r>
              <a:rPr lang="ru-RU" altLang="be-BY" smtClean="0"/>
              <a:t>Третий уровень</a:t>
            </a:r>
          </a:p>
          <a:p>
            <a:pPr lvl="3"/>
            <a:r>
              <a:rPr lang="ru-RU" altLang="be-BY" smtClean="0"/>
              <a:t>Четвертый уровень</a:t>
            </a:r>
          </a:p>
          <a:p>
            <a:pPr lvl="4"/>
            <a:r>
              <a:rPr lang="ru-RU" altLang="be-BY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B54F5A-09E9-4079-B910-6569663D9883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E2E2C52-1032-4B20-92D2-7346F2DCAE4E}" type="slidenum">
              <a:rPr lang="ru-RU" altLang="be-BY"/>
              <a:pPr/>
              <a:t>‹#›</a:t>
            </a:fld>
            <a:endParaRPr lang="ru-RU" altLang="be-B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wmf"/><Relationship Id="rId5" Type="http://schemas.openxmlformats.org/officeDocument/2006/relationships/control" Target="../activeX/activeX4.xml"/><Relationship Id="rId10" Type="http://schemas.openxmlformats.org/officeDocument/2006/relationships/image" Target="../media/image4.wmf"/><Relationship Id="rId4" Type="http://schemas.openxmlformats.org/officeDocument/2006/relationships/control" Target="../activeX/activeX3.xml"/><Relationship Id="rId9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0.xml"/><Relationship Id="rId11" Type="http://schemas.openxmlformats.org/officeDocument/2006/relationships/image" Target="../media/image5.wmf"/><Relationship Id="rId5" Type="http://schemas.openxmlformats.org/officeDocument/2006/relationships/control" Target="../activeX/activeX9.xml"/><Relationship Id="rId10" Type="http://schemas.openxmlformats.org/officeDocument/2006/relationships/image" Target="../media/image9.wmf"/><Relationship Id="rId4" Type="http://schemas.openxmlformats.org/officeDocument/2006/relationships/control" Target="../activeX/activeX8.xml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control" Target="../activeX/activeX1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5.wmf"/><Relationship Id="rId5" Type="http://schemas.openxmlformats.org/officeDocument/2006/relationships/control" Target="../activeX/activeX14.xml"/><Relationship Id="rId10" Type="http://schemas.openxmlformats.org/officeDocument/2006/relationships/image" Target="../media/image12.wmf"/><Relationship Id="rId4" Type="http://schemas.openxmlformats.org/officeDocument/2006/relationships/control" Target="../activeX/activeX13.xml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control" Target="../activeX/activeX1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0.xml"/><Relationship Id="rId11" Type="http://schemas.openxmlformats.org/officeDocument/2006/relationships/image" Target="../media/image5.wmf"/><Relationship Id="rId5" Type="http://schemas.openxmlformats.org/officeDocument/2006/relationships/control" Target="../activeX/activeX19.xml"/><Relationship Id="rId10" Type="http://schemas.openxmlformats.org/officeDocument/2006/relationships/image" Target="../media/image15.wmf"/><Relationship Id="rId4" Type="http://schemas.openxmlformats.org/officeDocument/2006/relationships/control" Target="../activeX/activeX18.xml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control" Target="../activeX/activeX2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5.xml"/><Relationship Id="rId11" Type="http://schemas.openxmlformats.org/officeDocument/2006/relationships/image" Target="../media/image19.wmf"/><Relationship Id="rId5" Type="http://schemas.openxmlformats.org/officeDocument/2006/relationships/control" Target="../activeX/activeX24.xml"/><Relationship Id="rId10" Type="http://schemas.openxmlformats.org/officeDocument/2006/relationships/image" Target="../media/image18.wmf"/><Relationship Id="rId4" Type="http://schemas.openxmlformats.org/officeDocument/2006/relationships/control" Target="../activeX/activeX23.xml"/><Relationship Id="rId9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control" Target="../activeX/activeX2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26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0.xml"/><Relationship Id="rId11" Type="http://schemas.openxmlformats.org/officeDocument/2006/relationships/image" Target="../media/image23.wmf"/><Relationship Id="rId5" Type="http://schemas.openxmlformats.org/officeDocument/2006/relationships/control" Target="../activeX/activeX29.xml"/><Relationship Id="rId10" Type="http://schemas.openxmlformats.org/officeDocument/2006/relationships/image" Target="../media/image22.wmf"/><Relationship Id="rId4" Type="http://schemas.openxmlformats.org/officeDocument/2006/relationships/control" Target="../activeX/activeX28.xml"/><Relationship Id="rId9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control" Target="../activeX/activeX3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5.xml"/><Relationship Id="rId11" Type="http://schemas.openxmlformats.org/officeDocument/2006/relationships/image" Target="../media/image23.wmf"/><Relationship Id="rId5" Type="http://schemas.openxmlformats.org/officeDocument/2006/relationships/control" Target="../activeX/activeX34.xml"/><Relationship Id="rId10" Type="http://schemas.openxmlformats.org/officeDocument/2006/relationships/image" Target="../media/image26.wmf"/><Relationship Id="rId4" Type="http://schemas.openxmlformats.org/officeDocument/2006/relationships/control" Target="../activeX/activeX33.xml"/><Relationship Id="rId9" Type="http://schemas.openxmlformats.org/officeDocument/2006/relationships/image" Target="../media/image2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control" Target="../activeX/activeX3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36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40.xml"/><Relationship Id="rId11" Type="http://schemas.openxmlformats.org/officeDocument/2006/relationships/image" Target="../media/image5.wmf"/><Relationship Id="rId5" Type="http://schemas.openxmlformats.org/officeDocument/2006/relationships/control" Target="../activeX/activeX39.xml"/><Relationship Id="rId10" Type="http://schemas.openxmlformats.org/officeDocument/2006/relationships/image" Target="../media/image29.wmf"/><Relationship Id="rId4" Type="http://schemas.openxmlformats.org/officeDocument/2006/relationships/control" Target="../activeX/activeX38.xml"/><Relationship Id="rId9" Type="http://schemas.openxmlformats.org/officeDocument/2006/relationships/image" Target="../media/image28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6.wmf"/><Relationship Id="rId3" Type="http://schemas.openxmlformats.org/officeDocument/2006/relationships/control" Target="../activeX/activeX4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3.wmf"/><Relationship Id="rId2" Type="http://schemas.openxmlformats.org/officeDocument/2006/relationships/control" Target="../activeX/activeX41.xml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45.xml"/><Relationship Id="rId11" Type="http://schemas.openxmlformats.org/officeDocument/2006/relationships/image" Target="../media/image32.wmf"/><Relationship Id="rId5" Type="http://schemas.openxmlformats.org/officeDocument/2006/relationships/control" Target="../activeX/activeX44.xml"/><Relationship Id="rId10" Type="http://schemas.openxmlformats.org/officeDocument/2006/relationships/image" Target="../media/image31.wmf"/><Relationship Id="rId4" Type="http://schemas.openxmlformats.org/officeDocument/2006/relationships/control" Target="../activeX/activeX43.xml"/><Relationship Id="rId9" Type="http://schemas.openxmlformats.org/officeDocument/2006/relationships/image" Target="../media/image3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control" Target="../activeX/activeX4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46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50.xml"/><Relationship Id="rId11" Type="http://schemas.openxmlformats.org/officeDocument/2006/relationships/image" Target="../media/image5.wmf"/><Relationship Id="rId5" Type="http://schemas.openxmlformats.org/officeDocument/2006/relationships/control" Target="../activeX/activeX49.xml"/><Relationship Id="rId10" Type="http://schemas.openxmlformats.org/officeDocument/2006/relationships/image" Target="../media/image35.wmf"/><Relationship Id="rId4" Type="http://schemas.openxmlformats.org/officeDocument/2006/relationships/control" Target="../activeX/activeX48.xml"/><Relationship Id="rId9" Type="http://schemas.openxmlformats.org/officeDocument/2006/relationships/image" Target="../media/image3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714375" y="115888"/>
            <a:ext cx="7772400" cy="1000125"/>
          </a:xfrm>
        </p:spPr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Эрчиллэр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тургутук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8" y="939800"/>
            <a:ext cx="8572500" cy="3929063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sah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Саха </a:t>
            </a:r>
            <a:r>
              <a:rPr lang="sah-RU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тыла              </a:t>
            </a:r>
            <a:endParaRPr lang="sah-RU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sah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sah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r>
              <a:rPr lang="sah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Этии</a:t>
            </a:r>
            <a:endParaRPr lang="ru-RU" sz="4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>
            <a:hlinkClick r:id="" action="ppaction://macro?name=wrk_start"/>
          </p:cNvPr>
          <p:cNvSpPr/>
          <p:nvPr/>
        </p:nvSpPr>
        <p:spPr>
          <a:xfrm>
            <a:off x="3634457" y="4978400"/>
            <a:ext cx="1932235" cy="714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Саҕалаа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24328" y="6453336"/>
            <a:ext cx="962123" cy="2462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ah-RU" sz="1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С.Г</a:t>
            </a:r>
            <a:r>
              <a:rPr lang="sah-RU" sz="1000" dirty="0" smtClean="0"/>
              <a:t>.</a:t>
            </a:r>
            <a:endParaRPr lang="ru-RU" sz="1000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Тургутук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түмүгэ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2000250"/>
            <a:ext cx="5900738" cy="32861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 п: 9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Сыыhа: 1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Сыана: 4</a:t>
            </a:r>
            <a:endParaRPr lang="ru-RU" altLang="be-BY" sz="4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500063" y="5572125"/>
            <a:ext cx="5857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altLang="be-BY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Бириэмэ: 1 мин. 18 сек.</a:t>
            </a:r>
            <a:endParaRPr lang="ru-RU" altLang="be-BY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>
            <a:hlinkClick r:id="" action="ppaction://macro?name=wrk_repeat"/>
          </p:cNvPr>
          <p:cNvSpPr/>
          <p:nvPr/>
        </p:nvSpPr>
        <p:spPr>
          <a:xfrm>
            <a:off x="6500813" y="5572125"/>
            <a:ext cx="2286000" cy="714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ӨССӨ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>
            <a:hlinkClick r:id="" action="ppaction://macro?name=wrk_correct"/>
          </p:cNvPr>
          <p:cNvSpPr/>
          <p:nvPr/>
        </p:nvSpPr>
        <p:spPr>
          <a:xfrm>
            <a:off x="6500813" y="4643438"/>
            <a:ext cx="2286000" cy="714375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7" name="Прямоугольник 6"/>
          <p:cNvSpPr/>
          <p:nvPr/>
        </p:nvSpPr>
        <p:spPr>
          <a:xfrm>
            <a:off x="1187624" y="2276872"/>
            <a:ext cx="144016" cy="1752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омой 7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384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85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86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87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388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0680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403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04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05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06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07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3710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402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03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04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05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06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790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411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12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13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14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15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2347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420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21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22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23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24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097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424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425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426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427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428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472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9438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439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440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441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442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0077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57" r:id="rId2" imgW="7574400" imgH="3238560"/>
        </mc:Choice>
        <mc:Fallback>
          <p:control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58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59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60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61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833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2465" r:id="rId2" imgW="7856280" imgH="3238560"/>
        </mc:Choice>
        <mc:Fallback>
          <p:control r:id="rId2" imgW="785628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860358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466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467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468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469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900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Алҕаһы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476" r:id="rId2" imgW="7284600" imgH="3238560"/>
        </mc:Choice>
        <mc:Fallback>
          <p:control r:id="rId2" imgW="72846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284294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477" r:id="rId3" imgW="4503600" imgH="1440360"/>
        </mc:Choice>
        <mc:Fallback>
          <p:control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478" r:id="rId4" imgW="4503600" imgH="1440360"/>
        </mc:Choice>
        <mc:Fallback>
          <p:control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479" r:id="rId5" imgW="1440360" imgH="502920"/>
        </mc:Choice>
        <mc:Fallback>
          <p:control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480" r:id="rId6" imgW="1440360" imgH="502920"/>
        </mc:Choice>
        <mc:Fallback>
          <p:control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36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accent6">
            <a:lumMod val="40000"/>
            <a:lumOff val="60000"/>
          </a:schemeClr>
        </a:solidFill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1579</TotalTime>
  <Words>285</Words>
  <Application>Microsoft Office PowerPoint</Application>
  <PresentationFormat>Экран (4:3)</PresentationFormat>
  <Paragraphs>35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Эрчиллэр тургутук</vt:lpstr>
      <vt:lpstr>Тургутук түмүгэ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  <vt:lpstr>Алҕаһы көннөр</vt:lpstr>
    </vt:vector>
  </TitlesOfParts>
  <Company>ind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ind</dc:creator>
  <cp:lastModifiedBy>НР</cp:lastModifiedBy>
  <cp:revision>796</cp:revision>
  <dcterms:created xsi:type="dcterms:W3CDTF">2007-04-26T13:09:51Z</dcterms:created>
  <dcterms:modified xsi:type="dcterms:W3CDTF">2023-04-12T21:33:56Z</dcterms:modified>
</cp:coreProperties>
</file>