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3f63fc61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3f63fc61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3f63fc6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3f63fc61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3f63fc61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3f63fc61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3f63fc61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3f63fc61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3f63fc61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3f63fc61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3f63fc61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3f63fc61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3f63fc61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3f63fc61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1915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%D0%A3%D0%BE%D0%BB%D0%B1%D0%B0_%D0%BD%D1%8D%D2%BB%D0%B8%D0%BB%D0%B8%D1%8D%D0%B3%D1%8D_(%D0%A2%D0%B0%D0%B0%D1%82%D1%82%D0%B0_%D1%83%D0%BB%D1%83%D1%83%D2%BB%D0%B0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91%D0%B0%D0%B9%D0%B0%D2%95%D0%B0%D0%BD%D1%82%D0%B0%D0%B9_%D1%83%D0%BB%D1%83%D1%83%D2%BB%D0%B0" TargetMode="External"/><Relationship Id="rId5" Type="http://schemas.openxmlformats.org/officeDocument/2006/relationships/hyperlink" Target="https://sah.wikipedia.org/wiki/1903" TargetMode="External"/><Relationship Id="rId4" Type="http://schemas.openxmlformats.org/officeDocument/2006/relationships/hyperlink" Target="https://sah.wikipedia.org/wiki/%D0%9E%D0%BB%D1%83%D0%BD%D0%BD%D1%8C%D1%83_3" TargetMode="External"/><Relationship Id="rId9" Type="http://schemas.openxmlformats.org/officeDocument/2006/relationships/hyperlink" Target="https://sah.wikipedia.org/wiki/%D0%94%D1%8C%D0%BE%D0%BA%D1%83%D1%83%D1%81%D0%BA%D0%B0%D0%B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%D0%91%D1%8D%D0%B4%D1%8C%D1%8D%D1%8D%D0%BB%D1%8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hyperlink" Target="https://sah.wikipedia.org/wiki/1947" TargetMode="External"/><Relationship Id="rId4" Type="http://schemas.openxmlformats.org/officeDocument/2006/relationships/hyperlink" Target="https://sah.wikipedia.org/wiki/%D0%A1%D1%8D%D1%82%D0%B8%D0%BD%D0%BD%D1%8C%D0%B8_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444825" y="173675"/>
            <a:ext cx="63876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Анна Денисовна Неустроева</a:t>
            </a:r>
            <a:endParaRPr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72" y="614715"/>
            <a:ext cx="2572975" cy="360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339925" y="707975"/>
            <a:ext cx="5624400" cy="4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Неустроева Анна Денисовна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(03.02.1903—30.11.1947) — оҕо суруйааччыта, сахаттан бастакы дьахтар суруйааччы, ССРС суруйааччыларын сойууһун чилиэнэ, фольклору хомуйааччы, общественнай диэйэтэл.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Олоҕун олуктара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Олунньу 3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1903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Байаҕантай улууһун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Уолба нэһилиэгэр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төрөөбүтэ.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1915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сыллаахха Уолба оскуолатыгар киирбитэ. «Ньургуһун» диэн оскуола сурунаалыгар таһаарыыга кыттыбыта. Онно бастакы кэпсээннэрин суруйбута.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Оскуоланы бүтэрэн баран 1923 сыллаахха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Дьокуускайга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педтехникумҥа киирбитэ.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4422075" y="0"/>
            <a:ext cx="4595700" cy="5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Айар үлэтэ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«Тиргэһиттэр» диэн бастакы бэчээттэммит кэпсээнэ (1938) биһирэбили ылбыта, хрестоматияларга киирбитэ. Кэпсээннэрин хомуурунньуктара 1939, 1945, 1962 уонна 1994 сыллардаахха тахсыбыттара.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1945 с. «Кырдьык кыайар» диэн кинигэтин таһаартарбыта. Онно М. Т. Шараборин-Кумаров, Н. И. Степанов, И. И. Бурнашов — Тоҥ Суорун,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П. П. Ядрихинскай — Бэдьээлэ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уонна да атын норуот ырыаһыттарын айымньыларын киллэрбитэ.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Сэтинньи 30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күнүгэр 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1947</a:t>
            </a:r>
            <a:r>
              <a:rPr lang="ru" sz="175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с. Дьокуускайга өлбүтэ.</a:t>
            </a: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750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275" y="446300"/>
            <a:ext cx="3946651" cy="39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250" y="58875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25" y="212250"/>
            <a:ext cx="2826825" cy="42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651" y="152400"/>
            <a:ext cx="5972300" cy="42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5675"/>
            <a:ext cx="3393931" cy="48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50" y="72225"/>
            <a:ext cx="3695200" cy="48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03" y="113193"/>
            <a:ext cx="645160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682" y="336934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64824" y="4335180"/>
            <a:ext cx="22791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250" y="533148"/>
            <a:ext cx="4088575" cy="40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74" y="219200"/>
            <a:ext cx="4852175" cy="485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PresentationFormat>Экран (16:9)</PresentationFormat>
  <Paragraphs>12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Simple Light</vt:lpstr>
      <vt:lpstr>Анна Денисовна Неустроева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Денисовна Неустроева</dc:title>
  <cp:lastModifiedBy>Home</cp:lastModifiedBy>
  <cp:revision>1</cp:revision>
  <dcterms:modified xsi:type="dcterms:W3CDTF">2021-12-12T09:37:54Z</dcterms:modified>
</cp:coreProperties>
</file>