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68" r:id="rId15"/>
    <p:sldId id="269" r:id="rId16"/>
    <p:sldId id="271" r:id="rId17"/>
    <p:sldId id="270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8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8"/>
            <a:ext cx="8077200" cy="3214710"/>
          </a:xfrm>
        </p:spPr>
        <p:txBody>
          <a:bodyPr>
            <a:normAutofit/>
          </a:bodyPr>
          <a:lstStyle/>
          <a:p>
            <a:pPr algn="ctr"/>
            <a:r>
              <a:rPr lang="sah-RU" dirty="0" smtClean="0"/>
              <a:t>: «Алыптаах, омуннаах олоҥхо дойдутугар айан” оонньуу </a:t>
            </a:r>
            <a:r>
              <a:rPr lang="sah-RU" dirty="0" smtClean="0"/>
              <a:t>уруок</a:t>
            </a:r>
            <a:br>
              <a:rPr lang="sah-RU" dirty="0" smtClean="0"/>
            </a:br>
            <a:r>
              <a:rPr lang="sah-RU" sz="1600" dirty="0" smtClean="0"/>
              <a:t>Саха тылын уонна литературатын у</a:t>
            </a:r>
            <a:r>
              <a:rPr lang="sah-RU" sz="1600" dirty="0" smtClean="0"/>
              <a:t>чуутала: Николаева Алена Кимовна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692696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h-RU" sz="3200" dirty="0" smtClean="0">
                <a:solidFill>
                  <a:srgbClr val="FFFF00"/>
                </a:solidFill>
              </a:rPr>
              <a:t>Тобул.Олоҥхо дьоруойдара. </a:t>
            </a:r>
            <a:r>
              <a:rPr lang="ru-RU" sz="3200" dirty="0" smtClean="0">
                <a:solidFill>
                  <a:srgbClr val="FFFF00"/>
                </a:solidFill>
              </a:rPr>
              <a:t>10 </a:t>
            </a:r>
            <a:r>
              <a:rPr lang="ru-RU" sz="3200" dirty="0" err="1" smtClean="0">
                <a:solidFill>
                  <a:srgbClr val="FFFF00"/>
                </a:solidFill>
              </a:rPr>
              <a:t>баал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Хаачылаан</a:t>
            </a:r>
            <a:r>
              <a:rPr lang="ru-RU" dirty="0" smtClean="0"/>
              <a:t> </a:t>
            </a:r>
            <a:r>
              <a:rPr lang="ru-RU" dirty="0" err="1" smtClean="0"/>
              <a:t>Куо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476672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solidFill>
                  <a:srgbClr val="FFFF00"/>
                </a:solidFill>
              </a:rPr>
              <a:t>Тобул</a:t>
            </a:r>
            <a:r>
              <a:rPr lang="ru-RU" sz="3200" dirty="0" smtClean="0">
                <a:solidFill>
                  <a:srgbClr val="FFFF00"/>
                </a:solidFill>
              </a:rPr>
              <a:t>. </a:t>
            </a:r>
            <a:r>
              <a:rPr lang="ru-RU" sz="3200" dirty="0" err="1" smtClean="0">
                <a:solidFill>
                  <a:srgbClr val="FFFF00"/>
                </a:solidFill>
              </a:rPr>
              <a:t>Оло</a:t>
            </a:r>
            <a:r>
              <a:rPr lang="sah-RU" sz="3200" dirty="0" smtClean="0">
                <a:solidFill>
                  <a:srgbClr val="FFFF00"/>
                </a:solidFill>
              </a:rPr>
              <a:t>ҥхо дьоруойдара. </a:t>
            </a:r>
            <a:r>
              <a:rPr lang="ru-RU" sz="3200" dirty="0" smtClean="0">
                <a:solidFill>
                  <a:srgbClr val="FFFF00"/>
                </a:solidFill>
              </a:rPr>
              <a:t>20 </a:t>
            </a:r>
            <a:r>
              <a:rPr lang="ru-RU" sz="3200" dirty="0" err="1" smtClean="0">
                <a:solidFill>
                  <a:srgbClr val="FFFF00"/>
                </a:solidFill>
              </a:rPr>
              <a:t>баал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Туллуктаан</a:t>
            </a:r>
            <a:r>
              <a:rPr lang="ru-RU" dirty="0" smtClean="0"/>
              <a:t> </a:t>
            </a:r>
            <a:r>
              <a:rPr lang="ru-RU" dirty="0" err="1" smtClean="0"/>
              <a:t>Куо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620688"/>
            <a:ext cx="7488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solidFill>
                  <a:srgbClr val="FFFF00"/>
                </a:solidFill>
              </a:rPr>
              <a:t>Тобул</a:t>
            </a:r>
            <a:r>
              <a:rPr lang="ru-RU" sz="3200" dirty="0" smtClean="0">
                <a:solidFill>
                  <a:srgbClr val="FFFF00"/>
                </a:solidFill>
              </a:rPr>
              <a:t>. </a:t>
            </a:r>
            <a:r>
              <a:rPr lang="ru-RU" sz="3200" dirty="0" err="1" smtClean="0">
                <a:solidFill>
                  <a:srgbClr val="FFFF00"/>
                </a:solidFill>
              </a:rPr>
              <a:t>Оло</a:t>
            </a:r>
            <a:r>
              <a:rPr lang="sah-RU" sz="3200" dirty="0" smtClean="0">
                <a:solidFill>
                  <a:srgbClr val="FFFF00"/>
                </a:solidFill>
              </a:rPr>
              <a:t>ҥхо дьоруойдара. </a:t>
            </a:r>
            <a:r>
              <a:rPr lang="ru-RU" sz="3200" dirty="0" smtClean="0">
                <a:solidFill>
                  <a:srgbClr val="FFFF00"/>
                </a:solidFill>
              </a:rPr>
              <a:t>30 </a:t>
            </a:r>
            <a:r>
              <a:rPr lang="ru-RU" sz="3200" dirty="0" err="1" smtClean="0">
                <a:solidFill>
                  <a:srgbClr val="FFFF00"/>
                </a:solidFill>
              </a:rPr>
              <a:t>баал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err="1" smtClean="0"/>
              <a:t>Кыыс</a:t>
            </a:r>
            <a:r>
              <a:rPr lang="ru-RU" dirty="0" smtClean="0"/>
              <a:t> </a:t>
            </a:r>
            <a:r>
              <a:rPr lang="ru-RU" dirty="0" err="1" smtClean="0"/>
              <a:t>Ньургун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ah-RU" sz="3200" b="0" dirty="0" smtClean="0"/>
              <a:t>Тобул. Олоҥхо дьоруойдара. 40 баал</a:t>
            </a:r>
            <a:endParaRPr lang="ru-RU" sz="3200" b="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sah-RU" dirty="0" smtClean="0"/>
              <a:t>Мөҥүрүөн оҕонньор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692696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h-RU" sz="3200" dirty="0" smtClean="0">
                <a:solidFill>
                  <a:srgbClr val="FFFF00"/>
                </a:solidFill>
              </a:rPr>
              <a:t>Тобул. Олоҥхоһуттар. </a:t>
            </a:r>
            <a:r>
              <a:rPr lang="ru-RU" sz="3200" dirty="0" smtClean="0">
                <a:solidFill>
                  <a:srgbClr val="FFFF00"/>
                </a:solidFill>
              </a:rPr>
              <a:t>10 </a:t>
            </a:r>
            <a:r>
              <a:rPr lang="ru-RU" sz="3200" dirty="0" err="1" smtClean="0">
                <a:solidFill>
                  <a:srgbClr val="FFFF00"/>
                </a:solidFill>
              </a:rPr>
              <a:t>баал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err="1" smtClean="0"/>
              <a:t>Аммосов</a:t>
            </a:r>
            <a:r>
              <a:rPr lang="ru-RU" dirty="0" smtClean="0"/>
              <a:t> Трофим Афанасьевич -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548680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solidFill>
                  <a:srgbClr val="FFFF00"/>
                </a:solidFill>
              </a:rPr>
              <a:t>Тобул</a:t>
            </a:r>
            <a:r>
              <a:rPr lang="ru-RU" sz="3200" dirty="0" smtClean="0">
                <a:solidFill>
                  <a:srgbClr val="FFFF00"/>
                </a:solidFill>
              </a:rPr>
              <a:t>. </a:t>
            </a:r>
            <a:r>
              <a:rPr lang="ru-RU" sz="3200" dirty="0" err="1" smtClean="0">
                <a:solidFill>
                  <a:srgbClr val="FFFF00"/>
                </a:solidFill>
              </a:rPr>
              <a:t>Оло</a:t>
            </a:r>
            <a:r>
              <a:rPr lang="sah-RU" sz="3200" dirty="0" smtClean="0">
                <a:solidFill>
                  <a:srgbClr val="FFFF00"/>
                </a:solidFill>
              </a:rPr>
              <a:t>ҥхоһуттар. </a:t>
            </a:r>
            <a:r>
              <a:rPr lang="ru-RU" sz="3200" dirty="0" smtClean="0">
                <a:solidFill>
                  <a:srgbClr val="FFFF00"/>
                </a:solidFill>
              </a:rPr>
              <a:t>20 </a:t>
            </a:r>
            <a:r>
              <a:rPr lang="ru-RU" sz="3200" dirty="0" err="1" smtClean="0">
                <a:solidFill>
                  <a:srgbClr val="FFFF00"/>
                </a:solidFill>
              </a:rPr>
              <a:t>баал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Федоров Иван Дмитриевич -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836712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solidFill>
                  <a:srgbClr val="FFFF00"/>
                </a:solidFill>
              </a:rPr>
              <a:t>Тобул</a:t>
            </a:r>
            <a:r>
              <a:rPr lang="ru-RU" sz="3200" dirty="0" smtClean="0">
                <a:solidFill>
                  <a:srgbClr val="FFFF00"/>
                </a:solidFill>
              </a:rPr>
              <a:t>. </a:t>
            </a:r>
            <a:r>
              <a:rPr lang="sah-RU" sz="3200" dirty="0" smtClean="0">
                <a:solidFill>
                  <a:srgbClr val="FFFF00"/>
                </a:solidFill>
              </a:rPr>
              <a:t>Олоҥхоһуттар. </a:t>
            </a:r>
            <a:r>
              <a:rPr lang="ru-RU" sz="3200" dirty="0" smtClean="0">
                <a:solidFill>
                  <a:srgbClr val="FFFF00"/>
                </a:solidFill>
              </a:rPr>
              <a:t>30 </a:t>
            </a:r>
            <a:r>
              <a:rPr lang="ru-RU" sz="3200" dirty="0" err="1" smtClean="0">
                <a:solidFill>
                  <a:srgbClr val="FFFF00"/>
                </a:solidFill>
              </a:rPr>
              <a:t>баал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ah-RU" dirty="0" smtClean="0"/>
          </a:p>
          <a:p>
            <a:endParaRPr lang="sah-RU" dirty="0" smtClean="0"/>
          </a:p>
          <a:p>
            <a:r>
              <a:rPr lang="sah-RU" dirty="0" smtClean="0"/>
              <a:t>Павлов Иннокентий Петрович -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620688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h-RU" sz="3600" dirty="0" smtClean="0">
                <a:solidFill>
                  <a:srgbClr val="FFFF00"/>
                </a:solidFill>
              </a:rPr>
              <a:t>Тобул. </a:t>
            </a:r>
            <a:r>
              <a:rPr lang="ru-RU" sz="3600" dirty="0" smtClean="0">
                <a:solidFill>
                  <a:srgbClr val="FFFF00"/>
                </a:solidFill>
              </a:rPr>
              <a:t>Т</a:t>
            </a:r>
            <a:r>
              <a:rPr lang="sah-RU" sz="3600" dirty="0" smtClean="0">
                <a:solidFill>
                  <a:srgbClr val="FFFF00"/>
                </a:solidFill>
              </a:rPr>
              <a:t>ылдьыт. </a:t>
            </a:r>
            <a:r>
              <a:rPr lang="ru-RU" sz="3600" dirty="0" smtClean="0">
                <a:solidFill>
                  <a:srgbClr val="FFFF00"/>
                </a:solidFill>
              </a:rPr>
              <a:t>10 </a:t>
            </a:r>
            <a:r>
              <a:rPr lang="ru-RU" sz="3600" dirty="0" err="1" smtClean="0">
                <a:solidFill>
                  <a:srgbClr val="FFFF00"/>
                </a:solidFill>
              </a:rPr>
              <a:t>баал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Былас</a:t>
            </a:r>
            <a:r>
              <a:rPr lang="ru-RU" dirty="0" smtClean="0"/>
              <a:t>-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620688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solidFill>
                  <a:srgbClr val="FFFF00"/>
                </a:solidFill>
              </a:rPr>
              <a:t>Тобул</a:t>
            </a:r>
            <a:r>
              <a:rPr lang="ru-RU" sz="3200" dirty="0" smtClean="0">
                <a:solidFill>
                  <a:srgbClr val="FFFF00"/>
                </a:solidFill>
              </a:rPr>
              <a:t>. </a:t>
            </a:r>
            <a:r>
              <a:rPr lang="ru-RU" sz="3200" dirty="0" err="1" smtClean="0">
                <a:solidFill>
                  <a:srgbClr val="FFFF00"/>
                </a:solidFill>
              </a:rPr>
              <a:t>Тылдьыт</a:t>
            </a:r>
            <a:r>
              <a:rPr lang="ru-RU" sz="3200" dirty="0" smtClean="0">
                <a:solidFill>
                  <a:srgbClr val="FFFF00"/>
                </a:solidFill>
              </a:rPr>
              <a:t>. 20 </a:t>
            </a:r>
            <a:r>
              <a:rPr lang="ru-RU" sz="3200" dirty="0" err="1" smtClean="0">
                <a:solidFill>
                  <a:srgbClr val="FFFF00"/>
                </a:solidFill>
              </a:rPr>
              <a:t>баал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sah-RU" dirty="0" smtClean="0"/>
              <a:t>Үскэл-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Тобул</a:t>
            </a:r>
            <a:r>
              <a:rPr lang="ru-RU" dirty="0" smtClean="0"/>
              <a:t>. </a:t>
            </a:r>
            <a:r>
              <a:rPr lang="ru-RU" dirty="0" err="1" smtClean="0"/>
              <a:t>Тылдьыт</a:t>
            </a:r>
            <a:r>
              <a:rPr lang="ru-RU" dirty="0" smtClean="0"/>
              <a:t>. 30 </a:t>
            </a:r>
            <a:r>
              <a:rPr lang="ru-RU" dirty="0" err="1" smtClean="0"/>
              <a:t>баал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dirty="0" smtClean="0"/>
              <a:t>К</a:t>
            </a:r>
            <a:r>
              <a:rPr lang="sah-RU" smtClean="0"/>
              <a:t>өс -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ah-RU" dirty="0" smtClean="0"/>
              <a:t>Тобул. Саха тыла. 10 баал</a:t>
            </a:r>
            <a:endParaRPr lang="ru-RU" dirty="0"/>
          </a:p>
        </p:txBody>
      </p:sp>
      <p:pic>
        <p:nvPicPr>
          <p:cNvPr id="1026" name="Picture 2" descr="C:\Users\Алёна\Downloads\Coin-Banks-Scammer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2852936"/>
            <a:ext cx="2860940" cy="371933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547664" y="2132856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Оло</a:t>
            </a:r>
            <a:r>
              <a:rPr lang="sah-RU" dirty="0" smtClean="0">
                <a:solidFill>
                  <a:srgbClr val="FF0000"/>
                </a:solidFill>
              </a:rPr>
              <a:t>ҥхоһут </a:t>
            </a:r>
            <a:r>
              <a:rPr lang="sah-RU" dirty="0" smtClean="0"/>
              <a:t>диэн тыл хас буукубалааҕый, хас дорҕооннооҕуй?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ah-RU" dirty="0" smtClean="0"/>
              <a:t>Тобул. Тылдьыт.</a:t>
            </a:r>
            <a:r>
              <a:rPr lang="ru-RU" dirty="0" smtClean="0"/>
              <a:t> 40 </a:t>
            </a:r>
            <a:r>
              <a:rPr lang="ru-RU" dirty="0" err="1" smtClean="0"/>
              <a:t>баал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Сириэдий</a:t>
            </a:r>
            <a:r>
              <a:rPr lang="ru-RU" dirty="0" smtClean="0"/>
              <a:t> -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ah-RU" dirty="0" smtClean="0"/>
              <a:t>Тобул. Саха тыла. </a:t>
            </a:r>
            <a:r>
              <a:rPr lang="ru-RU" dirty="0" smtClean="0"/>
              <a:t>20 </a:t>
            </a:r>
            <a:r>
              <a:rPr lang="ru-RU" dirty="0" err="1" smtClean="0"/>
              <a:t>баал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sah-RU" sz="7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1844824"/>
            <a:ext cx="417646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Сурук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бэлиэтин</a:t>
            </a:r>
            <a:r>
              <a:rPr lang="ru-RU" dirty="0" smtClean="0">
                <a:solidFill>
                  <a:srgbClr val="FF0000"/>
                </a:solidFill>
              </a:rPr>
              <a:t> с</a:t>
            </a:r>
            <a:r>
              <a:rPr lang="sah-RU" dirty="0" smtClean="0">
                <a:solidFill>
                  <a:srgbClr val="FF0000"/>
                </a:solidFill>
              </a:rPr>
              <a:t>өпкө туруоруҥ.</a:t>
            </a:r>
          </a:p>
          <a:p>
            <a:r>
              <a:rPr lang="sah-RU" dirty="0" smtClean="0"/>
              <a:t>Былыргы</a:t>
            </a:r>
          </a:p>
          <a:p>
            <a:r>
              <a:rPr lang="sah-RU" dirty="0" smtClean="0"/>
              <a:t>Былдьаһыктаах кэм</a:t>
            </a:r>
          </a:p>
          <a:p>
            <a:r>
              <a:rPr lang="sah-RU" dirty="0" smtClean="0"/>
              <a:t>Быралыйар мындаатыгар</a:t>
            </a:r>
          </a:p>
          <a:p>
            <a:r>
              <a:rPr lang="sah-RU" dirty="0" smtClean="0"/>
              <a:t>Урукку</a:t>
            </a:r>
          </a:p>
          <a:p>
            <a:r>
              <a:rPr lang="sah-RU" dirty="0" smtClean="0"/>
              <a:t>Охсуһуулаах олук</a:t>
            </a:r>
          </a:p>
          <a:p>
            <a:r>
              <a:rPr lang="sah-RU" dirty="0" smtClean="0"/>
              <a:t>Отой улаҕа уорҕатыгар</a:t>
            </a:r>
          </a:p>
          <a:p>
            <a:r>
              <a:rPr lang="sah-RU" dirty="0" smtClean="0"/>
              <a:t>Эргэтээҕи</a:t>
            </a:r>
          </a:p>
          <a:p>
            <a:r>
              <a:rPr lang="sah-RU" dirty="0" smtClean="0"/>
              <a:t>Этиһиилээх эҥэр</a:t>
            </a:r>
          </a:p>
          <a:p>
            <a:r>
              <a:rPr lang="sah-RU" dirty="0" smtClean="0"/>
              <a:t>Иһиллиэн кэлиэн иннинэ...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ah-RU" dirty="0" smtClean="0"/>
              <a:t>Тобул. Саха тыла. </a:t>
            </a:r>
            <a:r>
              <a:rPr lang="ru-RU" dirty="0" smtClean="0"/>
              <a:t>30 </a:t>
            </a:r>
            <a:r>
              <a:rPr lang="ru-RU" dirty="0" err="1" smtClean="0"/>
              <a:t>баал</a:t>
            </a:r>
            <a:endParaRPr lang="ru-RU" dirty="0"/>
          </a:p>
        </p:txBody>
      </p:sp>
      <p:pic>
        <p:nvPicPr>
          <p:cNvPr id="2050" name="Picture 2" descr="C:\Users\Алёна\Downloads\img14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276872"/>
            <a:ext cx="7429552" cy="436683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15616" y="191683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Ребус </a:t>
            </a:r>
            <a:r>
              <a:rPr lang="ru-RU" dirty="0" err="1" smtClean="0"/>
              <a:t>таайыыыта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404664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h-RU" sz="3600" b="1" dirty="0" smtClean="0">
                <a:solidFill>
                  <a:srgbClr val="FFFF00"/>
                </a:solidFill>
              </a:rPr>
              <a:t>Тобул. Саха тыла. </a:t>
            </a:r>
            <a:r>
              <a:rPr lang="ru-RU" sz="3600" b="1" dirty="0" smtClean="0">
                <a:solidFill>
                  <a:srgbClr val="FFFF00"/>
                </a:solidFill>
              </a:rPr>
              <a:t>40 </a:t>
            </a:r>
            <a:r>
              <a:rPr lang="ru-RU" sz="3600" b="1" dirty="0" err="1" smtClean="0">
                <a:solidFill>
                  <a:srgbClr val="FFFF00"/>
                </a:solidFill>
              </a:rPr>
              <a:t>баал</a:t>
            </a:r>
            <a:endParaRPr lang="ru-RU" sz="3600" b="1" dirty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К</a:t>
            </a:r>
            <a:r>
              <a:rPr lang="sah-RU" dirty="0" smtClean="0">
                <a:solidFill>
                  <a:srgbClr val="C00000"/>
                </a:solidFill>
              </a:rPr>
              <a:t>өппүт тыллары ситэр.</a:t>
            </a:r>
          </a:p>
          <a:p>
            <a:pPr>
              <a:buNone/>
            </a:pPr>
            <a:r>
              <a:rPr lang="sah-RU" dirty="0" smtClean="0"/>
              <a:t>Былыргы былдьаһыктаах ....</a:t>
            </a:r>
          </a:p>
          <a:p>
            <a:pPr>
              <a:buNone/>
            </a:pPr>
            <a:r>
              <a:rPr lang="sah-RU" dirty="0" smtClean="0"/>
              <a:t>Быралыйарар .... </a:t>
            </a:r>
            <a:r>
              <a:rPr lang="ru-RU" dirty="0" smtClean="0"/>
              <a:t>М</a:t>
            </a:r>
            <a:r>
              <a:rPr lang="sah-RU" dirty="0" smtClean="0"/>
              <a:t>ындаатыгар,</a:t>
            </a:r>
          </a:p>
          <a:p>
            <a:pPr>
              <a:buNone/>
            </a:pPr>
            <a:r>
              <a:rPr lang="sah-RU" dirty="0" smtClean="0"/>
              <a:t>Урукку охсуһуулаах ....</a:t>
            </a:r>
          </a:p>
          <a:p>
            <a:pPr>
              <a:buNone/>
            </a:pPr>
            <a:r>
              <a:rPr lang="sah-RU" dirty="0" smtClean="0"/>
              <a:t>Уларыйар улаҕаа ..... 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404664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h-RU" sz="3200" dirty="0" smtClean="0">
                <a:solidFill>
                  <a:srgbClr val="FFFF00"/>
                </a:solidFill>
              </a:rPr>
              <a:t>Тобул. Литетатура. </a:t>
            </a:r>
            <a:r>
              <a:rPr lang="ru-RU" sz="3200" dirty="0" smtClean="0">
                <a:solidFill>
                  <a:srgbClr val="FFFF00"/>
                </a:solidFill>
              </a:rPr>
              <a:t>10 </a:t>
            </a:r>
            <a:r>
              <a:rPr lang="ru-RU" sz="3200" dirty="0" err="1" smtClean="0">
                <a:solidFill>
                  <a:srgbClr val="FFFF00"/>
                </a:solidFill>
              </a:rPr>
              <a:t>баал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Ньургун</a:t>
            </a:r>
            <a:r>
              <a:rPr lang="ru-RU" dirty="0" smtClean="0"/>
              <a:t> </a:t>
            </a:r>
            <a:r>
              <a:rPr lang="ru-RU" dirty="0" err="1" smtClean="0"/>
              <a:t>Боотур</a:t>
            </a:r>
            <a:r>
              <a:rPr lang="ru-RU" dirty="0" smtClean="0"/>
              <a:t> </a:t>
            </a:r>
            <a:r>
              <a:rPr lang="ru-RU" dirty="0" err="1" smtClean="0"/>
              <a:t>быраатын</a:t>
            </a:r>
            <a:r>
              <a:rPr lang="ru-RU" dirty="0" smtClean="0"/>
              <a:t> </a:t>
            </a:r>
            <a:r>
              <a:rPr lang="ru-RU" dirty="0" err="1" smtClean="0"/>
              <a:t>аата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548680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solidFill>
                  <a:srgbClr val="FFFF00"/>
                </a:solidFill>
              </a:rPr>
              <a:t>Тобул</a:t>
            </a:r>
            <a:r>
              <a:rPr lang="ru-RU" sz="3200" dirty="0" smtClean="0">
                <a:solidFill>
                  <a:srgbClr val="FFFF00"/>
                </a:solidFill>
              </a:rPr>
              <a:t>. Литература. 20 </a:t>
            </a:r>
            <a:r>
              <a:rPr lang="ru-RU" sz="3200" dirty="0" err="1" smtClean="0">
                <a:solidFill>
                  <a:srgbClr val="FFFF00"/>
                </a:solidFill>
              </a:rPr>
              <a:t>баал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Эрчимэн</a:t>
            </a:r>
            <a:r>
              <a:rPr lang="ru-RU" dirty="0" smtClean="0"/>
              <a:t> </a:t>
            </a:r>
            <a:r>
              <a:rPr lang="ru-RU" dirty="0" err="1" smtClean="0"/>
              <a:t>Бэргэн</a:t>
            </a:r>
            <a:r>
              <a:rPr lang="ru-RU" dirty="0" smtClean="0"/>
              <a:t> </a:t>
            </a:r>
            <a:r>
              <a:rPr lang="ru-RU" dirty="0" err="1" smtClean="0"/>
              <a:t>ийэлээх</a:t>
            </a:r>
            <a:r>
              <a:rPr lang="ru-RU" dirty="0" smtClean="0"/>
              <a:t>, а5атын </a:t>
            </a:r>
            <a:r>
              <a:rPr lang="ru-RU" dirty="0" err="1" smtClean="0"/>
              <a:t>аата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548680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>
                <a:solidFill>
                  <a:srgbClr val="FFFF00"/>
                </a:solidFill>
              </a:rPr>
              <a:t>Тобул</a:t>
            </a:r>
            <a:r>
              <a:rPr lang="ru-RU" sz="2800" dirty="0" smtClean="0">
                <a:solidFill>
                  <a:srgbClr val="FFFF00"/>
                </a:solidFill>
              </a:rPr>
              <a:t>. Литература. 30 </a:t>
            </a:r>
            <a:r>
              <a:rPr lang="ru-RU" sz="2800" dirty="0" err="1" smtClean="0">
                <a:solidFill>
                  <a:srgbClr val="FFFF00"/>
                </a:solidFill>
              </a:rPr>
              <a:t>баал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Араат</a:t>
            </a:r>
            <a:r>
              <a:rPr lang="ru-RU" dirty="0" smtClean="0"/>
              <a:t> Мохсо5ол </a:t>
            </a:r>
            <a:r>
              <a:rPr lang="ru-RU" dirty="0" err="1" smtClean="0"/>
              <a:t>айыы</a:t>
            </a:r>
            <a:r>
              <a:rPr lang="ru-RU" dirty="0" smtClean="0"/>
              <a:t> </a:t>
            </a:r>
            <a:r>
              <a:rPr lang="ru-RU" dirty="0" err="1" smtClean="0"/>
              <a:t>бухатыыра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692696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rgbClr val="FFFF00"/>
                </a:solidFill>
              </a:rPr>
              <a:t>Тобул</a:t>
            </a:r>
            <a:r>
              <a:rPr lang="ru-RU" sz="2400" dirty="0" smtClean="0">
                <a:solidFill>
                  <a:srgbClr val="FFFF00"/>
                </a:solidFill>
              </a:rPr>
              <a:t>. Литература. 40 </a:t>
            </a:r>
            <a:r>
              <a:rPr lang="ru-RU" sz="2400" dirty="0" err="1" smtClean="0">
                <a:solidFill>
                  <a:srgbClr val="FFFF00"/>
                </a:solidFill>
              </a:rPr>
              <a:t>баал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«</a:t>
            </a:r>
            <a:r>
              <a:rPr lang="ru-RU" dirty="0" err="1" smtClean="0"/>
              <a:t>Дьулуруйар</a:t>
            </a:r>
            <a:r>
              <a:rPr lang="ru-RU" dirty="0" smtClean="0"/>
              <a:t> </a:t>
            </a:r>
            <a:r>
              <a:rPr lang="ru-RU" dirty="0" err="1" smtClean="0"/>
              <a:t>Ньургун</a:t>
            </a:r>
            <a:r>
              <a:rPr lang="ru-RU" dirty="0" smtClean="0"/>
              <a:t> </a:t>
            </a:r>
            <a:r>
              <a:rPr lang="ru-RU" dirty="0" err="1" smtClean="0"/>
              <a:t>Боотур</a:t>
            </a:r>
            <a:r>
              <a:rPr lang="ru-RU" dirty="0" smtClean="0"/>
              <a:t>» </a:t>
            </a:r>
            <a:r>
              <a:rPr lang="ru-RU" dirty="0" err="1" smtClean="0"/>
              <a:t>оло</a:t>
            </a:r>
            <a:r>
              <a:rPr lang="sah-RU" dirty="0" smtClean="0"/>
              <a:t>ҥхо автора?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170</TotalTime>
  <Words>247</Words>
  <Application>Microsoft Office PowerPoint</Application>
  <PresentationFormat>Экран (4:3)</PresentationFormat>
  <Paragraphs>79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Модульная</vt:lpstr>
      <vt:lpstr>: «Алыптаах, омуннаах олоҥхо дойдутугар айан” оонньуу уруок Саха тылын уонна литературатын учуутала: Николаева Алена Кимовна </vt:lpstr>
      <vt:lpstr>Тобул. Саха тыла. 10 баал</vt:lpstr>
      <vt:lpstr>Тобул. Саха тыла. 20 баал</vt:lpstr>
      <vt:lpstr>Тобул. Саха тыла. 30 баал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Тобул. Олоҥхо дьоруойдара. 40 баал</vt:lpstr>
      <vt:lpstr>Слайд 14</vt:lpstr>
      <vt:lpstr>Слайд 15</vt:lpstr>
      <vt:lpstr>Слайд 16</vt:lpstr>
      <vt:lpstr>Слайд 17</vt:lpstr>
      <vt:lpstr>Слайд 18</vt:lpstr>
      <vt:lpstr>Тобул. Тылдьыт. 30 баал</vt:lpstr>
      <vt:lpstr>Тобул. Тылдьыт. 40 баал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ТОЛКУЙДАА, ООННЬОО, КЫАЙ</dc:title>
  <dc:creator>Алёна</dc:creator>
  <cp:lastModifiedBy>Алена</cp:lastModifiedBy>
  <cp:revision>12</cp:revision>
  <dcterms:created xsi:type="dcterms:W3CDTF">2018-02-07T10:39:37Z</dcterms:created>
  <dcterms:modified xsi:type="dcterms:W3CDTF">2021-12-13T13:40:58Z</dcterms:modified>
</cp:coreProperties>
</file>