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7" r:id="rId5"/>
    <p:sldId id="262" r:id="rId6"/>
    <p:sldId id="263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ah.wikipedia.org/wiki/%D0%A1%D1%8B%D1%8B%D0%BB%D0%B0_%D1%81%D1%8B%D0%BB%D0%B4%D1%8C%D0%B0%D0%BD_%D1%81%D1%8B%D0%B0%D1%80%D2%95%D0%B0_%D0%B1%D1%8B%D0%B0%D1%82%D1%8B%D0%BD_%D0%BA%D1%8D%D1%80%D0%B1%D0%B8%D0%B8%D1%80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Маннык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тыллары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дьон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кэпсэтиитигэр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истибиккит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дуо?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214554"/>
            <a:ext cx="8229600" cy="374014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ah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Ууну омурпут,</a:t>
            </a:r>
          </a:p>
          <a:p>
            <a:r>
              <a:rPr lang="sah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Тумсун дулҕаҕа соттор,</a:t>
            </a:r>
          </a:p>
          <a:p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sah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ытыгын быһа үктүөр диэри.</a:t>
            </a:r>
          </a:p>
          <a:p>
            <a:endParaRPr lang="sah-RU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ah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Бу сомоҕо домохтор (фразеологизмы)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ФОТКИ, семья\Портреты КВС\ВС3 (2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107157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1428736"/>
            <a:ext cx="27146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ГБПОУ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ХОК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им.Н.Е.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Мординова-Амма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ah-RU" b="1" dirty="0" smtClean="0">
                <a:solidFill>
                  <a:srgbClr val="0070C0"/>
                </a:solidFill>
              </a:rPr>
              <a:t>Бүгүҥҥү тиэмэ</a:t>
            </a:r>
            <a:r>
              <a:rPr lang="ru-RU" b="1" dirty="0" smtClean="0">
                <a:solidFill>
                  <a:srgbClr val="0070C0"/>
                </a:solidFill>
              </a:rPr>
              <a:t>: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err="1" smtClean="0"/>
              <a:t>Сомоҕо домох</a:t>
            </a:r>
            <a:endParaRPr lang="ru-RU" sz="5400" b="1" dirty="0" smtClean="0"/>
          </a:p>
          <a:p>
            <a:pPr algn="just">
              <a:buNone/>
            </a:pPr>
            <a:endParaRPr lang="sah-RU" b="1" u="sng" dirty="0" smtClean="0"/>
          </a:p>
          <a:p>
            <a:pPr algn="just">
              <a:buNone/>
            </a:pPr>
            <a:r>
              <a:rPr lang="sah-RU" b="1" u="sng" dirty="0" smtClean="0"/>
              <a:t>Уруок сыала-соруга:</a:t>
            </a:r>
          </a:p>
          <a:p>
            <a:pPr algn="just"/>
            <a:r>
              <a:rPr lang="ru-RU" dirty="0" smtClean="0"/>
              <a:t>С</a:t>
            </a:r>
            <a:r>
              <a:rPr lang="sah-RU" dirty="0" smtClean="0"/>
              <a:t>омо5о домох өйдөбүлүн үөрэтии,</a:t>
            </a:r>
          </a:p>
          <a:p>
            <a:pPr algn="just"/>
            <a:r>
              <a:rPr lang="ru-RU" dirty="0" smtClean="0"/>
              <a:t>С</a:t>
            </a:r>
            <a:r>
              <a:rPr lang="sah-RU" dirty="0" smtClean="0"/>
              <a:t>аҥарар саҥаҕа туттуу,</a:t>
            </a:r>
          </a:p>
          <a:p>
            <a:pPr algn="just"/>
            <a:r>
              <a:rPr lang="sah-RU" dirty="0" smtClean="0"/>
              <a:t>Этии толкуйдааһын, тэҥнээн көрүү, түмүк оҥоруу.</a:t>
            </a:r>
          </a:p>
          <a:p>
            <a:pPr algn="ctr">
              <a:buNone/>
            </a:pPr>
            <a:endParaRPr lang="ru-RU" sz="5400" b="1" dirty="0"/>
          </a:p>
        </p:txBody>
      </p:sp>
      <p:pic>
        <p:nvPicPr>
          <p:cNvPr id="5" name="Рисунок 4" descr="https://e.nlrs.ru/online/view/12397/files/assets/common/page-substrates/page000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785950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ah-RU" dirty="0" smtClean="0">
                <a:solidFill>
                  <a:srgbClr val="C00000"/>
                </a:solidFill>
              </a:rPr>
              <a:t>Сомоҕо домох диэн тугуй?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ah-RU" dirty="0" smtClean="0"/>
              <a:t>Өйдөбүлү уус-ураннык хоһуйар икки эбэтэр хас да тыл холбуу суолталаммыт ситимэ </a:t>
            </a:r>
            <a:r>
              <a:rPr lang="sah-RU" b="1" dirty="0" smtClean="0">
                <a:solidFill>
                  <a:srgbClr val="C00000"/>
                </a:solidFill>
              </a:rPr>
              <a:t>сомоҕо домох </a:t>
            </a:r>
            <a:r>
              <a:rPr lang="sah-RU" dirty="0" smtClean="0"/>
              <a:t>дэнэр.</a:t>
            </a:r>
          </a:p>
          <a:p>
            <a:r>
              <a:rPr lang="sah-RU" dirty="0" smtClean="0"/>
              <a:t>Холобур,</a:t>
            </a:r>
          </a:p>
          <a:p>
            <a:r>
              <a:rPr lang="sah-RU" i="1" dirty="0" smtClean="0"/>
              <a:t>Атахха биллэр – куот</a:t>
            </a:r>
          </a:p>
          <a:p>
            <a:r>
              <a:rPr lang="sah-RU" i="1" dirty="0" smtClean="0"/>
              <a:t>Ууну омурпут курдук – саҥарбат</a:t>
            </a:r>
          </a:p>
          <a:p>
            <a:r>
              <a:rPr lang="sah-RU" i="1" dirty="0" smtClean="0"/>
              <a:t>Бытыгын быһа үктүөр диэри – кырдьыар диэри</a:t>
            </a:r>
            <a:endParaRPr lang="ru-RU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142851"/>
          <a:ext cx="8501121" cy="6620536"/>
        </p:xfrm>
        <a:graphic>
          <a:graphicData uri="http://schemas.openxmlformats.org/drawingml/2006/table">
            <a:tbl>
              <a:tblPr/>
              <a:tblGrid>
                <a:gridCol w="4250116"/>
                <a:gridCol w="4251005"/>
              </a:tblGrid>
              <a:tr h="4286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Сомо</a:t>
                      </a:r>
                      <a:r>
                        <a:rPr lang="sah-RU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ҕ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r>
                        <a:rPr lang="sah-RU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домох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8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Суолтата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бэрдэ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Үчүгэй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уол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Ытыс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таһынар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хараҥа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Хабыс-хараҥа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Уйатыгар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уу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киирбит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Ыксаабыт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ыгылыйбыт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Тимири ыллатар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маһы хаамтарар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ah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Уус киһи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Хаан тамайар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Аймаҕыргыыр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уруургуур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Көрүөх бэтэрээ өттүгэр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Түргэнник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985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Аҕатын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эһэтин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уо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.)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туйаҕын хатарбыт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Аҕатын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курдук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биир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идэнэн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дьыаланан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дьарыктанар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;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удьуорун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утумнаабыт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Ыт атах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Бы</a:t>
                      </a:r>
                      <a:r>
                        <a:rPr lang="ru-RU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ый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</a:t>
                      </a:r>
                      <a:r>
                        <a:rPr lang="ru-RU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Устар ууну сомоҕолуур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Уустаан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ураннаан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саҥарар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киһи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187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Көрдөр хараҕын дьүккэтэ</a:t>
                      </a:r>
                      <a:r>
                        <a:rPr lang="ru-RU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көтүрдэр тииһин</a:t>
                      </a:r>
                      <a:endParaRPr lang="ru-RU" sz="180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Саамай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харыстыыра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таптыыра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187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Сыыла</a:t>
                      </a:r>
                      <a:r>
                        <a:rPr lang="en-US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 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сылдьан</a:t>
                      </a:r>
                      <a:r>
                        <a:rPr lang="en-US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 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сыарҕа</a:t>
                      </a:r>
                      <a:r>
                        <a:rPr lang="en-US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 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быатын</a:t>
                      </a:r>
                      <a:r>
                        <a:rPr lang="en-US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 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бы</a:t>
                      </a:r>
                      <a:r>
                        <a:rPr lang="ru-RU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h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ар</a:t>
                      </a:r>
                      <a:r>
                        <a:rPr lang="ru-RU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 (</a:t>
                      </a:r>
                      <a:r>
                        <a:rPr lang="en-US" sz="1800" u="none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кэрбиир</a:t>
                      </a:r>
                      <a:r>
                        <a:rPr lang="ru-RU" sz="1800" u="none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  <a:hlinkClick r:id="rId2" tooltip="Сыыла сылдьан сыарҕа быатын кэрбиир"/>
                        </a:rPr>
                        <a:t>)</a:t>
                      </a:r>
                      <a:endParaRPr lang="ru-RU" sz="1800" u="none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Көрүҥүнэн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үчүгэй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r>
                        <a:rPr lang="ru-RU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игэр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дьиикэй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ки</a:t>
                      </a:r>
                      <a:r>
                        <a:rPr lang="ru-RU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h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49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Суохтаан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аҥаара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хаалбыт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Наһаа</a:t>
                      </a:r>
                      <a:r>
                        <a:rPr lang="en-US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ырбыт</a:t>
                      </a:r>
                      <a:r>
                        <a:rPr lang="ru-RU" sz="18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дьүдэйбит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ome\Desktop\Сомоҕо домох.jpg"/>
          <p:cNvPicPr>
            <a:picLocks noChangeAspect="1" noChangeArrowheads="1"/>
          </p:cNvPicPr>
          <p:nvPr/>
        </p:nvPicPr>
        <p:blipFill>
          <a:blip r:embed="rId2"/>
          <a:srcRect l="11021" r="3359"/>
          <a:stretch>
            <a:fillRect/>
          </a:stretch>
        </p:blipFill>
        <p:spPr bwMode="auto">
          <a:xfrm>
            <a:off x="285719" y="214290"/>
            <a:ext cx="8555211" cy="5929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4"/>
            <a:ext cx="8715436" cy="50167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Саха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тылын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сомоҕо тылларын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түмэн көрдөххө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хоһоонноро сүнньүнэн киһиэхэ эрэ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сыһыаннааҕа көстөр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эйгэ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тыл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букатын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аҕыйах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Оҕурдук сомоҕо тыллары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хоһооннорунан наардаан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манык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бөлөхтөрү булуохха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сөп:</a:t>
            </a:r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майгытын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киэҥ көҕүстээх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күөх оту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тосту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үктээбэт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кэтэҕин быалаах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тосторунан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майгылаах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муора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тобугунан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туох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быстах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айылгытын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идэтин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айахтааҕы атыппат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аһаҕас айахтаах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бөрө эмэһэтэ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кус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сүрэх 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киһини киһи быһыытынан сыаналааһыҥҥа сыһыаннаах тыллар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адаҕата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буоһах бохсуута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аҥар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</a:t>
            </a:r>
            <a:r>
              <a:rPr lang="sah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ҕ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ар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тиийбэт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биллэр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күөл балыга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саат-суут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сир-буор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сирэйдээ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саатырт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тириитэ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халыҥаабыт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кытарда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күөрт 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күлүүтэ 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суобаһыгар сыһыаннаах тыллар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антах-бэттэх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илин-кэлин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отуойкаҕа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холуоһаҕар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олорт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сэттэ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ымсыы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харам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быһыы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иҥсэ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аһаах мастан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астаан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аһаа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аттаахтан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кымньыытын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сатыыттан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тайаҕын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571480"/>
            <a:ext cx="8858312" cy="532453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дьон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ыккардыгар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сыһыан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атырдьах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маһыныы араҕыс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баскар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ытыар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биир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күрдьүккэ ииктээ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кимниин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аалыта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санаатын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уйулҕатын уларыйыытыгар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сыһыаннаах тыллар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абааһыгынан тыын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айаҕар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ас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киирбэт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атаҕа сири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билбэт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9)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абааһы көрүү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таптал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дууһатын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кутун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туттарбыт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кимтэн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күнэ тахсар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туох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туһугар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муннукка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ытаабыт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баһылааһын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баһыйсыы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тэпсэн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олорон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оҕус гынан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көлүн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илиигэр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уодьуганын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тарт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эрдэҕин үрдүгэр эргитэр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буруй-сэмэ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иэстэбилэ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атаҕастабыла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баһын батар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баһыҥ барыа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ийэтин-аҕатын ырыатын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ыллат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иэнин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хастаа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саралаа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кыһалҕаҕа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иэдээҥҥэ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быһылааҥҥа ылларыы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анныттан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алдьархай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барар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сир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баҕана үүтэ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кэлэр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кэлии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үүтэ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буолла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кыһалҕатын толонуута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айаҕын бүөлээ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тарҕат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айаххын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иитин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тардыһар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быаргын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мэнэри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түөскэр силлэн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хайыҥна охсун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14)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кыаҕын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балаһыанньатын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баһа байҕал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кутуруга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куйаар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туохха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илиитэ-атаҕа суох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моонньо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суон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сир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өппөт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42852"/>
            <a:ext cx="8643998" cy="65556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15)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этинэн-хаанынан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эрэйин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ала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кулуну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төрөппүт аҥара буолбут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хаалбыт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аҥара буолбут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хаалбыт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атаҕым тириитэ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баранна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16)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эстии-быстыы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дьадайыы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илбиркэй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эҥэрдээ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туохтан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илиигин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сотун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кылгас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соннон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17)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тус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эппиэтин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баскынан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тур,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атаххынан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тур,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кии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сиһиҥ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моонньуҥ 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киһиэхэ сабыдыалын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кутуруккар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сөрөө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кутурук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маһа 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аҕатын туйаҕын хатарбыт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хамыйахтан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сыстыбыт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хайааһынын ис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номоҕунан көрөн этии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айаҕын абатын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айахха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киирбиччэ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саҥар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аллараа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сыҥаах 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аһаабыт иһиккэр холун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балай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(бар),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атахха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биллэр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хайааһынын тас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быһыытынан көрөн этии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ааннарын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саппат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харата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айаҕа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хам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буолбат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айаҕа хараарар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буута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быстарынан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21)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киһини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дьону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үрдүттэн ыйан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босхо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бастаах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иннинэн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сирэйдээх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инчэҕэй эттээх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  <a:b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22)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киһи буолуутун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олоҕун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аҕа баһын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тосту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олор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борбуйгун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көтөх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буруобут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сабыллар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буруота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сүтэр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буруота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таһаар 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23)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өлүүтүн туһунан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анараа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дойдуга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бар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атаххын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тэҥнээ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баһа хаппыт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буору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уоп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былаҕайга былдьат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уһун уугун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утуй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киһи хайааһынын күүһүн этии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ааккын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билбэт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буола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(бай),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тарпат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айыыта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буор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уйбат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буруйа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баскыттан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атаххар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диэри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баһыыба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уо.д.а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797</Words>
  <Application>Microsoft Office PowerPoint</Application>
  <PresentationFormat>Экран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                 Маннык тыллары дьон кэпсэтиитигэр  истибиккит дуо?</vt:lpstr>
      <vt:lpstr>Бүгүҥҥү тиэмэ:</vt:lpstr>
      <vt:lpstr>Сомоҕо домох диэн тугуй?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Балаҕан ыйын сүүрбэ үс күнэ</dc:title>
  <dc:creator>мария</dc:creator>
  <cp:lastModifiedBy>Home</cp:lastModifiedBy>
  <cp:revision>14</cp:revision>
  <dcterms:created xsi:type="dcterms:W3CDTF">2014-09-22T10:16:52Z</dcterms:created>
  <dcterms:modified xsi:type="dcterms:W3CDTF">2021-12-11T12:44:01Z</dcterms:modified>
</cp:coreProperties>
</file>