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5" r:id="rId6"/>
    <p:sldId id="264" r:id="rId7"/>
    <p:sldId id="261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E241-9AEE-4361-812B-320FD68E207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B416-88E4-474B-BD0D-5E17E093D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E241-9AEE-4361-812B-320FD68E207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B416-88E4-474B-BD0D-5E17E093D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E241-9AEE-4361-812B-320FD68E207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B416-88E4-474B-BD0D-5E17E093D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E241-9AEE-4361-812B-320FD68E207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B416-88E4-474B-BD0D-5E17E093D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E241-9AEE-4361-812B-320FD68E207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B416-88E4-474B-BD0D-5E17E093D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E241-9AEE-4361-812B-320FD68E207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B416-88E4-474B-BD0D-5E17E093D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E241-9AEE-4361-812B-320FD68E207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B416-88E4-474B-BD0D-5E17E093D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E241-9AEE-4361-812B-320FD68E207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B416-88E4-474B-BD0D-5E17E093D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E241-9AEE-4361-812B-320FD68E207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B416-88E4-474B-BD0D-5E17E093D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E241-9AEE-4361-812B-320FD68E207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B416-88E4-474B-BD0D-5E17E093D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E241-9AEE-4361-812B-320FD68E207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B416-88E4-474B-BD0D-5E17E093D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DE241-9AEE-4361-812B-320FD68E207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FB416-88E4-474B-BD0D-5E17E093D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88" TargetMode="External"/><Relationship Id="rId3" Type="http://schemas.openxmlformats.org/officeDocument/2006/relationships/hyperlink" Target="https://ru.wikipedia.org/wiki/%D0%9E%D0%BF%D0%B5%D1%80%D0%BD%D0%B0%D1%8F_%D0%BF%D0%B5%D0%B2%D0%B8%D1%86%D0%B0" TargetMode="External"/><Relationship Id="rId7" Type="http://schemas.openxmlformats.org/officeDocument/2006/relationships/hyperlink" Target="https://ru.wikipedia.org/wiki/%D0%9D%D0%B0%D1%80%D0%BE%D0%B4%D0%BD%D0%B0%D1%8F_%D0%B0%D1%80%D1%82%D0%B8%D1%81%D1%82%D0%BA%D0%B0_%D0%A1%D0%A1%D0%A1%D0%A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E%D0%B1%D1%89%D0%B5%D1%81%D1%82%D0%B2%D0%B5%D0%BD%D0%BD%D1%8B%D0%B9_%D0%B4%D0%B5%D1%8F%D1%82%D0%B5%D0%BB%D1%8C" TargetMode="External"/><Relationship Id="rId5" Type="http://schemas.openxmlformats.org/officeDocument/2006/relationships/hyperlink" Target="https://ru.wikipedia.org/wiki/%D0%9F%D0%B5%D0%B4%D0%B0%D0%B3%D0%BE%D0%B3" TargetMode="External"/><Relationship Id="rId4" Type="http://schemas.openxmlformats.org/officeDocument/2006/relationships/hyperlink" Target="https://ru.wikipedia.org/wiki/%D0%9C%D0%B5%D1%86%D1%86%D0%BE-%D1%81%D0%BE%D0%BF%D1%80%D0%B0%D0%BD%D0%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ah.wikipedia.org/wiki/%D0%98%D0%BB%D1%8C%D0%B8%D0%BD%D0%B0_%D0%90%D0%BD%D0%B5%D0%B3%D0%B8%D0%BD%D0%B0_%D0%95%D0%B3%D0%BE%D1%80%D0%BE%D0%B2%D0%BD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agas.vvlibr.ru/wp-content/uploads/sites/48/2023/02/imag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0719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1928802"/>
            <a:ext cx="4500594" cy="43901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Анегина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Егоровна Ильина-Дмитриева родилась 3 февраля 1943 года в с.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Дюллюкю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Верхневилюйского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ЯАССР. Отец-учитель, придумал дочери уникальное имя от букв имен родителей и фамилии: Анна и Егор Ильины.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Училась в Якутском педагогическом училище (с 1957), со 2-го курса — в Московском музыкальном училище при консерватории (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О. П. Померанцева) (1959—1963). Окончила Московскую государственную консерватории имени П. И. Чайковского по классу сольного пения в 1968 году,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ассистентуру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(1970) (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Н. Л. 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Дорлиак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42852"/>
            <a:ext cx="4500594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Ильина,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Анегина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Егоровна-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камерная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tooltip="Оперная певица"/>
              </a:rPr>
              <a:t>оперная певица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tooltip="Меццо-сопрано"/>
              </a:rPr>
              <a:t>меццо-сопрано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tooltip="Педагог"/>
              </a:rPr>
              <a:t>педагог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tooltip="Общественный деятель"/>
              </a:rPr>
              <a:t>общественный деятель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 tooltip="Народная артистка СССР"/>
              </a:rPr>
              <a:t>Народная артистка СССР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 tooltip="1988"/>
              </a:rPr>
              <a:t>1988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474345"/>
            <a:ext cx="4643470" cy="59093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1969 года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Анегина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Ильина — ведущая солистка Якутского музыкально-драматического театра, с 1971 — Якутского музыкального театра, с 1991 — Якутского государственного театра оперы и балета.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1980—1982 годах стажировалась в Большом театре СССР.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Пела за рубежом пела в составе разных делегаций в Канаде (1981), Румынии (1984), Монголии (1985), Германии (с 1985 неоднократно), США, Японии.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1994 года преподаёт в Высшей школе музыки, где заведует кафедрой сольного пения и оперной подготовки.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2001 году была учреждена премия имени А. Е. Ильиной-Дмитриевой для молодых талантливых певцов республики.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в Якутии и во всём Дальневосточном федеральном округе единственной народной артисткой СССР является А. Е. Ильина.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i.ytimg.com/vi/4UzD85sUdvc/maxresdefault.jpg?sqp=-oaymwEmCIAKENAF8quKqQMa8AEB-AH-CYAC0AWKAgwIABABGFEgYShlMA8=&amp;amp;rs=AOn4CLCQ_ZSp4OJON_bjESScwaXq_ILg_A"/>
          <p:cNvPicPr>
            <a:picLocks noChangeAspect="1" noChangeArrowheads="1"/>
          </p:cNvPicPr>
          <p:nvPr/>
        </p:nvPicPr>
        <p:blipFill>
          <a:blip r:embed="rId2"/>
          <a:srcRect l="6445" t="17708" r="42578" b="15624"/>
          <a:stretch>
            <a:fillRect/>
          </a:stretch>
        </p:blipFill>
        <p:spPr bwMode="auto">
          <a:xfrm>
            <a:off x="571472" y="3571876"/>
            <a:ext cx="3495997" cy="2571768"/>
          </a:xfrm>
          <a:prstGeom prst="rect">
            <a:avLst/>
          </a:prstGeom>
          <a:noFill/>
        </p:spPr>
      </p:pic>
      <p:pic>
        <p:nvPicPr>
          <p:cNvPr id="4102" name="Picture 6" descr="https://avatars.mds.yandex.net/i?id=177df12770e667e6d134c214f72e557ce3a46b94-695085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2286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i?id=7d1ef0e8fcb8ab7ddbf4ea2555d00340-3832767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43932" cy="6103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214289"/>
            <a:ext cx="4929222" cy="62478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Супруг — Петр Никифорович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Дмитриев-Туутук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фольклорист, детский писатель, переводчик, работает в отделе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Института гуманитарных исследований.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Дочь — Дария Дмитриева, театральный художник, автор концертных платьев А. Ильиной.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Исполнила свыше 30 ведущих меццо-сопрановых партий в оперных спектаклях: Ольга, Няня («Евгений Онегин» П. Чайковского),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Туйаарыма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(событие сезона 1976—1977 гг.),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Кюн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Кюбэй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Нюргун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М.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Жиркова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Литинского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коронная партия («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Ж. Бизе), Розина («Севильский цирюльник» Дж. Россини),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Кончаковна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(«Князь Игорь» А. Бородина), Княгиня («Русалка» А. Даргомыжского), Графиня («Пиковая дама» П. Чайковского),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Сардаана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Нагная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Алгыма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Лоокут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Нюргусун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Г. Григоряна),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Азучена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(пела с тенором Зурабом Соткилавой), «Трубадур» Дж. Верди,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Кюбэйик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(«Колыбельная» 3. Степанова),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Саргы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Сахадова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моноопера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«Возвращение» В.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Каца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написанная специально для А. Ильиной).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Давала сольные концерты. В её репертуаре свыше 400 сочинений камерной вокальной музыки.</a:t>
            </a:r>
          </a:p>
        </p:txBody>
      </p:sp>
      <p:pic>
        <p:nvPicPr>
          <p:cNvPr id="3074" name="Picture 2" descr="https://avatars.yandex.net/get-music-content/5579153/2c4af21c.a.20290308-1/m1000x10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3429024" cy="3429024"/>
          </a:xfrm>
          <a:prstGeom prst="rect">
            <a:avLst/>
          </a:prstGeom>
          <a:noFill/>
        </p:spPr>
      </p:pic>
      <p:pic>
        <p:nvPicPr>
          <p:cNvPr id="5" name="Picture 2" descr="https://avatars.mds.yandex.net/i?id=c9a21f20d90ad19df0b54646369461270e328915-9104160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33718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357167"/>
            <a:ext cx="3714776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Дискография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сольных пластинки-гиганта, записанные фирмой «Мелодия», четыре оригинальных компакт-диска.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Общественная деятельность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Депутат ВС СССР 10 созыва (1979—1984).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президиума (академик) Академии духовности Республики Саха (Якутия) (с 1996).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Союза театральных деятелей РФ.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Входила в состав художественного совета театра.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Возглавляла Якутское музыкальное общество.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ректором Университета культуры филиала Московского юридического института.</a:t>
            </a:r>
          </a:p>
        </p:txBody>
      </p:sp>
      <p:pic>
        <p:nvPicPr>
          <p:cNvPr id="2052" name="Picture 4" descr="https://avatars.mds.yandex.net/i?id=568e596d56ae946e3e184eba8bfd28aaa1b52913-451737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3048000" cy="3048001"/>
          </a:xfrm>
          <a:prstGeom prst="rect">
            <a:avLst/>
          </a:prstGeom>
          <a:noFill/>
        </p:spPr>
      </p:pic>
      <p:pic>
        <p:nvPicPr>
          <p:cNvPr id="2054" name="Picture 6" descr="https://avatars.mds.yandex.net/i?id=9a5c57e7384ab366e0498f95687cf5eec4fe8ed7-8341813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486003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i?id=b72b4954cb07417f8e242e966910e2fa-482509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571768" cy="3457840"/>
          </a:xfrm>
          <a:prstGeom prst="rect">
            <a:avLst/>
          </a:prstGeom>
          <a:noFill/>
        </p:spPr>
      </p:pic>
      <p:pic>
        <p:nvPicPr>
          <p:cNvPr id="21508" name="Picture 4" descr="https://avatars.mds.yandex.net/i?id=94e04dd49fce5a9efce84134eb277feb46972387-9185952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29066"/>
            <a:ext cx="3749636" cy="27208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000504"/>
            <a:ext cx="428628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Дмитриев Петр Никифорович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Туутук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— РФ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суруйааччыларын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суруналыыстарын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Сойууһун чилиэнэ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фольклорун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чинчийээччи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оҕо суруйааччыта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тылбаасчыт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42853"/>
            <a:ext cx="5715040" cy="3693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Наҕараадалара уонна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ытык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ааттара</a:t>
            </a:r>
            <a:endParaRPr lang="ru-RU" b="1" dirty="0">
              <a:solidFill>
                <a:srgbClr val="C0000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Өрөспүүбүлүкэтин культуратын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үтүөлээх үлэһитэ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ССРС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наукатын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Академитятын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Сибиирдээҕи салаатын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үтүөлээх бэтэрээнэ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Мэҥэ-Хаҥалас улууһун ытык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киһитэ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(2006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улууһун ытык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киһитэ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нэһилиэгин ытык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киһитэ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Өрөспүүбүлүкэтин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Түмэнин кыһыл көмүс чаһыылаах Ытык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грамотата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(2013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Дьиэ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кэргэнэ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Ойоҕо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Ильина Анегина Егоровна"/>
              </a:rPr>
              <a:t>Ильина-Дмитриева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Ильина Анегина Егоровна"/>
              </a:rPr>
              <a:t>Анегина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Ильина Анегина Егоровна"/>
              </a:rPr>
              <a:t> Егоровна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опера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ырыаһыта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ССРС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народнай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артыыската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(1988).</a:t>
            </a:r>
          </a:p>
          <a:p>
            <a:pPr algn="just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Кыыһа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Дария Дмитриева,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тыйаатыр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худуоһунньуга.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ysia.ru/wp-content/uploads/2018/02/IMG_9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5465007" cy="3643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857628"/>
            <a:ext cx="857256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к творчеству и любовь земная в жизни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Анегины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Егоровны всегда были неразделимы. С супругом Петром Никифоровичем Дмитриевым, известным учёным-фольклористом, они всегда поддерживали друг друга и прекрасно воспитали троих детей. 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Семейная история необычна. Дочери Петра Никифоровича Даша,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Сардана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Майя рано потеряли родную маму, и младшая, увидев на экране телевизора поющую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Анегину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Ильину, воскликнула: «Вот она будет нашей мамой!». Волею судьбы так и получилось, дочери и внуки очень нежно любят свою заботливую маму и бабушку…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428604"/>
            <a:ext cx="6858048" cy="5355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 и звания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Лауреат 22-го Международного конкурса вокалистов «Пражская весна» (2-я премия, Чехословакия, 1967)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Лауреат конкурса камерных исполнителей в Киеве (1968)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Лауреат ХХ Международного конкурса вокалистов в Мюнхене (3-я премия, 1971)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Дипломант Всесоюзного конкурса песни в Минске (1973).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Государственная премия Якутской АССР имени П.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Ойунского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(1972)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Государственная премия РСФСР имени М. И. Глинки (1977) —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 исполнение партий в операх «Царская невеста», «Русалка»,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Нюргун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концертные программы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Заслуженная артистка Якутской АССР (1971)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Заслуженная артистка РСФСР (1977)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Народная артистка РСФСР (1982)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Народная артистка СССР (1988)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Орден Дружбы народов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Знак отличия «370 лет Якутии с Россией» (2002)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Почётные грамоты Верховных Советов Эстонской ССР (1978), Якутской и Тувинской АССР (1968)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Диплом Российского фонда культуры и дирекции международных программ Государственного музея-заповедника «Московский Кремль», Ассоциации «Русская исполнительская школа»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Почётный гражданин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Мегино-Кангасского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улуса (1992)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Почётный гражданин Республики Саха (Якутия) (2000)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Имя певицы занесено в первый биографический словарь «Музыканты мира», выпущенный в научном издательстве «Большая российская энциклопедия» (2001)</a:t>
            </a:r>
          </a:p>
        </p:txBody>
      </p:sp>
      <p:pic>
        <p:nvPicPr>
          <p:cNvPr id="3" name="Picture 2" descr="https://avatars.mds.yandex.net/i?id=b31deec3f138efe7d6680c1979512d89604b29fc-5332707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1784163" cy="2643206"/>
          </a:xfrm>
          <a:prstGeom prst="rect">
            <a:avLst/>
          </a:prstGeom>
          <a:noFill/>
        </p:spPr>
      </p:pic>
      <p:pic>
        <p:nvPicPr>
          <p:cNvPr id="1026" name="Picture 2" descr="https://avatars.mds.yandex.net/i?id=0387923b4eec9a231977ccd588b37d4a86d16b8f-640311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86124"/>
            <a:ext cx="1928825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yakutia.info/uploads/images/2016/1/NygN0bzyW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143800" cy="4970044"/>
          </a:xfrm>
          <a:prstGeom prst="rect">
            <a:avLst/>
          </a:prstGeom>
          <a:noFill/>
        </p:spPr>
      </p:pic>
      <p:pic>
        <p:nvPicPr>
          <p:cNvPr id="3" name="Рисунок 2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429264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86116" y="5715016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им.Амма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280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7</cp:revision>
  <dcterms:created xsi:type="dcterms:W3CDTF">2023-05-01T11:56:19Z</dcterms:created>
  <dcterms:modified xsi:type="dcterms:W3CDTF">2024-01-16T11:38:49Z</dcterms:modified>
</cp:coreProperties>
</file>