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9"/>
  </p:notesMasterIdLst>
  <p:sldIdLst>
    <p:sldId id="256" r:id="rId2"/>
    <p:sldId id="257" r:id="rId3"/>
    <p:sldId id="258" r:id="rId4"/>
    <p:sldId id="259" r:id="rId5"/>
    <p:sldId id="260" r:id="rId6"/>
    <p:sldId id="261" r:id="rId7"/>
    <p:sldId id="262" r:id="rId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varScale="1">
        <p:scale>
          <a:sx n="112" d="100"/>
          <a:sy n="112" d="100"/>
        </p:scale>
        <p:origin x="-610" y="-72"/>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b939aa930b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b939aa930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b939aa930b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b939aa930b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b939aa930b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b939aa930b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b939aa930b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b939aa930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b939aa930b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b939aa930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b939aa930b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b939aa930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00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hyperlink" Target="https://sah.wikipedia.org/wiki/%D0%9D%D1%83%D1%83%D1%87%D1%87%D0%B0_%D1%82%D1%8B%D0%BB%D0%B0" TargetMode="External"/><Relationship Id="rId7" Type="http://schemas.openxmlformats.org/officeDocument/2006/relationships/hyperlink" Target="https://sah.wikipedia.org/wiki/%D0%9A%D2%AF%D0%BD_%D0%94%D1%8C%D0%B8%D1%80%D0%B8%D0%B1%D0%B8%D0%BD%D1%8D" TargetMode="External"/><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hyperlink" Target="https://sah.wikipedia.org/wiki/%D0%9D%D0%BE%D0%B2%D0%B3%D0%BE%D1%80%D0%BE%D0%B4%D0%BE%D0%B2_%D0%A1%D0%B5%D0%BC%D0%B5%D0%BD_%D0%90%D0%BD%D0%B4%D1%80%D0%B5%D0%B5%D0%B2%D0%B8%D1%87" TargetMode="External"/><Relationship Id="rId5" Type="http://schemas.openxmlformats.org/officeDocument/2006/relationships/hyperlink" Target="https://sah.wikipedia.org/wiki/1932" TargetMode="External"/><Relationship Id="rId4" Type="http://schemas.openxmlformats.org/officeDocument/2006/relationships/hyperlink" Target="https://sah.wikipedia.org/wiki/1926"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sah.wikipedia.org/wiki/IPhone" TargetMode="External"/><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hyperlink" Target="https://sah.wikipedia.org/w/index.php?title=AppStore&amp;action=edit&amp;redlink=1" TargetMode="External"/><Relationship Id="rId4" Type="http://schemas.openxmlformats.org/officeDocument/2006/relationships/hyperlink" Target="https://sah.wikipedia.org/wiki/IPad"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181100" y="152400"/>
            <a:ext cx="6451601" cy="48387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4"/>
          <p:cNvPicPr preferRelativeResize="0"/>
          <p:nvPr/>
        </p:nvPicPr>
        <p:blipFill>
          <a:blip r:embed="rId3">
            <a:alphaModFix/>
          </a:blip>
          <a:stretch>
            <a:fillRect/>
          </a:stretch>
        </p:blipFill>
        <p:spPr>
          <a:xfrm>
            <a:off x="152400" y="152400"/>
            <a:ext cx="4572000" cy="2676525"/>
          </a:xfrm>
          <a:prstGeom prst="rect">
            <a:avLst/>
          </a:prstGeom>
          <a:noFill/>
          <a:ln>
            <a:noFill/>
          </a:ln>
        </p:spPr>
      </p:pic>
      <p:pic>
        <p:nvPicPr>
          <p:cNvPr id="60" name="Google Shape;60;p14"/>
          <p:cNvPicPr preferRelativeResize="0"/>
          <p:nvPr/>
        </p:nvPicPr>
        <p:blipFill>
          <a:blip r:embed="rId4">
            <a:alphaModFix/>
          </a:blip>
          <a:stretch>
            <a:fillRect/>
          </a:stretch>
        </p:blipFill>
        <p:spPr>
          <a:xfrm>
            <a:off x="4810000" y="58875"/>
            <a:ext cx="4114800" cy="2997536"/>
          </a:xfrm>
          <a:prstGeom prst="rect">
            <a:avLst/>
          </a:prstGeom>
          <a:noFill/>
          <a:ln>
            <a:noFill/>
          </a:ln>
        </p:spPr>
      </p:pic>
      <p:pic>
        <p:nvPicPr>
          <p:cNvPr id="61" name="Google Shape;61;p14"/>
          <p:cNvPicPr preferRelativeResize="0"/>
          <p:nvPr/>
        </p:nvPicPr>
        <p:blipFill>
          <a:blip r:embed="rId5">
            <a:alphaModFix/>
          </a:blip>
          <a:stretch>
            <a:fillRect/>
          </a:stretch>
        </p:blipFill>
        <p:spPr>
          <a:xfrm>
            <a:off x="553225" y="2981325"/>
            <a:ext cx="2630977" cy="2009774"/>
          </a:xfrm>
          <a:prstGeom prst="rect">
            <a:avLst/>
          </a:prstGeom>
          <a:noFill/>
          <a:ln>
            <a:noFill/>
          </a:ln>
        </p:spPr>
      </p:pic>
      <p:pic>
        <p:nvPicPr>
          <p:cNvPr id="62" name="Google Shape;62;p14"/>
          <p:cNvPicPr preferRelativeResize="0"/>
          <p:nvPr/>
        </p:nvPicPr>
        <p:blipFill>
          <a:blip r:embed="rId6">
            <a:alphaModFix/>
          </a:blip>
          <a:stretch>
            <a:fillRect/>
          </a:stretch>
        </p:blipFill>
        <p:spPr>
          <a:xfrm>
            <a:off x="3403377" y="3095074"/>
            <a:ext cx="2523595" cy="1782289"/>
          </a:xfrm>
          <a:prstGeom prst="rect">
            <a:avLst/>
          </a:prstGeom>
          <a:noFill/>
          <a:ln>
            <a:noFill/>
          </a:ln>
        </p:spPr>
      </p:pic>
      <p:pic>
        <p:nvPicPr>
          <p:cNvPr id="63" name="Google Shape;63;p14"/>
          <p:cNvPicPr preferRelativeResize="0"/>
          <p:nvPr/>
        </p:nvPicPr>
        <p:blipFill>
          <a:blip r:embed="rId7">
            <a:alphaModFix/>
          </a:blip>
          <a:stretch>
            <a:fillRect/>
          </a:stretch>
        </p:blipFill>
        <p:spPr>
          <a:xfrm>
            <a:off x="6146147" y="3095074"/>
            <a:ext cx="2528645" cy="178228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p:nvPr/>
        </p:nvSpPr>
        <p:spPr>
          <a:xfrm>
            <a:off x="0" y="0"/>
            <a:ext cx="8924400" cy="546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1450" b="1">
                <a:solidFill>
                  <a:srgbClr val="0000FF"/>
                </a:solidFill>
                <a:highlight>
                  <a:srgbClr val="FFFFFF"/>
                </a:highlight>
                <a:latin typeface="Times New Roman"/>
                <a:ea typeface="Times New Roman"/>
                <a:cs typeface="Times New Roman"/>
                <a:sym typeface="Times New Roman"/>
              </a:rPr>
              <a:t>С.А. Новгородов аатынан </a:t>
            </a:r>
            <a:r>
              <a:rPr lang="ru" sz="1450">
                <a:solidFill>
                  <a:srgbClr val="0000FF"/>
                </a:solidFill>
                <a:highlight>
                  <a:srgbClr val="FFFFFF"/>
                </a:highlight>
                <a:latin typeface="Times New Roman"/>
                <a:ea typeface="Times New Roman"/>
                <a:cs typeface="Times New Roman"/>
                <a:sym typeface="Times New Roman"/>
              </a:rPr>
              <a:t>Бичик</a:t>
            </a:r>
            <a:r>
              <a:rPr lang="ru" sz="1450" b="1">
                <a:solidFill>
                  <a:srgbClr val="0000FF"/>
                </a:solidFill>
                <a:highlight>
                  <a:srgbClr val="FFFFFF"/>
                </a:highlight>
                <a:latin typeface="Times New Roman"/>
                <a:ea typeface="Times New Roman"/>
                <a:cs typeface="Times New Roman"/>
                <a:sym typeface="Times New Roman"/>
              </a:rPr>
              <a:t> кинигэ кыһата Аахсыйалаах Уопсастыба</a:t>
            </a:r>
            <a:r>
              <a:rPr lang="ru" sz="1450">
                <a:solidFill>
                  <a:srgbClr val="0000FF"/>
                </a:solidFill>
                <a:highlight>
                  <a:srgbClr val="FFFFFF"/>
                </a:highlight>
                <a:latin typeface="Times New Roman"/>
                <a:ea typeface="Times New Roman"/>
                <a:cs typeface="Times New Roman"/>
                <a:sym typeface="Times New Roman"/>
              </a:rPr>
              <a:t> (</a:t>
            </a:r>
            <a:r>
              <a:rPr lang="ru" sz="1450">
                <a:solidFill>
                  <a:srgbClr val="0000FF"/>
                </a:solidFill>
                <a:highlight>
                  <a:srgbClr val="FFFFFF"/>
                </a:highlight>
                <a:uFill>
                  <a:noFill/>
                </a:uFill>
                <a:latin typeface="Times New Roman"/>
                <a:ea typeface="Times New Roman"/>
                <a:cs typeface="Times New Roman"/>
                <a:sym typeface="Times New Roman"/>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нууч.</a:t>
            </a:r>
            <a:r>
              <a:rPr lang="ru" sz="1450">
                <a:solidFill>
                  <a:srgbClr val="0000FF"/>
                </a:solidFill>
                <a:highlight>
                  <a:srgbClr val="FFFFFF"/>
                </a:highlight>
                <a:latin typeface="Times New Roman"/>
                <a:ea typeface="Times New Roman"/>
                <a:cs typeface="Times New Roman"/>
                <a:sym typeface="Times New Roman"/>
              </a:rPr>
              <a:t> </a:t>
            </a:r>
            <a:r>
              <a:rPr lang="ru" sz="1450" i="1">
                <a:solidFill>
                  <a:srgbClr val="0000FF"/>
                </a:solidFill>
                <a:highlight>
                  <a:srgbClr val="FFFFFF"/>
                </a:highlight>
                <a:latin typeface="Times New Roman"/>
                <a:ea typeface="Times New Roman"/>
                <a:cs typeface="Times New Roman"/>
                <a:sym typeface="Times New Roman"/>
              </a:rPr>
              <a:t>Акционерное Общество "Национальная издательская компания "Бичик" им. С.А. Новгородова"</a:t>
            </a:r>
            <a:r>
              <a:rPr lang="ru" sz="1450">
                <a:solidFill>
                  <a:srgbClr val="0000FF"/>
                </a:solidFill>
                <a:highlight>
                  <a:srgbClr val="FFFFFF"/>
                </a:highlight>
                <a:latin typeface="Times New Roman"/>
                <a:ea typeface="Times New Roman"/>
                <a:cs typeface="Times New Roman"/>
                <a:sym typeface="Times New Roman"/>
              </a:rPr>
              <a:t>) — Саха сирин бөдөҥ кинигэ кыһата. Урукку аата </a:t>
            </a:r>
            <a:r>
              <a:rPr lang="ru" sz="1450" i="1">
                <a:solidFill>
                  <a:srgbClr val="0000FF"/>
                </a:solidFill>
                <a:highlight>
                  <a:srgbClr val="FFFFFF"/>
                </a:highlight>
                <a:latin typeface="Times New Roman"/>
                <a:ea typeface="Times New Roman"/>
                <a:cs typeface="Times New Roman"/>
                <a:sym typeface="Times New Roman"/>
              </a:rPr>
              <a:t>Саха сиринээҕи кинигэ кыһата</a:t>
            </a:r>
            <a:r>
              <a:rPr lang="ru" sz="1450">
                <a:solidFill>
                  <a:srgbClr val="0000FF"/>
                </a:solidFill>
                <a:highlight>
                  <a:srgbClr val="FFFFFF"/>
                </a:highlight>
                <a:latin typeface="Times New Roman"/>
                <a:ea typeface="Times New Roman"/>
                <a:cs typeface="Times New Roman"/>
                <a:sym typeface="Times New Roman"/>
              </a:rPr>
              <a:t> (</a:t>
            </a:r>
            <a:r>
              <a:rPr lang="ru" sz="1450">
                <a:solidFill>
                  <a:srgbClr val="0000FF"/>
                </a:solidFill>
                <a:highlight>
                  <a:srgbClr val="FFFFFF"/>
                </a:highlight>
                <a:uFill>
                  <a:noFill/>
                </a:uFill>
                <a:latin typeface="Times New Roman"/>
                <a:ea typeface="Times New Roman"/>
                <a:cs typeface="Times New Roman"/>
                <a:sym typeface="Times New Roman"/>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нууч.</a:t>
            </a:r>
            <a:r>
              <a:rPr lang="ru" sz="1450">
                <a:solidFill>
                  <a:srgbClr val="0000FF"/>
                </a:solidFill>
                <a:highlight>
                  <a:srgbClr val="FFFFFF"/>
                </a:highlight>
                <a:latin typeface="Times New Roman"/>
                <a:ea typeface="Times New Roman"/>
                <a:cs typeface="Times New Roman"/>
                <a:sym typeface="Times New Roman"/>
              </a:rPr>
              <a:t> </a:t>
            </a:r>
            <a:r>
              <a:rPr lang="ru" sz="1450" i="1">
                <a:solidFill>
                  <a:srgbClr val="0000FF"/>
                </a:solidFill>
                <a:highlight>
                  <a:srgbClr val="FFFFFF"/>
                </a:highlight>
                <a:latin typeface="Times New Roman"/>
                <a:ea typeface="Times New Roman"/>
                <a:cs typeface="Times New Roman"/>
                <a:sym typeface="Times New Roman"/>
              </a:rPr>
              <a:t>Якутское книжное издательство</a:t>
            </a:r>
            <a:r>
              <a:rPr lang="ru" sz="1450">
                <a:solidFill>
                  <a:srgbClr val="0000FF"/>
                </a:solidFill>
                <a:highlight>
                  <a:srgbClr val="FFFFFF"/>
                </a:highlight>
                <a:latin typeface="Times New Roman"/>
                <a:ea typeface="Times New Roman"/>
                <a:cs typeface="Times New Roman"/>
                <a:sym typeface="Times New Roman"/>
              </a:rPr>
              <a:t>).</a:t>
            </a:r>
            <a:endParaRPr sz="1450">
              <a:solidFill>
                <a:srgbClr val="0000FF"/>
              </a:solidFill>
              <a:highlight>
                <a:srgbClr val="FFFFFF"/>
              </a:highlight>
              <a:latin typeface="Times New Roman"/>
              <a:ea typeface="Times New Roman"/>
              <a:cs typeface="Times New Roman"/>
              <a:sym typeface="Times New Roman"/>
            </a:endParaRPr>
          </a:p>
          <a:p>
            <a:pPr marL="0" lvl="0" indent="0" algn="l" rtl="0">
              <a:lnSpc>
                <a:spcPct val="115000"/>
              </a:lnSpc>
              <a:spcBef>
                <a:spcPts val="500"/>
              </a:spcBef>
              <a:spcAft>
                <a:spcPts val="0"/>
              </a:spcAft>
              <a:buClr>
                <a:schemeClr val="dk1"/>
              </a:buClr>
              <a:buSzPts val="1100"/>
              <a:buFont typeface="Arial"/>
              <a:buNone/>
            </a:pPr>
            <a:r>
              <a:rPr lang="ru" sz="1450">
                <a:solidFill>
                  <a:srgbClr val="0000FF"/>
                </a:solidFill>
                <a:highlight>
                  <a:srgbClr val="FFFFFF"/>
                </a:highlight>
                <a:uFill>
                  <a:noFill/>
                </a:uFill>
                <a:latin typeface="Times New Roman"/>
                <a:ea typeface="Times New Roman"/>
                <a:cs typeface="Times New Roman"/>
                <a:sym typeface="Times New Roman"/>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1926</a:t>
            </a:r>
            <a:r>
              <a:rPr lang="ru" sz="1450">
                <a:solidFill>
                  <a:srgbClr val="0000FF"/>
                </a:solidFill>
                <a:highlight>
                  <a:srgbClr val="FFFFFF"/>
                </a:highlight>
                <a:latin typeface="Times New Roman"/>
                <a:ea typeface="Times New Roman"/>
                <a:cs typeface="Times New Roman"/>
                <a:sym typeface="Times New Roman"/>
              </a:rPr>
              <a:t> сыллаахха тэриллибитэ, үлэтин аҕыйах кэминэн саҕалаабыта. </a:t>
            </a:r>
            <a:r>
              <a:rPr lang="ru" sz="1450">
                <a:solidFill>
                  <a:srgbClr val="0000FF"/>
                </a:solidFill>
                <a:highlight>
                  <a:srgbClr val="FFFFFF"/>
                </a:highlight>
                <a:uFill>
                  <a:noFill/>
                </a:uFill>
                <a:latin typeface="Times New Roman"/>
                <a:ea typeface="Times New Roman"/>
                <a:cs typeface="Times New Roman"/>
                <a:sym typeface="Times New Roman"/>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1932</a:t>
            </a:r>
            <a:r>
              <a:rPr lang="ru" sz="1450">
                <a:solidFill>
                  <a:srgbClr val="0000FF"/>
                </a:solidFill>
                <a:highlight>
                  <a:srgbClr val="FFFFFF"/>
                </a:highlight>
                <a:latin typeface="Times New Roman"/>
                <a:ea typeface="Times New Roman"/>
                <a:cs typeface="Times New Roman"/>
                <a:sym typeface="Times New Roman"/>
              </a:rPr>
              <a:t> сыллаахтан хотугу аҕыйах ахсааннаах омуктар литэрэтиирэлэрин бэчээттиир буолбута. Билигин саха бастакы лингвииһэ </a:t>
            </a:r>
            <a:r>
              <a:rPr lang="ru" sz="1450">
                <a:solidFill>
                  <a:srgbClr val="0000FF"/>
                </a:solidFill>
                <a:highlight>
                  <a:srgbClr val="FFFFFF"/>
                </a:highlight>
                <a:uFill>
                  <a:noFill/>
                </a:uFill>
                <a:latin typeface="Times New Roman"/>
                <a:ea typeface="Times New Roman"/>
                <a:cs typeface="Times New Roman"/>
                <a:sym typeface="Times New Roman"/>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Новгородов Семен Андреевич</a:t>
            </a:r>
            <a:r>
              <a:rPr lang="ru" sz="1450">
                <a:solidFill>
                  <a:srgbClr val="0000FF"/>
                </a:solidFill>
                <a:highlight>
                  <a:srgbClr val="FFFFFF"/>
                </a:highlight>
                <a:latin typeface="Times New Roman"/>
                <a:ea typeface="Times New Roman"/>
                <a:cs typeface="Times New Roman"/>
                <a:sym typeface="Times New Roman"/>
              </a:rPr>
              <a:t> аатын сүгэр. Кинигэ кыһата күн сирин көрөрүгэр бастакы олугу саха литературатын төрүттээччилэр Былатыан Ойуунускай, Амма Аччыгыйа, Эллэй, Күннүк Уурастыырап уурбуттара. Манна саҥа саҕалаан эрэр эдэр уонна номнуо норуот биһирэбилин ылбыт суруйааччылар айымньылара бэчээттэнэн тахсыбыта.</a:t>
            </a:r>
            <a:endParaRPr sz="1450">
              <a:solidFill>
                <a:srgbClr val="0000FF"/>
              </a:solidFill>
              <a:highlight>
                <a:srgbClr val="FFFFFF"/>
              </a:highlight>
              <a:latin typeface="Times New Roman"/>
              <a:ea typeface="Times New Roman"/>
              <a:cs typeface="Times New Roman"/>
              <a:sym typeface="Times New Roman"/>
            </a:endParaRPr>
          </a:p>
          <a:p>
            <a:pPr marL="0" lvl="0" indent="0" algn="l" rtl="0">
              <a:lnSpc>
                <a:spcPct val="115000"/>
              </a:lnSpc>
              <a:spcBef>
                <a:spcPts val="500"/>
              </a:spcBef>
              <a:spcAft>
                <a:spcPts val="0"/>
              </a:spcAft>
              <a:buClr>
                <a:schemeClr val="dk1"/>
              </a:buClr>
              <a:buSzPts val="1100"/>
              <a:buFont typeface="Arial"/>
              <a:buNone/>
            </a:pPr>
            <a:r>
              <a:rPr lang="ru" sz="1450">
                <a:solidFill>
                  <a:srgbClr val="0000FF"/>
                </a:solidFill>
                <a:highlight>
                  <a:srgbClr val="FFFFFF"/>
                </a:highlight>
                <a:latin typeface="Times New Roman"/>
                <a:ea typeface="Times New Roman"/>
                <a:cs typeface="Times New Roman"/>
                <a:sym typeface="Times New Roman"/>
              </a:rPr>
              <a:t>Дойду үрдүнэн уларыта тутуу кэмигэр 1992с. Национальнай кинигэ кыһата тэриллибитэ. Күн бүгүн «Бичик« үтүө үгэстэри салҕаан, Сахабыт сирин норуоттарын литературата, культурата, науката, үөрэҕириитэ сайдарын туһугар күүскэ ылсан үлэлиир.</a:t>
            </a:r>
            <a:endParaRPr sz="1450">
              <a:solidFill>
                <a:srgbClr val="0000FF"/>
              </a:solidFill>
              <a:highlight>
                <a:srgbClr val="FFFFFF"/>
              </a:highlight>
              <a:latin typeface="Times New Roman"/>
              <a:ea typeface="Times New Roman"/>
              <a:cs typeface="Times New Roman"/>
              <a:sym typeface="Times New Roman"/>
            </a:endParaRPr>
          </a:p>
          <a:p>
            <a:pPr marL="0" lvl="0" indent="0" algn="l" rtl="0">
              <a:lnSpc>
                <a:spcPct val="160000"/>
              </a:lnSpc>
              <a:spcBef>
                <a:spcPts val="500"/>
              </a:spcBef>
              <a:spcAft>
                <a:spcPts val="0"/>
              </a:spcAft>
              <a:buClr>
                <a:schemeClr val="dk1"/>
              </a:buClr>
              <a:buSzPts val="1100"/>
              <a:buFont typeface="Arial"/>
              <a:buNone/>
            </a:pPr>
            <a:r>
              <a:rPr lang="ru" sz="1950" b="1">
                <a:solidFill>
                  <a:srgbClr val="0000FF"/>
                </a:solidFill>
                <a:highlight>
                  <a:srgbClr val="FFFFFF"/>
                </a:highlight>
                <a:latin typeface="Times New Roman"/>
                <a:ea typeface="Times New Roman"/>
                <a:cs typeface="Times New Roman"/>
                <a:sym typeface="Times New Roman"/>
              </a:rPr>
              <a:t>Салайааччылара</a:t>
            </a:r>
            <a:endParaRPr sz="1500">
              <a:solidFill>
                <a:srgbClr val="0000FF"/>
              </a:solidFill>
              <a:highlight>
                <a:srgbClr val="FFFFFF"/>
              </a:highlight>
              <a:latin typeface="Times New Roman"/>
              <a:ea typeface="Times New Roman"/>
              <a:cs typeface="Times New Roman"/>
              <a:sym typeface="Times New Roman"/>
            </a:endParaRPr>
          </a:p>
          <a:p>
            <a:pPr marL="685800" lvl="0" indent="-320675" algn="l" rtl="0">
              <a:lnSpc>
                <a:spcPct val="115000"/>
              </a:lnSpc>
              <a:spcBef>
                <a:spcPts val="600"/>
              </a:spcBef>
              <a:spcAft>
                <a:spcPts val="0"/>
              </a:spcAft>
              <a:buClr>
                <a:srgbClr val="0000FF"/>
              </a:buClr>
              <a:buSzPts val="1450"/>
              <a:buFont typeface="Times New Roman"/>
              <a:buChar char="●"/>
            </a:pPr>
            <a:r>
              <a:rPr lang="ru" sz="1450">
                <a:solidFill>
                  <a:srgbClr val="0000FF"/>
                </a:solidFill>
                <a:highlight>
                  <a:srgbClr val="FFFFFF"/>
                </a:highlight>
                <a:latin typeface="Times New Roman"/>
                <a:ea typeface="Times New Roman"/>
                <a:cs typeface="Times New Roman"/>
                <a:sym typeface="Times New Roman"/>
              </a:rPr>
              <a:t>Никифоров С.С.</a:t>
            </a:r>
            <a:endParaRPr sz="1450">
              <a:solidFill>
                <a:srgbClr val="0000FF"/>
              </a:solidFill>
              <a:highlight>
                <a:srgbClr val="FFFFFF"/>
              </a:highlight>
              <a:latin typeface="Times New Roman"/>
              <a:ea typeface="Times New Roman"/>
              <a:cs typeface="Times New Roman"/>
              <a:sym typeface="Times New Roman"/>
            </a:endParaRPr>
          </a:p>
          <a:p>
            <a:pPr marL="685800" lvl="0" indent="-320675" algn="l" rtl="0">
              <a:lnSpc>
                <a:spcPct val="115000"/>
              </a:lnSpc>
              <a:spcBef>
                <a:spcPts val="0"/>
              </a:spcBef>
              <a:spcAft>
                <a:spcPts val="0"/>
              </a:spcAft>
              <a:buClr>
                <a:srgbClr val="0000FF"/>
              </a:buClr>
              <a:buSzPts val="1450"/>
              <a:buFont typeface="Times New Roman"/>
              <a:buChar char="●"/>
            </a:pPr>
            <a:r>
              <a:rPr lang="ru" sz="1450">
                <a:solidFill>
                  <a:srgbClr val="0000FF"/>
                </a:solidFill>
                <a:highlight>
                  <a:srgbClr val="FFFFFF"/>
                </a:highlight>
                <a:latin typeface="Times New Roman"/>
                <a:ea typeface="Times New Roman"/>
                <a:cs typeface="Times New Roman"/>
                <a:sym typeface="Times New Roman"/>
              </a:rPr>
              <a:t>Егоров Август Васильевич</a:t>
            </a:r>
            <a:endParaRPr sz="1450">
              <a:solidFill>
                <a:srgbClr val="0000FF"/>
              </a:solidFill>
              <a:highlight>
                <a:srgbClr val="FFFFFF"/>
              </a:highlight>
              <a:latin typeface="Times New Roman"/>
              <a:ea typeface="Times New Roman"/>
              <a:cs typeface="Times New Roman"/>
              <a:sym typeface="Times New Roman"/>
            </a:endParaRPr>
          </a:p>
          <a:p>
            <a:pPr marL="0" lvl="0" indent="0" algn="l" rtl="0">
              <a:lnSpc>
                <a:spcPct val="160000"/>
              </a:lnSpc>
              <a:spcBef>
                <a:spcPts val="400"/>
              </a:spcBef>
              <a:spcAft>
                <a:spcPts val="0"/>
              </a:spcAft>
              <a:buClr>
                <a:schemeClr val="dk1"/>
              </a:buClr>
              <a:buSzPts val="1100"/>
              <a:buFont typeface="Arial"/>
              <a:buNone/>
            </a:pPr>
            <a:r>
              <a:rPr lang="ru" sz="1950" b="1">
                <a:solidFill>
                  <a:srgbClr val="0000FF"/>
                </a:solidFill>
                <a:highlight>
                  <a:srgbClr val="FFFFFF"/>
                </a:highlight>
                <a:latin typeface="Times New Roman"/>
                <a:ea typeface="Times New Roman"/>
                <a:cs typeface="Times New Roman"/>
                <a:sym typeface="Times New Roman"/>
              </a:rPr>
              <a:t>Биллиилээх үлэһиттэрэ</a:t>
            </a:r>
            <a:endParaRPr sz="1500">
              <a:solidFill>
                <a:srgbClr val="0000FF"/>
              </a:solidFill>
              <a:highlight>
                <a:srgbClr val="FFFFFF"/>
              </a:highlight>
              <a:latin typeface="Times New Roman"/>
              <a:ea typeface="Times New Roman"/>
              <a:cs typeface="Times New Roman"/>
              <a:sym typeface="Times New Roman"/>
            </a:endParaRPr>
          </a:p>
          <a:p>
            <a:pPr marL="685800" lvl="0" indent="-320675" algn="l" rtl="0">
              <a:lnSpc>
                <a:spcPct val="115000"/>
              </a:lnSpc>
              <a:spcBef>
                <a:spcPts val="600"/>
              </a:spcBef>
              <a:spcAft>
                <a:spcPts val="0"/>
              </a:spcAft>
              <a:buClr>
                <a:srgbClr val="0000FF"/>
              </a:buClr>
              <a:buSzPts val="1450"/>
              <a:buFont typeface="Times New Roman"/>
              <a:buChar char="●"/>
            </a:pPr>
            <a:r>
              <a:rPr lang="ru" sz="1450">
                <a:solidFill>
                  <a:srgbClr val="0000FF"/>
                </a:solidFill>
                <a:highlight>
                  <a:srgbClr val="FFFFFF"/>
                </a:highlight>
                <a:uFill>
                  <a:noFill/>
                </a:uFill>
                <a:latin typeface="Times New Roman"/>
                <a:ea typeface="Times New Roman"/>
                <a:cs typeface="Times New Roman"/>
                <a:sym typeface="Times New Roman"/>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Күн Дьирибинэ</a:t>
            </a:r>
            <a:endParaRPr sz="1450">
              <a:solidFill>
                <a:srgbClr val="0000FF"/>
              </a:solidFill>
              <a:highlight>
                <a:srgbClr val="FFFFFF"/>
              </a:highlight>
              <a:latin typeface="Times New Roman"/>
              <a:ea typeface="Times New Roman"/>
              <a:cs typeface="Times New Roman"/>
              <a:sym typeface="Times New Roman"/>
            </a:endParaRPr>
          </a:p>
          <a:p>
            <a:pPr marL="0" lvl="0" indent="0" algn="l" rtl="0">
              <a:spcBef>
                <a:spcPts val="100"/>
              </a:spcBef>
              <a:spcAft>
                <a:spcPts val="0"/>
              </a:spcAft>
              <a:buNone/>
            </a:pPr>
            <a:endParaRPr sz="1050">
              <a:solidFill>
                <a:srgbClr val="202122"/>
              </a:solidFill>
              <a:highlight>
                <a:srgbClr val="FFFFFF"/>
              </a:highlight>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6"/>
          <p:cNvSpPr txBox="1"/>
          <p:nvPr/>
        </p:nvSpPr>
        <p:spPr>
          <a:xfrm>
            <a:off x="0" y="0"/>
            <a:ext cx="8830800" cy="5055300"/>
          </a:xfrm>
          <a:prstGeom prst="rect">
            <a:avLst/>
          </a:prstGeom>
          <a:noFill/>
          <a:ln>
            <a:noFill/>
          </a:ln>
        </p:spPr>
        <p:txBody>
          <a:bodyPr spcFirstLastPara="1" wrap="square" lIns="91425" tIns="91425" rIns="91425" bIns="91425" anchor="t" anchorCtr="0">
            <a:spAutoFit/>
          </a:bodyPr>
          <a:lstStyle/>
          <a:p>
            <a:pPr marL="457200" lvl="0" indent="0" algn="l" rtl="0">
              <a:lnSpc>
                <a:spcPct val="100000"/>
              </a:lnSpc>
              <a:spcBef>
                <a:spcPts val="1700"/>
              </a:spcBef>
              <a:spcAft>
                <a:spcPts val="0"/>
              </a:spcAft>
              <a:buNone/>
            </a:pPr>
            <a:r>
              <a:rPr lang="ru" sz="2100">
                <a:solidFill>
                  <a:srgbClr val="0000FF"/>
                </a:solidFill>
                <a:highlight>
                  <a:srgbClr val="FFFFFF"/>
                </a:highlight>
                <a:latin typeface="Times New Roman"/>
                <a:ea typeface="Times New Roman"/>
                <a:cs typeface="Times New Roman"/>
                <a:sym typeface="Times New Roman"/>
              </a:rPr>
              <a:t>Билиҥҥитэ</a:t>
            </a:r>
            <a:endParaRPr sz="1500">
              <a:solidFill>
                <a:srgbClr val="0000FF"/>
              </a:solidFill>
              <a:highlight>
                <a:srgbClr val="FFFFFF"/>
              </a:highlight>
              <a:latin typeface="Times New Roman"/>
              <a:ea typeface="Times New Roman"/>
              <a:cs typeface="Times New Roman"/>
              <a:sym typeface="Times New Roman"/>
            </a:endParaRPr>
          </a:p>
          <a:p>
            <a:pPr marL="457200" lvl="0" indent="0" algn="l" rtl="0">
              <a:lnSpc>
                <a:spcPct val="100000"/>
              </a:lnSpc>
              <a:spcBef>
                <a:spcPts val="500"/>
              </a:spcBef>
              <a:spcAft>
                <a:spcPts val="0"/>
              </a:spcAft>
              <a:buNone/>
            </a:pPr>
            <a:r>
              <a:rPr lang="ru" sz="1450">
                <a:solidFill>
                  <a:srgbClr val="0000FF"/>
                </a:solidFill>
                <a:highlight>
                  <a:srgbClr val="FFFFFF"/>
                </a:highlight>
                <a:latin typeface="Times New Roman"/>
                <a:ea typeface="Times New Roman"/>
                <a:cs typeface="Times New Roman"/>
                <a:sym typeface="Times New Roman"/>
              </a:rPr>
              <a:t>«Бичик» бэчээттээн таһаарар кинигэтэ бастыҥнар ахсааннарыгар киирэн, тэрилтэ үлэтин түмүгэ Саха сиригэр эрэ буолбакка бүтүн Россия үрдүнэн уонна омук сиригэр үрдүктүк сыаналанан, барҕа биһирэбили ылан, араас сылларга үгүс бириэмийэ лауреата, дипломана албан аатын ылбыта. Билигин даҕаны «Бичик» үтүө сураҕа сири сиксигинэн аар саарга аатыра турар.</a:t>
            </a:r>
            <a:endParaRPr sz="1450">
              <a:solidFill>
                <a:srgbClr val="0000FF"/>
              </a:solidFill>
              <a:highlight>
                <a:srgbClr val="FFFFFF"/>
              </a:highlight>
              <a:latin typeface="Times New Roman"/>
              <a:ea typeface="Times New Roman"/>
              <a:cs typeface="Times New Roman"/>
              <a:sym typeface="Times New Roman"/>
            </a:endParaRPr>
          </a:p>
          <a:p>
            <a:pPr marL="0" lvl="0" indent="0" algn="l" rtl="0">
              <a:lnSpc>
                <a:spcPct val="115000"/>
              </a:lnSpc>
              <a:spcBef>
                <a:spcPts val="500"/>
              </a:spcBef>
              <a:spcAft>
                <a:spcPts val="0"/>
              </a:spcAft>
              <a:buNone/>
            </a:pPr>
            <a:r>
              <a:rPr lang="ru" sz="1450">
                <a:solidFill>
                  <a:srgbClr val="0000FF"/>
                </a:solidFill>
                <a:highlight>
                  <a:srgbClr val="FFFFFF"/>
                </a:highlight>
                <a:uFill>
                  <a:noFill/>
                </a:uFill>
                <a:latin typeface="Times New Roman"/>
                <a:ea typeface="Times New Roman"/>
                <a:cs typeface="Times New Roman"/>
                <a:sym typeface="Times New Roman"/>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iPhone</a:t>
            </a:r>
            <a:r>
              <a:rPr lang="ru" sz="1450">
                <a:solidFill>
                  <a:srgbClr val="0000FF"/>
                </a:solidFill>
                <a:highlight>
                  <a:srgbClr val="FFFFFF"/>
                </a:highlight>
                <a:latin typeface="Times New Roman"/>
                <a:ea typeface="Times New Roman"/>
                <a:cs typeface="Times New Roman"/>
                <a:sym typeface="Times New Roman"/>
              </a:rPr>
              <a:t>, </a:t>
            </a:r>
            <a:r>
              <a:rPr lang="ru" sz="1450">
                <a:solidFill>
                  <a:srgbClr val="0000FF"/>
                </a:solidFill>
                <a:highlight>
                  <a:srgbClr val="FFFFFF"/>
                </a:highlight>
                <a:uFill>
                  <a:noFill/>
                </a:uFill>
                <a:latin typeface="Times New Roman"/>
                <a:ea typeface="Times New Roman"/>
                <a:cs typeface="Times New Roman"/>
                <a:sym typeface="Times New Roman"/>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iPad</a:t>
            </a:r>
            <a:r>
              <a:rPr lang="ru" sz="1450">
                <a:solidFill>
                  <a:srgbClr val="0000FF"/>
                </a:solidFill>
                <a:highlight>
                  <a:srgbClr val="FFFFFF"/>
                </a:highlight>
                <a:latin typeface="Times New Roman"/>
                <a:ea typeface="Times New Roman"/>
                <a:cs typeface="Times New Roman"/>
                <a:sym typeface="Times New Roman"/>
              </a:rPr>
              <a:t> гаджеттарыгар «Бичик» электроннай кинигэ таһаарда</a:t>
            </a:r>
            <a:endParaRPr sz="1450">
              <a:solidFill>
                <a:srgbClr val="0000FF"/>
              </a:solidFill>
              <a:highlight>
                <a:srgbClr val="FFFFFF"/>
              </a:highlight>
              <a:latin typeface="Times New Roman"/>
              <a:ea typeface="Times New Roman"/>
              <a:cs typeface="Times New Roman"/>
              <a:sym typeface="Times New Roman"/>
            </a:endParaRPr>
          </a:p>
          <a:p>
            <a:pPr marL="0" lvl="0" indent="0" algn="l" rtl="0">
              <a:lnSpc>
                <a:spcPct val="115000"/>
              </a:lnSpc>
              <a:spcBef>
                <a:spcPts val="500"/>
              </a:spcBef>
              <a:spcAft>
                <a:spcPts val="0"/>
              </a:spcAft>
              <a:buNone/>
            </a:pPr>
            <a:r>
              <a:rPr lang="ru" sz="1450">
                <a:solidFill>
                  <a:srgbClr val="0000FF"/>
                </a:solidFill>
                <a:highlight>
                  <a:srgbClr val="FFFFFF"/>
                </a:highlight>
                <a:latin typeface="Times New Roman"/>
                <a:ea typeface="Times New Roman"/>
                <a:cs typeface="Times New Roman"/>
                <a:sym typeface="Times New Roman"/>
              </a:rPr>
              <a:t>Аныгы олоҕу кытта тэҥҥэ хаамар, гаджетынан туһанар дьоҥҥо «Бичик» кыһа электроннай кинигэни таһаарда. Билигин аан дойдуга саамай биллибит Apple хампаанньатын iPhone төлөпүөннээх, iPad планшеттаах дьон AppStore киирэн, электроннай кинигэ хачайдыыр кыахтаннылар. Бастакы сонун бырайыагынан ити платформаҕа «Биэбэйчээннэрим» диэн оҕолорго аналлаах кинигэ таҕыста. Оҕо сенсоры тарбаҕынан баттаатаҕына, анимационнай ойуу көстөр, диктор ис киирбэх куолаһа хоһоон ааҕан биэрэр. Электроннай кинигэ остуоруйа кэпсиир, оҕону дьарыктыыр, аралдьытар, саататар нээньэни да солбуйар. Бастакы туһанааччылар бу саҥа сүүрээни үрдүктүк сыаналаатылар, баара-суоҕа биир ый иһигэр 1000 кэриҥэ киһи гаджетыгар электроннай кинигэни хачайдаан ылла.</a:t>
            </a:r>
            <a:endParaRPr sz="1450">
              <a:solidFill>
                <a:srgbClr val="0000FF"/>
              </a:solidFill>
              <a:highlight>
                <a:srgbClr val="FFFFFF"/>
              </a:highlight>
              <a:latin typeface="Times New Roman"/>
              <a:ea typeface="Times New Roman"/>
              <a:cs typeface="Times New Roman"/>
              <a:sym typeface="Times New Roman"/>
            </a:endParaRPr>
          </a:p>
          <a:p>
            <a:pPr marL="0" lvl="0" indent="0" algn="l" rtl="0">
              <a:lnSpc>
                <a:spcPct val="115000"/>
              </a:lnSpc>
              <a:spcBef>
                <a:spcPts val="500"/>
              </a:spcBef>
              <a:spcAft>
                <a:spcPts val="0"/>
              </a:spcAft>
              <a:buNone/>
            </a:pPr>
            <a:r>
              <a:rPr lang="ru" sz="1450">
                <a:solidFill>
                  <a:srgbClr val="0000FF"/>
                </a:solidFill>
                <a:highlight>
                  <a:srgbClr val="FFFFFF"/>
                </a:highlight>
                <a:uFill>
                  <a:noFill/>
                </a:uFill>
                <a:latin typeface="Times New Roman"/>
                <a:ea typeface="Times New Roman"/>
                <a:cs typeface="Times New Roman"/>
                <a:sym typeface="Times New Roman"/>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AppStore</a:t>
            </a:r>
            <a:r>
              <a:rPr lang="ru" sz="1450">
                <a:solidFill>
                  <a:srgbClr val="0000FF"/>
                </a:solidFill>
                <a:highlight>
                  <a:srgbClr val="FFFFFF"/>
                </a:highlight>
                <a:latin typeface="Times New Roman"/>
                <a:ea typeface="Times New Roman"/>
                <a:cs typeface="Times New Roman"/>
                <a:sym typeface="Times New Roman"/>
              </a:rPr>
              <a:t> баар электроннай кинигэ бастаан утаа босхо хачайданар, онон, кытаатыҥ, киириҥ, ааҕыҥ, сэргээҥ, сыаналааҥ! Инникитин Android платформаҕа смартфоннарга барыларыгар электроннай кинигэни киллэрэр былаан баар, оччоҕо PlayMarket киирэн, ким баҕарар сахалыы электроннай кинигэлэри ааҕар кыахтаныа.</a:t>
            </a:r>
            <a:endParaRPr sz="1450">
              <a:solidFill>
                <a:srgbClr val="0000FF"/>
              </a:solidFill>
              <a:highlight>
                <a:srgbClr val="FFFFFF"/>
              </a:highlight>
              <a:latin typeface="Times New Roman"/>
              <a:ea typeface="Times New Roman"/>
              <a:cs typeface="Times New Roman"/>
              <a:sym typeface="Times New Roman"/>
            </a:endParaRPr>
          </a:p>
          <a:p>
            <a:pPr marL="0" lvl="0" indent="0" algn="l" rtl="0">
              <a:lnSpc>
                <a:spcPct val="115000"/>
              </a:lnSpc>
              <a:spcBef>
                <a:spcPts val="500"/>
              </a:spcBef>
              <a:spcAft>
                <a:spcPts val="500"/>
              </a:spcAft>
              <a:buNone/>
            </a:pPr>
            <a:r>
              <a:rPr lang="ru" sz="1450">
                <a:solidFill>
                  <a:srgbClr val="0000FF"/>
                </a:solidFill>
                <a:highlight>
                  <a:srgbClr val="FFFFFF"/>
                </a:highlight>
                <a:latin typeface="Times New Roman"/>
                <a:ea typeface="Times New Roman"/>
                <a:cs typeface="Times New Roman"/>
                <a:sym typeface="Times New Roman"/>
              </a:rPr>
              <a:t>2021сылтан аатын</a:t>
            </a:r>
            <a:r>
              <a:rPr lang="ru" sz="1650" b="1">
                <a:solidFill>
                  <a:srgbClr val="0000FF"/>
                </a:solidFill>
                <a:highlight>
                  <a:srgbClr val="FFFFFF"/>
                </a:highlight>
                <a:latin typeface="Times New Roman"/>
                <a:ea typeface="Times New Roman"/>
                <a:cs typeface="Times New Roman"/>
                <a:sym typeface="Times New Roman"/>
              </a:rPr>
              <a:t>“Айар” </a:t>
            </a:r>
            <a:r>
              <a:rPr lang="ru" sz="1450">
                <a:solidFill>
                  <a:srgbClr val="0000FF"/>
                </a:solidFill>
                <a:highlight>
                  <a:srgbClr val="FFFFFF"/>
                </a:highlight>
                <a:latin typeface="Times New Roman"/>
                <a:ea typeface="Times New Roman"/>
                <a:cs typeface="Times New Roman"/>
                <a:sym typeface="Times New Roman"/>
              </a:rPr>
              <a:t> диэҥҥэ уларытта</a:t>
            </a:r>
            <a:endParaRPr sz="1450">
              <a:solidFill>
                <a:srgbClr val="0000FF"/>
              </a:solidFill>
              <a:highlight>
                <a:srgbClr val="FFFFFF"/>
              </a:highlight>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8" name="Google Shape;78;p17"/>
          <p:cNvPicPr preferRelativeResize="0"/>
          <p:nvPr/>
        </p:nvPicPr>
        <p:blipFill>
          <a:blip r:embed="rId3">
            <a:alphaModFix/>
          </a:blip>
          <a:stretch>
            <a:fillRect/>
          </a:stretch>
        </p:blipFill>
        <p:spPr>
          <a:xfrm>
            <a:off x="152400" y="152400"/>
            <a:ext cx="2721769" cy="4838700"/>
          </a:xfrm>
          <a:prstGeom prst="rect">
            <a:avLst/>
          </a:prstGeom>
          <a:noFill/>
          <a:ln>
            <a:noFill/>
          </a:ln>
        </p:spPr>
      </p:pic>
      <p:pic>
        <p:nvPicPr>
          <p:cNvPr id="79" name="Google Shape;79;p17"/>
          <p:cNvPicPr preferRelativeResize="0"/>
          <p:nvPr/>
        </p:nvPicPr>
        <p:blipFill>
          <a:blip r:embed="rId4">
            <a:alphaModFix/>
          </a:blip>
          <a:stretch>
            <a:fillRect/>
          </a:stretch>
        </p:blipFill>
        <p:spPr>
          <a:xfrm>
            <a:off x="3093369" y="597325"/>
            <a:ext cx="5965033" cy="394885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8"/>
          <p:cNvPicPr preferRelativeResize="0"/>
          <p:nvPr/>
        </p:nvPicPr>
        <p:blipFill>
          <a:blip r:embed="rId3">
            <a:alphaModFix/>
          </a:blip>
          <a:stretch>
            <a:fillRect/>
          </a:stretch>
        </p:blipFill>
        <p:spPr>
          <a:xfrm>
            <a:off x="1034150" y="152400"/>
            <a:ext cx="6451600" cy="4838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9"/>
          <p:cNvPicPr preferRelativeResize="0"/>
          <p:nvPr/>
        </p:nvPicPr>
        <p:blipFill>
          <a:blip r:embed="rId3">
            <a:alphaModFix/>
          </a:blip>
          <a:stretch>
            <a:fillRect/>
          </a:stretch>
        </p:blipFill>
        <p:spPr>
          <a:xfrm>
            <a:off x="188061" y="126816"/>
            <a:ext cx="7258050" cy="4838700"/>
          </a:xfrm>
          <a:prstGeom prst="rect">
            <a:avLst/>
          </a:prstGeom>
          <a:noFill/>
          <a:ln>
            <a:noFill/>
          </a:ln>
        </p:spPr>
      </p:pic>
      <p:pic>
        <p:nvPicPr>
          <p:cNvPr id="3" name="Рисунок 2" descr="C:\ФОТКИ, семья\Портреты КВС\ВС3 (2).jpg"/>
          <p:cNvPicPr/>
          <p:nvPr/>
        </p:nvPicPr>
        <p:blipFill>
          <a:blip r:embed="rId4" cstate="print"/>
          <a:srcRect/>
          <a:stretch>
            <a:fillRect/>
          </a:stretch>
        </p:blipFill>
        <p:spPr bwMode="auto">
          <a:xfrm>
            <a:off x="7601660" y="2673312"/>
            <a:ext cx="819150" cy="929640"/>
          </a:xfrm>
          <a:prstGeom prst="rect">
            <a:avLst/>
          </a:prstGeom>
          <a:noFill/>
          <a:ln w="9525">
            <a:noFill/>
            <a:miter lim="800000"/>
            <a:headEnd/>
            <a:tailEnd/>
          </a:ln>
        </p:spPr>
      </p:pic>
      <p:sp>
        <p:nvSpPr>
          <p:cNvPr id="2049" name="Rectangle 1"/>
          <p:cNvSpPr>
            <a:spLocks noChangeArrowheads="1"/>
          </p:cNvSpPr>
          <p:nvPr/>
        </p:nvSpPr>
        <p:spPr bwMode="auto">
          <a:xfrm>
            <a:off x="7451678" y="3616657"/>
            <a:ext cx="1692322" cy="11387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Кривошапкина Валентина Семеновна</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ГБПОУ </a:t>
            </a:r>
            <a:r>
              <a:rPr kumimoji="0" lang="ru-RU" sz="10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ХОК</a:t>
            </a:r>
            <a:r>
              <a:rPr kumimoji="0" lang="ru-RU" sz="1000" b="0" i="0" u="none" strike="noStrike" cap="none" normalizeH="0" baseline="0" dirty="0" smtClean="0">
                <a:ln>
                  <a:noFill/>
                </a:ln>
                <a:solidFill>
                  <a:schemeClr val="tx1"/>
                </a:solidFill>
                <a:effectLst/>
                <a:latin typeface="Calibri"/>
                <a:ea typeface="Calibri" pitchFamily="34" charset="0"/>
                <a:cs typeface="Times New Roman" pitchFamily="18" charset="0"/>
              </a:rPr>
              <a:t>»</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им.Н.Е. </a:t>
            </a:r>
            <a:r>
              <a:rPr kumimoji="0" lang="ru-RU" sz="1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Мординова-Амма</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Аччыгыйа</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392</Words>
  <PresentationFormat>Экран (16:9)</PresentationFormat>
  <Paragraphs>17</Paragraphs>
  <Slides>7</Slides>
  <Notes>7</Notes>
  <HiddenSlides>0</HiddenSlides>
  <MMClips>0</MMClips>
  <ScaleCrop>false</ScaleCrop>
  <HeadingPairs>
    <vt:vector size="4" baseType="variant">
      <vt:variant>
        <vt:lpstr>Тема</vt:lpstr>
      </vt:variant>
      <vt:variant>
        <vt:i4>1</vt:i4>
      </vt:variant>
      <vt:variant>
        <vt:lpstr>Заголовки слайдов</vt:lpstr>
      </vt:variant>
      <vt:variant>
        <vt:i4>7</vt:i4>
      </vt:variant>
    </vt:vector>
  </HeadingPairs>
  <TitlesOfParts>
    <vt:vector size="8" baseType="lpstr">
      <vt:lpstr>Simple Light</vt:lpstr>
      <vt:lpstr>Слайд 1</vt:lpstr>
      <vt:lpstr>Слайд 2</vt:lpstr>
      <vt:lpstr>Слайд 3</vt:lpstr>
      <vt:lpstr>Слайд 4</vt:lpstr>
      <vt:lpstr>Слайд 5</vt:lpstr>
      <vt:lpstr>Слайд 6</vt:lpstr>
      <vt:lpstr>Слайд 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cp:lastModifiedBy>Home</cp:lastModifiedBy>
  <cp:revision>1</cp:revision>
  <dcterms:modified xsi:type="dcterms:W3CDTF">2021-12-13T06:59:28Z</dcterms:modified>
</cp:coreProperties>
</file>