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9dd6ccbd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9dd6ccbd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9dd6ccbd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9dd6ccbd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9dd6ccbd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9dd6ccbd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9dd6ccb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9dd6ccb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9dd6ccbd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9dd6ccbd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dd6ccbd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9dd6ccbd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dd6ccbd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9dd6ccbd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4%D1%8C%D0%BE%D0%BA%D1%83%D1%83%D1%81%D0%BA%D0%B0%D0%B9%D0%B4%D0%B0%D0%B0%D2%95%D1%8B_%D0%BA%D0%B8%D0%BD%D0%B8%D0%B3%D1%8D_%D0%BA%D1%8B%D2%BB%D0%B0%D1%82%D0%B0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19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A2%D0%BE%D1%85%D1%81%D1%83%D0%BD%D0%BD%D1%8C%D1%83_18" TargetMode="External"/><Relationship Id="rId11" Type="http://schemas.openxmlformats.org/officeDocument/2006/relationships/hyperlink" Target="https://sah.wikipedia.org/wiki/%D0%A1%D0%B0%D1%85%D0%B0_%D0%90%D0%A1%D0%A1%D0%A0" TargetMode="External"/><Relationship Id="rId5" Type="http://schemas.openxmlformats.org/officeDocument/2006/relationships/hyperlink" Target="https://sah.wikipedia.org/wiki/1930" TargetMode="External"/><Relationship Id="rId10" Type="http://schemas.openxmlformats.org/officeDocument/2006/relationships/hyperlink" Target="https://sah.wikipedia.org/wiki/%D0%91%D2%AF%D0%BB%D2%AF%D2%AF" TargetMode="External"/><Relationship Id="rId4" Type="http://schemas.openxmlformats.org/officeDocument/2006/relationships/hyperlink" Target="https://sah.wikipedia.org/wiki/%D0%91%D2%AF%D0%BB%D2%AF%D2%AF_(%D0%BA%D1%83%D0%BE%D1%80%D0%B0%D1%82)" TargetMode="External"/><Relationship Id="rId9" Type="http://schemas.openxmlformats.org/officeDocument/2006/relationships/hyperlink" Target="https://sah.wikipedia.org/wiki/19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A1%D0%B0%D1%85%D0%B0_%D1%82%D0%B5%D0%B0%D1%82%D1%80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A0%D1%83%D1%81%D0%BB%D0%B0%D0%BD_%D0%A2%D0%B0%D1%80%D0%B0%D1%85%D0%BE%D0%B2%D1%81%D0%BA%D0%B0%D0%B9" TargetMode="External"/><Relationship Id="rId5" Type="http://schemas.openxmlformats.org/officeDocument/2006/relationships/hyperlink" Target="https://sah.wikipedia.org/wiki/%D0%A4%D0%B5%D0%B4%D0%BE%D1%82_%D0%9F%D0%BE%D1%82%D0%B0%D0%BF%D0%BE%D0%B2" TargetMode="External"/><Relationship Id="rId4" Type="http://schemas.openxmlformats.org/officeDocument/2006/relationships/hyperlink" Target="https://sah.wikipedia.org/w/index.php?title=%D0%9F%D0%BE%D1%82%D0%B0%D0%BF%D0%BE%D0%B2_%D0%A1%D0%B5%D1%80%D0%B3%D0%B5%D0%B9_%D0%A1%D1%82%D0%B0%D0%BD%D0%B8%D1%81%D0%BB%D0%B0%D0%B2%D0%BE%D0%B2%D0%B8%D1%87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E%D0%BF%D0%B5%D1%80%D0%B0_%D1%83%D0%BE%D0%BD%D0%BD%D0%B0_%D0%B1%D0%B0%D0%BB%D0%B5%D1%82_%D1%82%D0%B5%D0%B0%D1%82%D1%80%D0%B0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s://sah.wikipedia.org/w/index.php?title=%D0%98%D0%B2%D0%B0%D0%BD%D0%BE%D0%B2%D0%B0-%D0%93%D1%80%D0%B8%D0%BC%D0%BC_%D0%9B%D0%B5%D0%BD%D0%B0_%D0%98%D0%BD%D0%BD%D0%BE%D0%BA%D0%B5%D0%BD%D1%82%D1%8C%D0%B5%D0%B2%D0%BD%D0%B0&amp;action=edit&amp;redlink=1" TargetMode="External"/><Relationship Id="rId4" Type="http://schemas.openxmlformats.org/officeDocument/2006/relationships/hyperlink" Target="https://sah.wikipedia.org/wiki/%D0%9A%D1%8B%D0%BD%D0%B4%D1%8B%D0%BB#cite_note-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1%D2%AF%D0%BB%D2%AF%D2%AF_%D1%83%D0%BB%D1%83%D1%83%D2%BB%D0%B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sah.wikipedia.org/wiki/%D0%A7%D0%BE%D1%87%D1%83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1%D2%AF%D0%BB%D2%AF%D2%AF_(%D0%BA%D1%83%D0%BE%D1%80%D0%B0%D1%82)" TargetMode="External"/><Relationship Id="rId5" Type="http://schemas.openxmlformats.org/officeDocument/2006/relationships/hyperlink" Target="https://sah.wikipedia.org/wiki/%D0%A2%D2%AF%D0%BC%D1%8D%D0%BB" TargetMode="External"/><Relationship Id="rId4" Type="http://schemas.openxmlformats.org/officeDocument/2006/relationships/hyperlink" Target="https://sah.wikipedia.org/wiki/%D0%A1%D1%8B%D0%B4%D1%8B%D0%B1%D1%8B%D0%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244425" y="133600"/>
            <a:ext cx="65880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Иван Михайлович Гоголев-Кындыл</a:t>
            </a:r>
            <a:endParaRPr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3600"/>
            <a:ext cx="2897475" cy="35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33050" y="561100"/>
            <a:ext cx="58116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норуодунай поэта, драматург, ССРС суруйааччыларын Сойууһун чилиэнэ (1957).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куоратыгар 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1930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тохсунньу 18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төрөөбүт.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1954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Москватааҕы М. Горькай аатынан литературнай институуту бүтэрбит.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Дьокуускайдааҕы кинигэ кыһатыгар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эрэдээктэринэн уонна орто оскуолаҕа тыл уонна литератуура учууталынан үлэлээбит.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1948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бэчээттэммит.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1952 с. хоһооннорун бастакы хомуурунньуга тахсыбыт.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Хас да улахан поэма уонна «Күн хайата» диэн ааттаах ыччат туһунан хоһоонунан роман (1962) суруйбута. Ааҕааччы биһирэбилин прозаическэй айымньылара эмиэ ылбыттара: «Хара кыталык» роман-трилогия, «Иэйэхсити кэлэтии», «Олорор мутуккун кэрдимэ» сэһэн.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И. М. Гоголев драматург быһыытынан эмиэ биллэр. «Кыталыктар </a:t>
            </a:r>
            <a:r>
              <a:rPr lang="ru" sz="1550" dirty="0" smtClean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кырдаллара</a:t>
            </a:r>
            <a:r>
              <a:rPr lang="ru" sz="1550" dirty="0" smtClean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" sz="15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музыкальнай остуоруйа пьесаны, «Хотугу сибэкки» бастакы саха опереттатын либреттотын суруйбута. Драмалара: «Ыам ыйын халлаана», «Таас таба», «Наара суох», «Өлүөнэ сарсыардата», «Саллаат сүрэҕэ» уо. д. а.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" y="4382000"/>
            <a:ext cx="2847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Гоголев Иван Михайлович — Кындыл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(18.01.1930, 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Саха АССР</a:t>
            </a:r>
            <a:r>
              <a:rPr lang="ru" sz="14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22.11.1998)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9044700" cy="100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Уус уран тылбыт культуратын таһымын үрдэттэххэ эрэ бэйэбит төрөөбүт ийэ культурабытын үрдэтэр кыахтаахпыт. Онон тыл дьылҕата норуот дьылҕатын кытта арахсыспат ситимнээх…</a:t>
            </a:r>
            <a:endParaRPr sz="1550" i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667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Иван Гоголев — Кындыл</a:t>
            </a:r>
            <a:endParaRPr sz="155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972000"/>
            <a:ext cx="8830800" cy="4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Кындыл айымньылара театр сценатыгар</a:t>
            </a:r>
            <a:endParaRPr sz="180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«Дыгын Дархан» («Өлүөнэ сарсыардата» айымньытынан) —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П. А. Ойуунускай аатынан Саха Академическай Театр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туруорааччы-режиссёр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Сергей Потапов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«Өлүөнэ сарсыардата», суруйааччы биир биллиилээх айымньытын, бастаан Саха театр сценатыгар 1968 сыллаахха режиссёр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Федот Потапов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туруорбут. Спектакль бастакы туруоруллуутун кэнниттэн «политика өйдөтүүтүнэн» тохтотуллубут.</a:t>
            </a:r>
            <a:endParaRPr sz="17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39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«Хара кыталык» — спектакль, П. А. Ойуунускай аатынан Саха Академическай Театр, режиссёр Лена Иванова — Гримм.</a:t>
            </a:r>
            <a:endParaRPr sz="17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«Мэник Мэнигийээн» — оҕолорго анаммыт спектакль, П. А. Ойуунускай аатынан Саха Академическай Театр, режиссёр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Руслан Тараховскай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800" y="139050"/>
            <a:ext cx="666750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019300" y="-53450"/>
            <a:ext cx="5971500" cy="5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lvl="0" indent="-339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Хотугу сибэкки» — оперетта, </a:t>
            </a: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Суорун Омоллоон аатынан Государственнай опера уонна балет театра</a:t>
            </a: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туруорааччы-режиссёр П. Неустроев.</a:t>
            </a:r>
            <a:r>
              <a:rPr lang="ru" sz="1850" baseline="300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[3]</a:t>
            </a:r>
            <a:endParaRPr sz="18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«Легенда о Полярной звезде» («Араҥас сулус» айымньытынан) — остуоруйа-спектакль, Республикатааҕы үҥкүү национальнай театра, туруорааччы-режиссёр </a:t>
            </a: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Лена Иванова-Гримм</a:t>
            </a: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«Кыталыктар хочолоро» — музыкальнай остуоруйа-пьеса.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«Ыам ыйын халлаана» — драма.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«Таас таба» — драма.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«Наара суох» — драма.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«Саллаат сүрэҕэ» — драма.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«Үрүҥ көмүс ийэтэ» — спектакль, Чурапчы народнай театра.</a:t>
            </a:r>
            <a:endParaRPr sz="1500">
              <a:solidFill>
                <a:srgbClr val="0000FF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3174175" cy="20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477000"/>
            <a:ext cx="3227625" cy="24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19200"/>
            <a:ext cx="2857500" cy="4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450" y="243013"/>
            <a:ext cx="28575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825" y="266825"/>
            <a:ext cx="2615148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50" y="85600"/>
            <a:ext cx="279693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62" y="152400"/>
            <a:ext cx="2857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0887" y="152400"/>
            <a:ext cx="28575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4488875" y="0"/>
            <a:ext cx="4542300" cy="4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Наҕараадалара уонна ытык ааттара</a:t>
            </a:r>
            <a:endParaRPr sz="11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норуодунай поэта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искусствотын үтүөлээх үлэһитэ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комсомолун лауреата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Россия суруйааччыларын литературнай бириэмийэлэрин лауреата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суруйааччыларын литературнай бириэмийэлэрин лауреата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«Бочуот Бэлиэтэ» уордьан</a:t>
            </a:r>
            <a:endParaRPr sz="18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50"/>
              <a:buFont typeface="Times New Roman"/>
              <a:buChar char="●"/>
            </a:pP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 улууһун</a:t>
            </a:r>
            <a:r>
              <a:rPr lang="ru" sz="18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ытык киһитэ</a:t>
            </a:r>
            <a:endParaRPr sz="18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r="10233"/>
          <a:stretch/>
        </p:blipFill>
        <p:spPr>
          <a:xfrm>
            <a:off x="233450" y="564575"/>
            <a:ext cx="4542300" cy="37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4956475" y="0"/>
            <a:ext cx="3981300" cy="4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F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                       </a:t>
            </a:r>
            <a:r>
              <a:rPr lang="ru" sz="1700" b="1">
                <a:solidFill>
                  <a:srgbClr val="FF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Үйэлээх аата</a:t>
            </a:r>
            <a:endParaRPr sz="11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1991 сыллаахха Бүлүү народнай театрыгар Иван Гоголев — Кындыл аата иҥэриллибит.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1999 сыллаахха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Чочу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орто оскуолатыгар И. М. Гоголев аата иҥэриллибитэ.</a:t>
            </a:r>
            <a:endParaRPr sz="15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Сыдыбылга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түмэл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аһыллыбыт.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2010 сыллаахха, Кындыл 80 сааһын көрсө, Чочу орто оскуолатыгар боруонсаттан оҥоһуллубут бюст туруоруллубут.</a:t>
            </a:r>
            <a:endParaRPr sz="1550" baseline="300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</a:t>
            </a: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куоратын биир саҥа уулуссата ааттаммыт.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Россия киин куоратыгар, Москваҕа, Гоголев — Кындыл уулуссата баар эбит.</a:t>
            </a:r>
            <a:endParaRPr sz="15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8750" y="46964900"/>
            <a:ext cx="5331050" cy="399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478" y="108514"/>
            <a:ext cx="5331050" cy="4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КИ, семья\Портреты КВС\ВС3 (2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637" y="4399754"/>
            <a:ext cx="655235" cy="6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0656" y="4312503"/>
            <a:ext cx="3841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524</Words>
  <PresentationFormat>Экран (16:9)</PresentationFormat>
  <Paragraphs>42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Иван Михайлович Гоголев-Кындыл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Михайлович Гоголев-Кындыл</dc:title>
  <cp:lastModifiedBy>Home</cp:lastModifiedBy>
  <cp:revision>2</cp:revision>
  <dcterms:modified xsi:type="dcterms:W3CDTF">2021-12-11T14:46:09Z</dcterms:modified>
</cp:coreProperties>
</file>