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7" r:id="rId1"/>
  </p:sldMasterIdLst>
  <p:notesMasterIdLst>
    <p:notesMasterId r:id="rId17"/>
  </p:notesMasterIdLst>
  <p:handoutMasterIdLst>
    <p:handoutMasterId r:id="rId18"/>
  </p:handoutMasterIdLst>
  <p:sldIdLst>
    <p:sldId id="257" r:id="rId2"/>
    <p:sldId id="277" r:id="rId3"/>
    <p:sldId id="395" r:id="rId4"/>
    <p:sldId id="389" r:id="rId5"/>
    <p:sldId id="414" r:id="rId6"/>
    <p:sldId id="391" r:id="rId7"/>
    <p:sldId id="412" r:id="rId8"/>
    <p:sldId id="413" r:id="rId9"/>
    <p:sldId id="400" r:id="rId10"/>
    <p:sldId id="373" r:id="rId11"/>
    <p:sldId id="362" r:id="rId12"/>
    <p:sldId id="292" r:id="rId13"/>
    <p:sldId id="288" r:id="rId14"/>
    <p:sldId id="352" r:id="rId15"/>
    <p:sldId id="293" r:id="rId16"/>
  </p:sldIdLst>
  <p:sldSz cx="12192000" cy="6858000"/>
  <p:notesSz cx="6858000" cy="9144000"/>
  <p:embeddedFontLst>
    <p:embeddedFont>
      <p:font typeface="Poppins Light" panose="020B0604020202020204" charset="0"/>
      <p:regular r:id="rId19"/>
      <p:italic r:id="rId20"/>
    </p:embeddedFont>
    <p:embeddedFont>
      <p:font typeface="Arial Unicode MS" panose="020B0604020202020204" pitchFamily="34" charset="-128"/>
      <p:regular r:id="rId21"/>
    </p:embeddedFont>
    <p:embeddedFont>
      <p:font typeface="맑은 고딕" panose="020B0503020000020004" pitchFamily="34" charset="-127"/>
      <p:regular r:id="rId22"/>
      <p:bold r:id="rId2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6346"/>
    <a:srgbClr val="FFFFE5"/>
    <a:srgbClr val="535250"/>
    <a:srgbClr val="FAF6F3"/>
    <a:srgbClr val="FEC97B"/>
    <a:srgbClr val="EF8869"/>
    <a:srgbClr val="B1B188"/>
    <a:srgbClr val="C0BCB1"/>
    <a:srgbClr val="324154"/>
    <a:srgbClr val="F8F8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4660"/>
  </p:normalViewPr>
  <p:slideViewPr>
    <p:cSldViewPr snapToGrid="0">
      <p:cViewPr varScale="1">
        <p:scale>
          <a:sx n="84" d="100"/>
          <a:sy n="84" d="100"/>
        </p:scale>
        <p:origin x="70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06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="" xmlns:a16="http://schemas.microsoft.com/office/drawing/2014/main" id="{59230B0E-39ED-45EA-AD95-669D0616B3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AA82B798-201A-4B14-B1F0-6A660C5C72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EE2F5857-B39B-4284-A086-C6DE2719C9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EF34-7656-4396-AEBE-2B554E5E93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782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2023-11-21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3.svg"/><Relationship Id="rId9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3.svg"/><Relationship Id="rId9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4.png"/><Relationship Id="rId4" Type="http://schemas.openxmlformats.org/officeDocument/2006/relationships/image" Target="../media/image3.svg"/><Relationship Id="rId9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3.svg"/><Relationship Id="rId9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3.svg"/><Relationship Id="rId9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4.png"/><Relationship Id="rId4" Type="http://schemas.openxmlformats.org/officeDocument/2006/relationships/image" Target="../media/image3.svg"/><Relationship Id="rId9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3.svg"/><Relationship Id="rId9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4.png"/><Relationship Id="rId4" Type="http://schemas.openxmlformats.org/officeDocument/2006/relationships/image" Target="../media/image3.svg"/><Relationship Id="rId9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3.svg"/><Relationship Id="rId9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3.svg"/><Relationship Id="rId9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12.png"/><Relationship Id="rId7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pptmon.com/" TargetMode="External"/><Relationship Id="rId5" Type="http://schemas.openxmlformats.org/officeDocument/2006/relationships/image" Target="../media/image14.png"/><Relationship Id="rId10" Type="http://schemas.openxmlformats.org/officeDocument/2006/relationships/hyperlink" Target="http://www.pptmon.com/" TargetMode="External"/><Relationship Id="rId4" Type="http://schemas.openxmlformats.org/officeDocument/2006/relationships/image" Target="../media/image13.png"/><Relationship Id="rId9" Type="http://schemas.openxmlformats.org/officeDocument/2006/relationships/hyperlink" Target="https://pptmon.com/" TargetMode="Externa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3.svg"/><Relationship Id="rId9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pptmon.com/" TargetMode="External"/><Relationship Id="rId5" Type="http://schemas.openxmlformats.org/officeDocument/2006/relationships/image" Target="../media/image11.png"/><Relationship Id="rId10" Type="http://schemas.openxmlformats.org/officeDocument/2006/relationships/hyperlink" Target="http://www.pptmon.com/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s://pptmon.com/" TargetMode="Externa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3.svg"/><Relationship Id="rId9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3.svg"/><Relationship Id="rId9" Type="http://schemas.openxmlformats.org/officeDocument/2006/relationships/image" Target="../media/image9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4.png"/><Relationship Id="rId4" Type="http://schemas.openxmlformats.org/officeDocument/2006/relationships/image" Target="../media/image3.svg"/><Relationship Id="rId9" Type="http://schemas.openxmlformats.org/officeDocument/2006/relationships/image" Target="../media/image13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3.svg"/><Relationship Id="rId9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4.png"/><Relationship Id="rId4" Type="http://schemas.openxmlformats.org/officeDocument/2006/relationships/image" Target="../media/image3.svg"/><Relationship Id="rId9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3.svg"/><Relationship Id="rId9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4.png"/><Relationship Id="rId4" Type="http://schemas.openxmlformats.org/officeDocument/2006/relationships/image" Target="../media/image3.svg"/><Relationship Id="rId9" Type="http://schemas.openxmlformats.org/officeDocument/2006/relationships/image" Target="../media/image13.png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3.svg"/><Relationship Id="rId9" Type="http://schemas.openxmlformats.org/officeDocument/2006/relationships/image" Target="../media/image9.pn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4.png"/><Relationship Id="rId4" Type="http://schemas.openxmlformats.org/officeDocument/2006/relationships/image" Target="../media/image3.svg"/><Relationship Id="rId9" Type="http://schemas.openxmlformats.org/officeDocument/2006/relationships/image" Target="../media/image13.pn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3.svg"/><Relationship Id="rId9" Type="http://schemas.openxmlformats.org/officeDocument/2006/relationships/image" Target="../media/image5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4.png"/><Relationship Id="rId4" Type="http://schemas.openxmlformats.org/officeDocument/2006/relationships/image" Target="../media/image3.svg"/><Relationship Id="rId9" Type="http://schemas.openxmlformats.org/officeDocument/2006/relationships/image" Target="../media/image6.png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3.svg"/><Relationship Id="rId9" Type="http://schemas.openxmlformats.org/officeDocument/2006/relationships/image" Target="../media/image5.png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3.svg"/><Relationship Id="rId9" Type="http://schemas.openxmlformats.org/officeDocument/2006/relationships/image" Target="../media/image9.png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4.png"/><Relationship Id="rId4" Type="http://schemas.openxmlformats.org/officeDocument/2006/relationships/image" Target="../media/image3.svg"/><Relationship Id="rId9" Type="http://schemas.openxmlformats.org/officeDocument/2006/relationships/image" Target="../media/image13.png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3.svg"/><Relationship Id="rId9" Type="http://schemas.openxmlformats.org/officeDocument/2006/relationships/image" Target="../media/image5.png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4.png"/><Relationship Id="rId4" Type="http://schemas.openxmlformats.org/officeDocument/2006/relationships/image" Target="../media/image3.svg"/><Relationship Id="rId9" Type="http://schemas.openxmlformats.org/officeDocument/2006/relationships/image" Target="../media/image6.png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3.svg"/><Relationship Id="rId9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3.svg"/><Relationship Id="rId9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3.svg"/><Relationship Id="rId9" Type="http://schemas.openxmlformats.org/officeDocument/2006/relationships/image" Target="../media/image9.png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12.png"/><Relationship Id="rId7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pptmon.com/" TargetMode="External"/><Relationship Id="rId5" Type="http://schemas.openxmlformats.org/officeDocument/2006/relationships/image" Target="../media/image14.png"/><Relationship Id="rId10" Type="http://schemas.openxmlformats.org/officeDocument/2006/relationships/hyperlink" Target="http://www.pptmon.com/" TargetMode="External"/><Relationship Id="rId4" Type="http://schemas.openxmlformats.org/officeDocument/2006/relationships/image" Target="../media/image13.png"/><Relationship Id="rId9" Type="http://schemas.openxmlformats.org/officeDocument/2006/relationships/hyperlink" Target="https://pptmon.com/" TargetMode="Externa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pptmon.com/" TargetMode="External"/><Relationship Id="rId5" Type="http://schemas.openxmlformats.org/officeDocument/2006/relationships/image" Target="../media/image11.png"/><Relationship Id="rId10" Type="http://schemas.openxmlformats.org/officeDocument/2006/relationships/hyperlink" Target="http://www.pptmon.com/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s://pptmon.com/" TargetMode="Externa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4.png"/><Relationship Id="rId4" Type="http://schemas.openxmlformats.org/officeDocument/2006/relationships/image" Target="../media/image3.svg"/><Relationship Id="rId9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3.svg"/><Relationship Id="rId9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3.svg"/><Relationship Id="rId9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4.png"/><Relationship Id="rId4" Type="http://schemas.openxmlformats.org/officeDocument/2006/relationships/image" Target="../media/image3.svg"/><Relationship Id="rId9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3">
            <a:hlinkClick r:id="rId2"/>
            <a:extLst>
              <a:ext uri="{FF2B5EF4-FFF2-40B4-BE49-F238E27FC236}">
                <a16:creationId xmlns="" xmlns:a16="http://schemas.microsoft.com/office/drawing/2014/main" id="{B303B29F-A181-4705-83E9-276F8E401B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873453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="" xmlns:a16="http://schemas.microsoft.com/office/drawing/2014/main" id="{0CA1FBBF-9A12-4F8D-A817-248F2FD604B9}"/>
              </a:ext>
            </a:extLst>
          </p:cNvPr>
          <p:cNvSpPr txBox="1"/>
          <p:nvPr/>
        </p:nvSpPr>
        <p:spPr>
          <a:xfrm>
            <a:off x="4181605" y="692917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="" xmlns:a16="http://schemas.microsoft.com/office/drawing/2014/main" id="{07B75321-DC29-4CF3-935F-EB0999207B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33882" cy="2023353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="" xmlns:a16="http://schemas.microsoft.com/office/drawing/2014/main" id="{358FED2A-C4CC-4156-9E16-127584E3E5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5989"/>
            <a:ext cx="4176506" cy="2512011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="" xmlns:a16="http://schemas.microsoft.com/office/drawing/2014/main" id="{A5329507-7AA4-41FD-8318-D8037C00B8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990" y="0"/>
            <a:ext cx="2512010" cy="1717940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="" xmlns:a16="http://schemas.microsoft.com/office/drawing/2014/main" id="{3801D029-8777-4F7F-932F-A791869C51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143" y="4452883"/>
            <a:ext cx="4252857" cy="2405117"/>
          </a:xfrm>
          <a:prstGeom prst="rect">
            <a:avLst/>
          </a:prstGeom>
        </p:spPr>
      </p:pic>
      <p:pic>
        <p:nvPicPr>
          <p:cNvPr id="8" name="Graphic 3">
            <a:hlinkClick r:id="rId2"/>
            <a:extLst>
              <a:ext uri="{FF2B5EF4-FFF2-40B4-BE49-F238E27FC236}">
                <a16:creationId xmlns="" xmlns:a16="http://schemas.microsoft.com/office/drawing/2014/main" id="{B303B29F-A181-4705-83E9-276F8E401B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873453"/>
            <a:ext cx="2239204" cy="246221"/>
          </a:xfrm>
          <a:prstGeom prst="rect">
            <a:avLst/>
          </a:prstGeom>
        </p:spPr>
      </p:pic>
      <p:sp>
        <p:nvSpPr>
          <p:cNvPr id="9" name="TextBox 8">
            <a:hlinkClick r:id="rId5"/>
            <a:extLst>
              <a:ext uri="{FF2B5EF4-FFF2-40B4-BE49-F238E27FC236}">
                <a16:creationId xmlns="" xmlns:a16="http://schemas.microsoft.com/office/drawing/2014/main" id="{0CA1FBBF-9A12-4F8D-A817-248F2FD604B9}"/>
              </a:ext>
            </a:extLst>
          </p:cNvPr>
          <p:cNvSpPr txBox="1"/>
          <p:nvPr userDrawn="1"/>
        </p:nvSpPr>
        <p:spPr>
          <a:xfrm>
            <a:off x="4181605" y="692917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그림 16">
            <a:extLst>
              <a:ext uri="{FF2B5EF4-FFF2-40B4-BE49-F238E27FC236}">
                <a16:creationId xmlns="" xmlns:a16="http://schemas.microsoft.com/office/drawing/2014/main" id="{07B75321-DC29-4CF3-935F-EB0999207B0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33882" cy="2023353"/>
          </a:xfrm>
          <a:prstGeom prst="rect">
            <a:avLst/>
          </a:prstGeom>
        </p:spPr>
      </p:pic>
      <p:pic>
        <p:nvPicPr>
          <p:cNvPr id="13" name="그림 18">
            <a:extLst>
              <a:ext uri="{FF2B5EF4-FFF2-40B4-BE49-F238E27FC236}">
                <a16:creationId xmlns="" xmlns:a16="http://schemas.microsoft.com/office/drawing/2014/main" id="{358FED2A-C4CC-4156-9E16-127584E3E5D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5989"/>
            <a:ext cx="4176506" cy="2512011"/>
          </a:xfrm>
          <a:prstGeom prst="rect">
            <a:avLst/>
          </a:prstGeom>
        </p:spPr>
      </p:pic>
      <p:pic>
        <p:nvPicPr>
          <p:cNvPr id="14" name="그림 22">
            <a:extLst>
              <a:ext uri="{FF2B5EF4-FFF2-40B4-BE49-F238E27FC236}">
                <a16:creationId xmlns="" xmlns:a16="http://schemas.microsoft.com/office/drawing/2014/main" id="{A5329507-7AA4-41FD-8318-D8037C00B8F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990" y="0"/>
            <a:ext cx="2512010" cy="1717940"/>
          </a:xfrm>
          <a:prstGeom prst="rect">
            <a:avLst/>
          </a:prstGeom>
        </p:spPr>
      </p:pic>
      <p:pic>
        <p:nvPicPr>
          <p:cNvPr id="15" name="그림 26">
            <a:extLst>
              <a:ext uri="{FF2B5EF4-FFF2-40B4-BE49-F238E27FC236}">
                <a16:creationId xmlns="" xmlns:a16="http://schemas.microsoft.com/office/drawing/2014/main" id="{3801D029-8777-4F7F-932F-A791869C512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143" y="4452883"/>
            <a:ext cx="4252857" cy="240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1299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3">
            <a:hlinkClick r:id="rId2"/>
            <a:extLst>
              <a:ext uri="{FF2B5EF4-FFF2-40B4-BE49-F238E27FC236}">
                <a16:creationId xmlns="" xmlns:a16="http://schemas.microsoft.com/office/drawing/2014/main" id="{B224CD6E-7B21-4337-9E44-6E8188F9F2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873453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="" xmlns:a16="http://schemas.microsoft.com/office/drawing/2014/main" id="{8D5E13B3-9C71-4AD8-8120-E996184072B9}"/>
              </a:ext>
            </a:extLst>
          </p:cNvPr>
          <p:cNvSpPr txBox="1"/>
          <p:nvPr/>
        </p:nvSpPr>
        <p:spPr>
          <a:xfrm>
            <a:off x="4181605" y="692917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="" xmlns:a16="http://schemas.microsoft.com/office/drawing/2014/main" id="{5C8C4AA9-A17F-4255-9D30-1AE4C73D7B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8487187" y="5274491"/>
            <a:ext cx="3704813" cy="1583509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="" xmlns:a16="http://schemas.microsoft.com/office/drawing/2014/main" id="{CE74F771-4671-4375-9998-A09171D0B8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651330" y="4240728"/>
            <a:ext cx="3268602" cy="196594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="" xmlns:a16="http://schemas.microsoft.com/office/drawing/2014/main" id="{89B099CC-2CAD-4839-9BA8-FF006601B25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0536786" y="310726"/>
            <a:ext cx="1965940" cy="1344488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="" xmlns:a16="http://schemas.microsoft.com/office/drawing/2014/main" id="{EB867B8D-B7F8-4449-B33F-03B78BBD9A0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39801" cy="1559607"/>
          </a:xfrm>
          <a:prstGeom prst="rect">
            <a:avLst/>
          </a:prstGeom>
        </p:spPr>
      </p:pic>
      <p:pic>
        <p:nvPicPr>
          <p:cNvPr id="8" name="Graphic 3">
            <a:hlinkClick r:id="rId2"/>
            <a:extLst>
              <a:ext uri="{FF2B5EF4-FFF2-40B4-BE49-F238E27FC236}">
                <a16:creationId xmlns="" xmlns:a16="http://schemas.microsoft.com/office/drawing/2014/main" id="{B224CD6E-7B21-4337-9E44-6E8188F9F2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873453"/>
            <a:ext cx="2239204" cy="246221"/>
          </a:xfrm>
          <a:prstGeom prst="rect">
            <a:avLst/>
          </a:prstGeom>
        </p:spPr>
      </p:pic>
      <p:sp>
        <p:nvSpPr>
          <p:cNvPr id="9" name="TextBox 8">
            <a:hlinkClick r:id="rId5"/>
            <a:extLst>
              <a:ext uri="{FF2B5EF4-FFF2-40B4-BE49-F238E27FC236}">
                <a16:creationId xmlns="" xmlns:a16="http://schemas.microsoft.com/office/drawing/2014/main" id="{8D5E13B3-9C71-4AD8-8120-E996184072B9}"/>
              </a:ext>
            </a:extLst>
          </p:cNvPr>
          <p:cNvSpPr txBox="1"/>
          <p:nvPr userDrawn="1"/>
        </p:nvSpPr>
        <p:spPr>
          <a:xfrm>
            <a:off x="4181605" y="692917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그림 12">
            <a:extLst>
              <a:ext uri="{FF2B5EF4-FFF2-40B4-BE49-F238E27FC236}">
                <a16:creationId xmlns="" xmlns:a16="http://schemas.microsoft.com/office/drawing/2014/main" id="{5C8C4AA9-A17F-4255-9D30-1AE4C73D7B6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8487187" y="5274491"/>
            <a:ext cx="3704813" cy="1583509"/>
          </a:xfrm>
          <a:prstGeom prst="rect">
            <a:avLst/>
          </a:prstGeom>
        </p:spPr>
      </p:pic>
      <p:pic>
        <p:nvPicPr>
          <p:cNvPr id="17" name="그림 13">
            <a:extLst>
              <a:ext uri="{FF2B5EF4-FFF2-40B4-BE49-F238E27FC236}">
                <a16:creationId xmlns="" xmlns:a16="http://schemas.microsoft.com/office/drawing/2014/main" id="{CE74F771-4671-4375-9998-A09171D0B8B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651330" y="4240728"/>
            <a:ext cx="3268602" cy="1965941"/>
          </a:xfrm>
          <a:prstGeom prst="rect">
            <a:avLst/>
          </a:prstGeom>
        </p:spPr>
      </p:pic>
      <p:pic>
        <p:nvPicPr>
          <p:cNvPr id="18" name="그림 14">
            <a:extLst>
              <a:ext uri="{FF2B5EF4-FFF2-40B4-BE49-F238E27FC236}">
                <a16:creationId xmlns="" xmlns:a16="http://schemas.microsoft.com/office/drawing/2014/main" id="{89B099CC-2CAD-4839-9BA8-FF006601B25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0536786" y="310726"/>
            <a:ext cx="1965940" cy="1344488"/>
          </a:xfrm>
          <a:prstGeom prst="rect">
            <a:avLst/>
          </a:prstGeom>
        </p:spPr>
      </p:pic>
      <p:pic>
        <p:nvPicPr>
          <p:cNvPr id="19" name="그림 15">
            <a:extLst>
              <a:ext uri="{FF2B5EF4-FFF2-40B4-BE49-F238E27FC236}">
                <a16:creationId xmlns="" xmlns:a16="http://schemas.microsoft.com/office/drawing/2014/main" id="{EB867B8D-B7F8-4449-B33F-03B78BBD9A0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39801" cy="155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891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3">
            <a:hlinkClick r:id="rId2"/>
            <a:extLst>
              <a:ext uri="{FF2B5EF4-FFF2-40B4-BE49-F238E27FC236}">
                <a16:creationId xmlns="" xmlns:a16="http://schemas.microsoft.com/office/drawing/2014/main" id="{9227AA65-72DC-4180-A93C-999A6A53F0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873453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="" xmlns:a16="http://schemas.microsoft.com/office/drawing/2014/main" id="{A824A888-518A-488A-A4EA-4286DCEB6264}"/>
              </a:ext>
            </a:extLst>
          </p:cNvPr>
          <p:cNvSpPr txBox="1"/>
          <p:nvPr/>
        </p:nvSpPr>
        <p:spPr>
          <a:xfrm>
            <a:off x="4181605" y="692917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="" xmlns:a16="http://schemas.microsoft.com/office/drawing/2014/main" id="{EE5C16A3-F002-4A1C-B0B8-BE38F15B86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58889" y="4742671"/>
            <a:ext cx="2874218" cy="135644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="" xmlns:a16="http://schemas.microsoft.com/office/drawing/2014/main" id="{5B94D20E-0D1C-4259-9EC5-E9FE5FC96F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86173" y="131461"/>
            <a:ext cx="1637288" cy="1374366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="" xmlns:a16="http://schemas.microsoft.com/office/drawing/2014/main" id="{0D428E2B-4231-470D-82A8-929952F609E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644" y="4975716"/>
            <a:ext cx="3328356" cy="1882284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="" xmlns:a16="http://schemas.microsoft.com/office/drawing/2014/main" id="{A37DE998-BB71-4BD9-8749-B82B21F7AC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4553334" cy="2611295"/>
          </a:xfrm>
          <a:prstGeom prst="rect">
            <a:avLst/>
          </a:prstGeom>
        </p:spPr>
      </p:pic>
      <p:pic>
        <p:nvPicPr>
          <p:cNvPr id="8" name="Graphic 3">
            <a:hlinkClick r:id="rId2"/>
            <a:extLst>
              <a:ext uri="{FF2B5EF4-FFF2-40B4-BE49-F238E27FC236}">
                <a16:creationId xmlns="" xmlns:a16="http://schemas.microsoft.com/office/drawing/2014/main" id="{9227AA65-72DC-4180-A93C-999A6A53F0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873453"/>
            <a:ext cx="2239204" cy="246221"/>
          </a:xfrm>
          <a:prstGeom prst="rect">
            <a:avLst/>
          </a:prstGeom>
        </p:spPr>
      </p:pic>
      <p:sp>
        <p:nvSpPr>
          <p:cNvPr id="9" name="TextBox 8">
            <a:hlinkClick r:id="rId5"/>
            <a:extLst>
              <a:ext uri="{FF2B5EF4-FFF2-40B4-BE49-F238E27FC236}">
                <a16:creationId xmlns="" xmlns:a16="http://schemas.microsoft.com/office/drawing/2014/main" id="{A824A888-518A-488A-A4EA-4286DCEB6264}"/>
              </a:ext>
            </a:extLst>
          </p:cNvPr>
          <p:cNvSpPr txBox="1"/>
          <p:nvPr userDrawn="1"/>
        </p:nvSpPr>
        <p:spPr>
          <a:xfrm>
            <a:off x="4181605" y="692917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그림 12">
            <a:extLst>
              <a:ext uri="{FF2B5EF4-FFF2-40B4-BE49-F238E27FC236}">
                <a16:creationId xmlns="" xmlns:a16="http://schemas.microsoft.com/office/drawing/2014/main" id="{EE5C16A3-F002-4A1C-B0B8-BE38F15B860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58889" y="4742671"/>
            <a:ext cx="2874218" cy="1356440"/>
          </a:xfrm>
          <a:prstGeom prst="rect">
            <a:avLst/>
          </a:prstGeom>
        </p:spPr>
      </p:pic>
      <p:pic>
        <p:nvPicPr>
          <p:cNvPr id="17" name="그림 13">
            <a:extLst>
              <a:ext uri="{FF2B5EF4-FFF2-40B4-BE49-F238E27FC236}">
                <a16:creationId xmlns="" xmlns:a16="http://schemas.microsoft.com/office/drawing/2014/main" id="{5B94D20E-0D1C-4259-9EC5-E9FE5FC96FF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86173" y="131461"/>
            <a:ext cx="1637288" cy="1374366"/>
          </a:xfrm>
          <a:prstGeom prst="rect">
            <a:avLst/>
          </a:prstGeom>
        </p:spPr>
      </p:pic>
      <p:pic>
        <p:nvPicPr>
          <p:cNvPr id="18" name="그림 14">
            <a:extLst>
              <a:ext uri="{FF2B5EF4-FFF2-40B4-BE49-F238E27FC236}">
                <a16:creationId xmlns="" xmlns:a16="http://schemas.microsoft.com/office/drawing/2014/main" id="{0D428E2B-4231-470D-82A8-929952F609E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644" y="4975716"/>
            <a:ext cx="3328356" cy="1882284"/>
          </a:xfrm>
          <a:prstGeom prst="rect">
            <a:avLst/>
          </a:prstGeom>
        </p:spPr>
      </p:pic>
      <p:pic>
        <p:nvPicPr>
          <p:cNvPr id="19" name="그림 15">
            <a:extLst>
              <a:ext uri="{FF2B5EF4-FFF2-40B4-BE49-F238E27FC236}">
                <a16:creationId xmlns="" xmlns:a16="http://schemas.microsoft.com/office/drawing/2014/main" id="{A37DE998-BB71-4BD9-8749-B82B21F7AC4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4553334" cy="261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27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4">
            <a:extLst>
              <a:ext uri="{FF2B5EF4-FFF2-40B4-BE49-F238E27FC236}">
                <a16:creationId xmlns="" xmlns:a16="http://schemas.microsoft.com/office/drawing/2014/main" id="{D8AA5987-A9EB-4F96-960B-07E00221976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98896" y="1717323"/>
            <a:ext cx="1794208" cy="179420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5" name="그림 개체 틀 4">
            <a:extLst>
              <a:ext uri="{FF2B5EF4-FFF2-40B4-BE49-F238E27FC236}">
                <a16:creationId xmlns="" xmlns:a16="http://schemas.microsoft.com/office/drawing/2014/main" id="{4F05415C-0DCE-4379-9B61-3B301D45E46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52396" y="1717323"/>
            <a:ext cx="1794208" cy="179420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6" name="그림 개체 틀 4">
            <a:extLst>
              <a:ext uri="{FF2B5EF4-FFF2-40B4-BE49-F238E27FC236}">
                <a16:creationId xmlns="" xmlns:a16="http://schemas.microsoft.com/office/drawing/2014/main" id="{6F656381-A451-4C48-9978-952D5752DED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45396" y="1717323"/>
            <a:ext cx="1794208" cy="179420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5" name="Graphic 3">
            <a:hlinkClick r:id="rId2"/>
            <a:extLst>
              <a:ext uri="{FF2B5EF4-FFF2-40B4-BE49-F238E27FC236}">
                <a16:creationId xmlns="" xmlns:a16="http://schemas.microsoft.com/office/drawing/2014/main" id="{FF73181D-0356-487F-ADE8-DF3F5403BA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873453"/>
            <a:ext cx="2239204" cy="246221"/>
          </a:xfrm>
          <a:prstGeom prst="rect">
            <a:avLst/>
          </a:prstGeom>
        </p:spPr>
      </p:pic>
      <p:sp>
        <p:nvSpPr>
          <p:cNvPr id="16" name="TextBox 15">
            <a:hlinkClick r:id="rId5"/>
            <a:extLst>
              <a:ext uri="{FF2B5EF4-FFF2-40B4-BE49-F238E27FC236}">
                <a16:creationId xmlns="" xmlns:a16="http://schemas.microsoft.com/office/drawing/2014/main" id="{EA32E785-C926-4E6A-87C5-B7869ED1310B}"/>
              </a:ext>
            </a:extLst>
          </p:cNvPr>
          <p:cNvSpPr txBox="1"/>
          <p:nvPr/>
        </p:nvSpPr>
        <p:spPr>
          <a:xfrm>
            <a:off x="4181605" y="692917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="" xmlns:a16="http://schemas.microsoft.com/office/drawing/2014/main" id="{C176BACA-7E73-43BB-B612-93CD91B419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08246" cy="1499492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="" xmlns:a16="http://schemas.microsoft.com/office/drawing/2014/main" id="{5956E420-E9A1-4761-AA56-D896DBE936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6366"/>
            <a:ext cx="3095179" cy="1861634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="" xmlns:a16="http://schemas.microsoft.com/office/drawing/2014/main" id="{EBB95AE6-5782-4D09-AB68-77787B9B9C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367" y="0"/>
            <a:ext cx="1861633" cy="1273153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="" xmlns:a16="http://schemas.microsoft.com/office/drawing/2014/main" id="{EC8257E6-242D-47EE-961D-4D4B8CADF9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238" y="5075585"/>
            <a:ext cx="3151762" cy="1782415"/>
          </a:xfrm>
          <a:prstGeom prst="rect">
            <a:avLst/>
          </a:prstGeom>
        </p:spPr>
      </p:pic>
      <p:pic>
        <p:nvPicPr>
          <p:cNvPr id="11" name="Graphic 3">
            <a:hlinkClick r:id="rId2"/>
            <a:extLst>
              <a:ext uri="{FF2B5EF4-FFF2-40B4-BE49-F238E27FC236}">
                <a16:creationId xmlns="" xmlns:a16="http://schemas.microsoft.com/office/drawing/2014/main" id="{FF73181D-0356-487F-ADE8-DF3F5403BA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873453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="" xmlns:a16="http://schemas.microsoft.com/office/drawing/2014/main" id="{EA32E785-C926-4E6A-87C5-B7869ED1310B}"/>
              </a:ext>
            </a:extLst>
          </p:cNvPr>
          <p:cNvSpPr txBox="1"/>
          <p:nvPr userDrawn="1"/>
        </p:nvSpPr>
        <p:spPr>
          <a:xfrm>
            <a:off x="4181605" y="692917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림 21">
            <a:extLst>
              <a:ext uri="{FF2B5EF4-FFF2-40B4-BE49-F238E27FC236}">
                <a16:creationId xmlns="" xmlns:a16="http://schemas.microsoft.com/office/drawing/2014/main" id="{C176BACA-7E73-43BB-B612-93CD91B4190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08246" cy="1499492"/>
          </a:xfrm>
          <a:prstGeom prst="rect">
            <a:avLst/>
          </a:prstGeom>
        </p:spPr>
      </p:pic>
      <p:pic>
        <p:nvPicPr>
          <p:cNvPr id="14" name="그림 22">
            <a:extLst>
              <a:ext uri="{FF2B5EF4-FFF2-40B4-BE49-F238E27FC236}">
                <a16:creationId xmlns="" xmlns:a16="http://schemas.microsoft.com/office/drawing/2014/main" id="{5956E420-E9A1-4761-AA56-D896DBE936E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6366"/>
            <a:ext cx="3095179" cy="1861634"/>
          </a:xfrm>
          <a:prstGeom prst="rect">
            <a:avLst/>
          </a:prstGeom>
        </p:spPr>
      </p:pic>
      <p:pic>
        <p:nvPicPr>
          <p:cNvPr id="17" name="그림 23">
            <a:extLst>
              <a:ext uri="{FF2B5EF4-FFF2-40B4-BE49-F238E27FC236}">
                <a16:creationId xmlns="" xmlns:a16="http://schemas.microsoft.com/office/drawing/2014/main" id="{EBB95AE6-5782-4D09-AB68-77787B9B9C4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367" y="0"/>
            <a:ext cx="1861633" cy="1273153"/>
          </a:xfrm>
          <a:prstGeom prst="rect">
            <a:avLst/>
          </a:prstGeom>
        </p:spPr>
      </p:pic>
      <p:pic>
        <p:nvPicPr>
          <p:cNvPr id="18" name="그림 24">
            <a:extLst>
              <a:ext uri="{FF2B5EF4-FFF2-40B4-BE49-F238E27FC236}">
                <a16:creationId xmlns="" xmlns:a16="http://schemas.microsoft.com/office/drawing/2014/main" id="{EC8257E6-242D-47EE-961D-4D4B8CADF9C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238" y="5075585"/>
            <a:ext cx="3151762" cy="178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03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3">
            <a:hlinkClick r:id="rId2"/>
            <a:extLst>
              <a:ext uri="{FF2B5EF4-FFF2-40B4-BE49-F238E27FC236}">
                <a16:creationId xmlns="" xmlns:a16="http://schemas.microsoft.com/office/drawing/2014/main" id="{7801931F-5B1A-4B92-82A9-9A0A0EE394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873453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5"/>
            <a:extLst>
              <a:ext uri="{FF2B5EF4-FFF2-40B4-BE49-F238E27FC236}">
                <a16:creationId xmlns="" xmlns:a16="http://schemas.microsoft.com/office/drawing/2014/main" id="{37FE7FDE-2BC0-4FC3-AA7C-1CE7DEE15204}"/>
              </a:ext>
            </a:extLst>
          </p:cNvPr>
          <p:cNvSpPr txBox="1"/>
          <p:nvPr/>
        </p:nvSpPr>
        <p:spPr>
          <a:xfrm>
            <a:off x="4181605" y="692917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="" xmlns:a16="http://schemas.microsoft.com/office/drawing/2014/main" id="{D15B35D0-F519-4F87-8589-9A32A0504E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17782" y="0"/>
            <a:ext cx="2874218" cy="135644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="" xmlns:a16="http://schemas.microsoft.com/office/drawing/2014/main" id="{98A32E95-E373-4AAF-971C-7334098AEF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09147" y="3613301"/>
            <a:ext cx="4182853" cy="3244699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="" xmlns:a16="http://schemas.microsoft.com/office/drawing/2014/main" id="{353E61CE-A9A9-430C-9A09-F728E55552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2390202" cy="1738872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="" xmlns:a16="http://schemas.microsoft.com/office/drawing/2014/main" id="{59A642CA-9676-48A7-9D79-42A5556E80C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483634"/>
            <a:ext cx="1637288" cy="1374366"/>
          </a:xfrm>
          <a:prstGeom prst="rect">
            <a:avLst/>
          </a:prstGeom>
        </p:spPr>
      </p:pic>
      <p:pic>
        <p:nvPicPr>
          <p:cNvPr id="8" name="Graphic 3">
            <a:hlinkClick r:id="rId2"/>
            <a:extLst>
              <a:ext uri="{FF2B5EF4-FFF2-40B4-BE49-F238E27FC236}">
                <a16:creationId xmlns="" xmlns:a16="http://schemas.microsoft.com/office/drawing/2014/main" id="{7801931F-5B1A-4B92-82A9-9A0A0EE394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873453"/>
            <a:ext cx="2239204" cy="246221"/>
          </a:xfrm>
          <a:prstGeom prst="rect">
            <a:avLst/>
          </a:prstGeom>
        </p:spPr>
      </p:pic>
      <p:sp>
        <p:nvSpPr>
          <p:cNvPr id="9" name="TextBox 8">
            <a:hlinkClick r:id="rId5"/>
            <a:extLst>
              <a:ext uri="{FF2B5EF4-FFF2-40B4-BE49-F238E27FC236}">
                <a16:creationId xmlns="" xmlns:a16="http://schemas.microsoft.com/office/drawing/2014/main" id="{37FE7FDE-2BC0-4FC3-AA7C-1CE7DEE15204}"/>
              </a:ext>
            </a:extLst>
          </p:cNvPr>
          <p:cNvSpPr txBox="1"/>
          <p:nvPr userDrawn="1"/>
        </p:nvSpPr>
        <p:spPr>
          <a:xfrm>
            <a:off x="4181605" y="692917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그림 14">
            <a:extLst>
              <a:ext uri="{FF2B5EF4-FFF2-40B4-BE49-F238E27FC236}">
                <a16:creationId xmlns="" xmlns:a16="http://schemas.microsoft.com/office/drawing/2014/main" id="{D15B35D0-F519-4F87-8589-9A32A0504EE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17782" y="0"/>
            <a:ext cx="2874218" cy="1356440"/>
          </a:xfrm>
          <a:prstGeom prst="rect">
            <a:avLst/>
          </a:prstGeom>
        </p:spPr>
      </p:pic>
      <p:pic>
        <p:nvPicPr>
          <p:cNvPr id="11" name="그림 15">
            <a:extLst>
              <a:ext uri="{FF2B5EF4-FFF2-40B4-BE49-F238E27FC236}">
                <a16:creationId xmlns="" xmlns:a16="http://schemas.microsoft.com/office/drawing/2014/main" id="{98A32E95-E373-4AAF-971C-7334098AEFA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09147" y="3613301"/>
            <a:ext cx="4182853" cy="3244699"/>
          </a:xfrm>
          <a:prstGeom prst="rect">
            <a:avLst/>
          </a:prstGeom>
        </p:spPr>
      </p:pic>
      <p:pic>
        <p:nvPicPr>
          <p:cNvPr id="14" name="그림 16">
            <a:extLst>
              <a:ext uri="{FF2B5EF4-FFF2-40B4-BE49-F238E27FC236}">
                <a16:creationId xmlns="" xmlns:a16="http://schemas.microsoft.com/office/drawing/2014/main" id="{353E61CE-A9A9-430C-9A09-F728E55552C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2390202" cy="1738872"/>
          </a:xfrm>
          <a:prstGeom prst="rect">
            <a:avLst/>
          </a:prstGeom>
        </p:spPr>
      </p:pic>
      <p:pic>
        <p:nvPicPr>
          <p:cNvPr id="19" name="그림 17">
            <a:extLst>
              <a:ext uri="{FF2B5EF4-FFF2-40B4-BE49-F238E27FC236}">
                <a16:creationId xmlns="" xmlns:a16="http://schemas.microsoft.com/office/drawing/2014/main" id="{59A642CA-9676-48A7-9D79-42A5556E80C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483634"/>
            <a:ext cx="1637288" cy="137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751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3">
            <a:hlinkClick r:id="rId2"/>
            <a:extLst>
              <a:ext uri="{FF2B5EF4-FFF2-40B4-BE49-F238E27FC236}">
                <a16:creationId xmlns="" xmlns:a16="http://schemas.microsoft.com/office/drawing/2014/main" id="{55EF89A4-315C-4420-9123-1F408FCEA6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873453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5"/>
            <a:extLst>
              <a:ext uri="{FF2B5EF4-FFF2-40B4-BE49-F238E27FC236}">
                <a16:creationId xmlns="" xmlns:a16="http://schemas.microsoft.com/office/drawing/2014/main" id="{E2F90882-5A50-4A78-82C6-EBA69C8F486B}"/>
              </a:ext>
            </a:extLst>
          </p:cNvPr>
          <p:cNvSpPr txBox="1"/>
          <p:nvPr/>
        </p:nvSpPr>
        <p:spPr>
          <a:xfrm>
            <a:off x="4181605" y="692917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="" xmlns:a16="http://schemas.microsoft.com/office/drawing/2014/main" id="{1F469035-D532-43C9-97C3-020EFE1BC9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5298393"/>
            <a:ext cx="4439801" cy="1559607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="" xmlns:a16="http://schemas.microsoft.com/office/drawing/2014/main" id="{73D02D7D-4BC0-4277-A1BB-9201DDB06F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553631" cy="3621156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="" xmlns:a16="http://schemas.microsoft.com/office/drawing/2014/main" id="{1BE9F0D3-622D-45C8-B1C0-74A9AFC021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457310" y="5609120"/>
            <a:ext cx="3734690" cy="124888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="" xmlns:a16="http://schemas.microsoft.com/office/drawing/2014/main" id="{3771CDEA-57E3-4482-9E5A-DC43D256315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638666" y="0"/>
            <a:ext cx="4553334" cy="2611295"/>
          </a:xfrm>
          <a:prstGeom prst="rect">
            <a:avLst/>
          </a:prstGeom>
        </p:spPr>
      </p:pic>
      <p:pic>
        <p:nvPicPr>
          <p:cNvPr id="8" name="Graphic 3">
            <a:hlinkClick r:id="rId2"/>
            <a:extLst>
              <a:ext uri="{FF2B5EF4-FFF2-40B4-BE49-F238E27FC236}">
                <a16:creationId xmlns="" xmlns:a16="http://schemas.microsoft.com/office/drawing/2014/main" id="{55EF89A4-315C-4420-9123-1F408FCEA6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873453"/>
            <a:ext cx="2239204" cy="246221"/>
          </a:xfrm>
          <a:prstGeom prst="rect">
            <a:avLst/>
          </a:prstGeom>
        </p:spPr>
      </p:pic>
      <p:sp>
        <p:nvSpPr>
          <p:cNvPr id="9" name="TextBox 8">
            <a:hlinkClick r:id="rId5"/>
            <a:extLst>
              <a:ext uri="{FF2B5EF4-FFF2-40B4-BE49-F238E27FC236}">
                <a16:creationId xmlns="" xmlns:a16="http://schemas.microsoft.com/office/drawing/2014/main" id="{E2F90882-5A50-4A78-82C6-EBA69C8F486B}"/>
              </a:ext>
            </a:extLst>
          </p:cNvPr>
          <p:cNvSpPr txBox="1"/>
          <p:nvPr userDrawn="1"/>
        </p:nvSpPr>
        <p:spPr>
          <a:xfrm>
            <a:off x="4181605" y="692917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그림 14">
            <a:extLst>
              <a:ext uri="{FF2B5EF4-FFF2-40B4-BE49-F238E27FC236}">
                <a16:creationId xmlns="" xmlns:a16="http://schemas.microsoft.com/office/drawing/2014/main" id="{1F469035-D532-43C9-97C3-020EFE1BC94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5298393"/>
            <a:ext cx="4439801" cy="1559607"/>
          </a:xfrm>
          <a:prstGeom prst="rect">
            <a:avLst/>
          </a:prstGeom>
        </p:spPr>
      </p:pic>
      <p:pic>
        <p:nvPicPr>
          <p:cNvPr id="11" name="그림 15">
            <a:extLst>
              <a:ext uri="{FF2B5EF4-FFF2-40B4-BE49-F238E27FC236}">
                <a16:creationId xmlns="" xmlns:a16="http://schemas.microsoft.com/office/drawing/2014/main" id="{73D02D7D-4BC0-4277-A1BB-9201DDB06FA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553631" cy="3621156"/>
          </a:xfrm>
          <a:prstGeom prst="rect">
            <a:avLst/>
          </a:prstGeom>
        </p:spPr>
      </p:pic>
      <p:pic>
        <p:nvPicPr>
          <p:cNvPr id="14" name="그림 16">
            <a:extLst>
              <a:ext uri="{FF2B5EF4-FFF2-40B4-BE49-F238E27FC236}">
                <a16:creationId xmlns="" xmlns:a16="http://schemas.microsoft.com/office/drawing/2014/main" id="{1BE9F0D3-622D-45C8-B1C0-74A9AFC0215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457310" y="5609120"/>
            <a:ext cx="3734690" cy="1248880"/>
          </a:xfrm>
          <a:prstGeom prst="rect">
            <a:avLst/>
          </a:prstGeom>
        </p:spPr>
      </p:pic>
      <p:pic>
        <p:nvPicPr>
          <p:cNvPr id="19" name="그림 17">
            <a:extLst>
              <a:ext uri="{FF2B5EF4-FFF2-40B4-BE49-F238E27FC236}">
                <a16:creationId xmlns="" xmlns:a16="http://schemas.microsoft.com/office/drawing/2014/main" id="{3771CDEA-57E3-4482-9E5A-DC43D256315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638666" y="0"/>
            <a:ext cx="4553334" cy="261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6457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4">
            <a:extLst>
              <a:ext uri="{FF2B5EF4-FFF2-40B4-BE49-F238E27FC236}">
                <a16:creationId xmlns="" xmlns:a16="http://schemas.microsoft.com/office/drawing/2014/main" id="{37940F45-F931-4242-8155-86705E6602E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08357" y="1933576"/>
            <a:ext cx="4857162" cy="2247122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5" name="그림 개체 틀 4">
            <a:extLst>
              <a:ext uri="{FF2B5EF4-FFF2-40B4-BE49-F238E27FC236}">
                <a16:creationId xmlns="" xmlns:a16="http://schemas.microsoft.com/office/drawing/2014/main" id="{60B4F951-AB4F-419D-BE59-F6DA6B1CA1A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6483" y="1933576"/>
            <a:ext cx="4857162" cy="2247122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Graphic 3">
            <a:hlinkClick r:id="rId2"/>
            <a:extLst>
              <a:ext uri="{FF2B5EF4-FFF2-40B4-BE49-F238E27FC236}">
                <a16:creationId xmlns="" xmlns:a16="http://schemas.microsoft.com/office/drawing/2014/main" id="{1E4D28BF-E8D1-48FF-AE25-D68671F018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873453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5"/>
            <a:extLst>
              <a:ext uri="{FF2B5EF4-FFF2-40B4-BE49-F238E27FC236}">
                <a16:creationId xmlns="" xmlns:a16="http://schemas.microsoft.com/office/drawing/2014/main" id="{764519D4-3FFD-43E5-ACBB-B03129536DF8}"/>
              </a:ext>
            </a:extLst>
          </p:cNvPr>
          <p:cNvSpPr txBox="1"/>
          <p:nvPr/>
        </p:nvSpPr>
        <p:spPr>
          <a:xfrm>
            <a:off x="4181605" y="692917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="" xmlns:a16="http://schemas.microsoft.com/office/drawing/2014/main" id="{E4576480-633D-4FB4-B20F-BA76C2DEBF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87187" y="0"/>
            <a:ext cx="3704813" cy="1583509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="" xmlns:a16="http://schemas.microsoft.com/office/drawing/2014/main" id="{F3B897BC-5F8B-4723-B1B8-491E6624A0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-651330" y="651331"/>
            <a:ext cx="3268602" cy="1965941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="" xmlns:a16="http://schemas.microsoft.com/office/drawing/2014/main" id="{A267677C-A8E8-404F-A91A-75BD9D45C65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10536786" y="5202786"/>
            <a:ext cx="1965940" cy="1344488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="" xmlns:a16="http://schemas.microsoft.com/office/drawing/2014/main" id="{570871DB-5BFE-4075-8C66-90320A271F4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5778230"/>
            <a:ext cx="3073828" cy="1079770"/>
          </a:xfrm>
          <a:prstGeom prst="rect">
            <a:avLst/>
          </a:prstGeom>
        </p:spPr>
      </p:pic>
      <p:pic>
        <p:nvPicPr>
          <p:cNvPr id="10" name="Graphic 3">
            <a:hlinkClick r:id="rId2"/>
            <a:extLst>
              <a:ext uri="{FF2B5EF4-FFF2-40B4-BE49-F238E27FC236}">
                <a16:creationId xmlns="" xmlns:a16="http://schemas.microsoft.com/office/drawing/2014/main" id="{1E4D28BF-E8D1-48FF-AE25-D68671F018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873453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5"/>
            <a:extLst>
              <a:ext uri="{FF2B5EF4-FFF2-40B4-BE49-F238E27FC236}">
                <a16:creationId xmlns="" xmlns:a16="http://schemas.microsoft.com/office/drawing/2014/main" id="{764519D4-3FFD-43E5-ACBB-B03129536DF8}"/>
              </a:ext>
            </a:extLst>
          </p:cNvPr>
          <p:cNvSpPr txBox="1"/>
          <p:nvPr userDrawn="1"/>
        </p:nvSpPr>
        <p:spPr>
          <a:xfrm>
            <a:off x="4181605" y="692917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그림 14">
            <a:extLst>
              <a:ext uri="{FF2B5EF4-FFF2-40B4-BE49-F238E27FC236}">
                <a16:creationId xmlns="" xmlns:a16="http://schemas.microsoft.com/office/drawing/2014/main" id="{E4576480-633D-4FB4-B20F-BA76C2DEBF0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87187" y="0"/>
            <a:ext cx="3704813" cy="1583509"/>
          </a:xfrm>
          <a:prstGeom prst="rect">
            <a:avLst/>
          </a:prstGeom>
        </p:spPr>
      </p:pic>
      <p:pic>
        <p:nvPicPr>
          <p:cNvPr id="19" name="그림 15">
            <a:extLst>
              <a:ext uri="{FF2B5EF4-FFF2-40B4-BE49-F238E27FC236}">
                <a16:creationId xmlns="" xmlns:a16="http://schemas.microsoft.com/office/drawing/2014/main" id="{F3B897BC-5F8B-4723-B1B8-491E6624A0F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-651330" y="651331"/>
            <a:ext cx="3268602" cy="1965941"/>
          </a:xfrm>
          <a:prstGeom prst="rect">
            <a:avLst/>
          </a:prstGeom>
        </p:spPr>
      </p:pic>
      <p:pic>
        <p:nvPicPr>
          <p:cNvPr id="20" name="그림 16">
            <a:extLst>
              <a:ext uri="{FF2B5EF4-FFF2-40B4-BE49-F238E27FC236}">
                <a16:creationId xmlns="" xmlns:a16="http://schemas.microsoft.com/office/drawing/2014/main" id="{A267677C-A8E8-404F-A91A-75BD9D45C65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10536786" y="5202786"/>
            <a:ext cx="1965940" cy="1344488"/>
          </a:xfrm>
          <a:prstGeom prst="rect">
            <a:avLst/>
          </a:prstGeom>
        </p:spPr>
      </p:pic>
      <p:pic>
        <p:nvPicPr>
          <p:cNvPr id="21" name="그림 17">
            <a:extLst>
              <a:ext uri="{FF2B5EF4-FFF2-40B4-BE49-F238E27FC236}">
                <a16:creationId xmlns="" xmlns:a16="http://schemas.microsoft.com/office/drawing/2014/main" id="{570871DB-5BFE-4075-8C66-90320A271F4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5778230"/>
            <a:ext cx="3073828" cy="107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444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3">
            <a:hlinkClick r:id="rId2"/>
            <a:extLst>
              <a:ext uri="{FF2B5EF4-FFF2-40B4-BE49-F238E27FC236}">
                <a16:creationId xmlns="" xmlns:a16="http://schemas.microsoft.com/office/drawing/2014/main" id="{8BAB3469-5E5F-488B-823B-DB773FB3A6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873453"/>
            <a:ext cx="2239204" cy="246221"/>
          </a:xfrm>
          <a:prstGeom prst="rect">
            <a:avLst/>
          </a:prstGeom>
        </p:spPr>
      </p:pic>
      <p:sp>
        <p:nvSpPr>
          <p:cNvPr id="14" name="TextBox 13">
            <a:hlinkClick r:id="rId5"/>
            <a:extLst>
              <a:ext uri="{FF2B5EF4-FFF2-40B4-BE49-F238E27FC236}">
                <a16:creationId xmlns="" xmlns:a16="http://schemas.microsoft.com/office/drawing/2014/main" id="{350D8F81-E4D6-4378-A5D2-FB0ADA1C4A6B}"/>
              </a:ext>
            </a:extLst>
          </p:cNvPr>
          <p:cNvSpPr txBox="1"/>
          <p:nvPr/>
        </p:nvSpPr>
        <p:spPr>
          <a:xfrm>
            <a:off x="4181605" y="692917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="" xmlns:a16="http://schemas.microsoft.com/office/drawing/2014/main" id="{9A8477A7-F0F5-4C53-98FB-0315172AA4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10076671" y="758889"/>
            <a:ext cx="2874218" cy="135644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="" xmlns:a16="http://schemas.microsoft.com/office/drawing/2014/main" id="{6557FA9F-82AB-46B2-B4E2-B4295F3FF7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-131461" y="5352173"/>
            <a:ext cx="1637288" cy="1374366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="" xmlns:a16="http://schemas.microsoft.com/office/drawing/2014/main" id="{EC1D5E25-F80D-4157-A7F7-7CE149DFC6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3328356" cy="1882284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="" xmlns:a16="http://schemas.microsoft.com/office/drawing/2014/main" id="{98ABC587-2D5B-4E75-BD48-FBDE4535C1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666" y="4246705"/>
            <a:ext cx="4553334" cy="2611295"/>
          </a:xfrm>
          <a:prstGeom prst="rect">
            <a:avLst/>
          </a:prstGeom>
        </p:spPr>
      </p:pic>
      <p:pic>
        <p:nvPicPr>
          <p:cNvPr id="8" name="Graphic 3">
            <a:hlinkClick r:id="rId2"/>
            <a:extLst>
              <a:ext uri="{FF2B5EF4-FFF2-40B4-BE49-F238E27FC236}">
                <a16:creationId xmlns="" xmlns:a16="http://schemas.microsoft.com/office/drawing/2014/main" id="{8BAB3469-5E5F-488B-823B-DB773FB3A6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873453"/>
            <a:ext cx="2239204" cy="246221"/>
          </a:xfrm>
          <a:prstGeom prst="rect">
            <a:avLst/>
          </a:prstGeom>
        </p:spPr>
      </p:pic>
      <p:sp>
        <p:nvSpPr>
          <p:cNvPr id="9" name="TextBox 8">
            <a:hlinkClick r:id="rId5"/>
            <a:extLst>
              <a:ext uri="{FF2B5EF4-FFF2-40B4-BE49-F238E27FC236}">
                <a16:creationId xmlns="" xmlns:a16="http://schemas.microsoft.com/office/drawing/2014/main" id="{350D8F81-E4D6-4378-A5D2-FB0ADA1C4A6B}"/>
              </a:ext>
            </a:extLst>
          </p:cNvPr>
          <p:cNvSpPr txBox="1"/>
          <p:nvPr userDrawn="1"/>
        </p:nvSpPr>
        <p:spPr>
          <a:xfrm>
            <a:off x="4181605" y="692917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그림 15">
            <a:extLst>
              <a:ext uri="{FF2B5EF4-FFF2-40B4-BE49-F238E27FC236}">
                <a16:creationId xmlns="" xmlns:a16="http://schemas.microsoft.com/office/drawing/2014/main" id="{9A8477A7-F0F5-4C53-98FB-0315172AA49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10076671" y="758889"/>
            <a:ext cx="2874218" cy="1356440"/>
          </a:xfrm>
          <a:prstGeom prst="rect">
            <a:avLst/>
          </a:prstGeom>
        </p:spPr>
      </p:pic>
      <p:pic>
        <p:nvPicPr>
          <p:cNvPr id="11" name="그림 16">
            <a:extLst>
              <a:ext uri="{FF2B5EF4-FFF2-40B4-BE49-F238E27FC236}">
                <a16:creationId xmlns="" xmlns:a16="http://schemas.microsoft.com/office/drawing/2014/main" id="{6557FA9F-82AB-46B2-B4E2-B4295F3FF7D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-131461" y="5352173"/>
            <a:ext cx="1637288" cy="1374366"/>
          </a:xfrm>
          <a:prstGeom prst="rect">
            <a:avLst/>
          </a:prstGeom>
        </p:spPr>
      </p:pic>
      <p:pic>
        <p:nvPicPr>
          <p:cNvPr id="12" name="그림 17">
            <a:extLst>
              <a:ext uri="{FF2B5EF4-FFF2-40B4-BE49-F238E27FC236}">
                <a16:creationId xmlns="" xmlns:a16="http://schemas.microsoft.com/office/drawing/2014/main" id="{EC1D5E25-F80D-4157-A7F7-7CE149DFC61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3328356" cy="1882284"/>
          </a:xfrm>
          <a:prstGeom prst="rect">
            <a:avLst/>
          </a:prstGeom>
        </p:spPr>
      </p:pic>
      <p:pic>
        <p:nvPicPr>
          <p:cNvPr id="15" name="그림 18">
            <a:extLst>
              <a:ext uri="{FF2B5EF4-FFF2-40B4-BE49-F238E27FC236}">
                <a16:creationId xmlns="" xmlns:a16="http://schemas.microsoft.com/office/drawing/2014/main" id="{98ABC587-2D5B-4E75-BD48-FBDE4535C10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666" y="4246705"/>
            <a:ext cx="4553334" cy="261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8453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3">
            <a:hlinkClick r:id="rId2"/>
            <a:extLst>
              <a:ext uri="{FF2B5EF4-FFF2-40B4-BE49-F238E27FC236}">
                <a16:creationId xmlns="" xmlns:a16="http://schemas.microsoft.com/office/drawing/2014/main" id="{655A3802-18FC-417C-A92D-7CC19C047A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873453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="" xmlns:a16="http://schemas.microsoft.com/office/drawing/2014/main" id="{7B6CEA33-E705-4A40-B073-D5382F46CFD1}"/>
              </a:ext>
            </a:extLst>
          </p:cNvPr>
          <p:cNvSpPr txBox="1"/>
          <p:nvPr/>
        </p:nvSpPr>
        <p:spPr>
          <a:xfrm>
            <a:off x="4181605" y="692917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="" xmlns:a16="http://schemas.microsoft.com/office/drawing/2014/main" id="{249F476E-8BBB-4285-B7B8-BFDEC1722D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5358508"/>
            <a:ext cx="3508246" cy="1499492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="" xmlns:a16="http://schemas.microsoft.com/office/drawing/2014/main" id="{7F06B438-6B39-42E4-8604-92DECE62A5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3095179" cy="1861634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="" xmlns:a16="http://schemas.microsoft.com/office/drawing/2014/main" id="{19A42A26-4143-4A25-B9BD-2E451B67A2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330367" y="5584847"/>
            <a:ext cx="1861633" cy="1273153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="" xmlns:a16="http://schemas.microsoft.com/office/drawing/2014/main" id="{1246BB2B-D723-46EE-B07F-8A888F1CF12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040238" y="0"/>
            <a:ext cx="3151762" cy="1782415"/>
          </a:xfrm>
          <a:prstGeom prst="rect">
            <a:avLst/>
          </a:prstGeom>
        </p:spPr>
      </p:pic>
      <p:pic>
        <p:nvPicPr>
          <p:cNvPr id="8" name="Graphic 3">
            <a:hlinkClick r:id="rId2"/>
            <a:extLst>
              <a:ext uri="{FF2B5EF4-FFF2-40B4-BE49-F238E27FC236}">
                <a16:creationId xmlns="" xmlns:a16="http://schemas.microsoft.com/office/drawing/2014/main" id="{655A3802-18FC-417C-A92D-7CC19C047A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873453"/>
            <a:ext cx="2239204" cy="246221"/>
          </a:xfrm>
          <a:prstGeom prst="rect">
            <a:avLst/>
          </a:prstGeom>
        </p:spPr>
      </p:pic>
      <p:sp>
        <p:nvSpPr>
          <p:cNvPr id="9" name="TextBox 8">
            <a:hlinkClick r:id="rId5"/>
            <a:extLst>
              <a:ext uri="{FF2B5EF4-FFF2-40B4-BE49-F238E27FC236}">
                <a16:creationId xmlns="" xmlns:a16="http://schemas.microsoft.com/office/drawing/2014/main" id="{7B6CEA33-E705-4A40-B073-D5382F46CFD1}"/>
              </a:ext>
            </a:extLst>
          </p:cNvPr>
          <p:cNvSpPr txBox="1"/>
          <p:nvPr userDrawn="1"/>
        </p:nvSpPr>
        <p:spPr>
          <a:xfrm>
            <a:off x="4181605" y="692917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그림 17">
            <a:extLst>
              <a:ext uri="{FF2B5EF4-FFF2-40B4-BE49-F238E27FC236}">
                <a16:creationId xmlns="" xmlns:a16="http://schemas.microsoft.com/office/drawing/2014/main" id="{249F476E-8BBB-4285-B7B8-BFDEC1722DA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5358508"/>
            <a:ext cx="3508246" cy="1499492"/>
          </a:xfrm>
          <a:prstGeom prst="rect">
            <a:avLst/>
          </a:prstGeom>
        </p:spPr>
      </p:pic>
      <p:pic>
        <p:nvPicPr>
          <p:cNvPr id="13" name="그림 18">
            <a:extLst>
              <a:ext uri="{FF2B5EF4-FFF2-40B4-BE49-F238E27FC236}">
                <a16:creationId xmlns="" xmlns:a16="http://schemas.microsoft.com/office/drawing/2014/main" id="{7F06B438-6B39-42E4-8604-92DECE62A5B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3095179" cy="1861634"/>
          </a:xfrm>
          <a:prstGeom prst="rect">
            <a:avLst/>
          </a:prstGeom>
        </p:spPr>
      </p:pic>
      <p:pic>
        <p:nvPicPr>
          <p:cNvPr id="14" name="그림 19">
            <a:extLst>
              <a:ext uri="{FF2B5EF4-FFF2-40B4-BE49-F238E27FC236}">
                <a16:creationId xmlns="" xmlns:a16="http://schemas.microsoft.com/office/drawing/2014/main" id="{19A42A26-4143-4A25-B9BD-2E451B67A27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330367" y="5584847"/>
            <a:ext cx="1861633" cy="1273153"/>
          </a:xfrm>
          <a:prstGeom prst="rect">
            <a:avLst/>
          </a:prstGeom>
        </p:spPr>
      </p:pic>
      <p:pic>
        <p:nvPicPr>
          <p:cNvPr id="15" name="그림 20">
            <a:extLst>
              <a:ext uri="{FF2B5EF4-FFF2-40B4-BE49-F238E27FC236}">
                <a16:creationId xmlns="" xmlns:a16="http://schemas.microsoft.com/office/drawing/2014/main" id="{1246BB2B-D723-46EE-B07F-8A888F1CF12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040238" y="0"/>
            <a:ext cx="3151762" cy="178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1274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3">
            <a:hlinkClick r:id="rId2"/>
            <a:extLst>
              <a:ext uri="{FF2B5EF4-FFF2-40B4-BE49-F238E27FC236}">
                <a16:creationId xmlns="" xmlns:a16="http://schemas.microsoft.com/office/drawing/2014/main" id="{3FE7464A-0F45-47F4-B8BC-CB66A61D80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873453"/>
            <a:ext cx="2239204" cy="246221"/>
          </a:xfrm>
          <a:prstGeom prst="rect">
            <a:avLst/>
          </a:prstGeom>
        </p:spPr>
      </p:pic>
      <p:sp>
        <p:nvSpPr>
          <p:cNvPr id="15" name="TextBox 14">
            <a:hlinkClick r:id="rId5"/>
            <a:extLst>
              <a:ext uri="{FF2B5EF4-FFF2-40B4-BE49-F238E27FC236}">
                <a16:creationId xmlns="" xmlns:a16="http://schemas.microsoft.com/office/drawing/2014/main" id="{AC1D1182-EEB0-45A2-8B81-93F3D26C15E0}"/>
              </a:ext>
            </a:extLst>
          </p:cNvPr>
          <p:cNvSpPr txBox="1"/>
          <p:nvPr/>
        </p:nvSpPr>
        <p:spPr>
          <a:xfrm>
            <a:off x="4181605" y="692917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="" xmlns:a16="http://schemas.microsoft.com/office/drawing/2014/main" id="{F11E9FEC-DC49-4EEE-A160-CAD936A539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317782" y="5501560"/>
            <a:ext cx="2874218" cy="135644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="" xmlns:a16="http://schemas.microsoft.com/office/drawing/2014/main" id="{E68D5EA5-7EE2-412E-9FEE-9CA4947CD3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8009147" y="0"/>
            <a:ext cx="4182853" cy="3244699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="" xmlns:a16="http://schemas.microsoft.com/office/drawing/2014/main" id="{D19D0921-1465-40E5-8DB5-91E37066C2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5119128"/>
            <a:ext cx="2390202" cy="1738872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="" xmlns:a16="http://schemas.microsoft.com/office/drawing/2014/main" id="{ED71DF7D-43B1-4604-B879-4AF2BF51647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637288" cy="1374366"/>
          </a:xfrm>
          <a:prstGeom prst="rect">
            <a:avLst/>
          </a:prstGeom>
        </p:spPr>
      </p:pic>
      <p:sp>
        <p:nvSpPr>
          <p:cNvPr id="21" name="그림 개체 틀 11">
            <a:extLst>
              <a:ext uri="{FF2B5EF4-FFF2-40B4-BE49-F238E27FC236}">
                <a16:creationId xmlns="" xmlns:a16="http://schemas.microsoft.com/office/drawing/2014/main" id="{EA0E1FD2-395A-4E2E-9F44-14C83BE5F4C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75032" y="1219200"/>
            <a:ext cx="2142067" cy="4423546"/>
          </a:xfrm>
          <a:prstGeom prst="roundRect">
            <a:avLst>
              <a:gd name="adj" fmla="val 1369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>
              <a:defRPr lang="ko-KR" altLang="en-US" sz="20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9" name="Graphic 3">
            <a:hlinkClick r:id="rId2"/>
            <a:extLst>
              <a:ext uri="{FF2B5EF4-FFF2-40B4-BE49-F238E27FC236}">
                <a16:creationId xmlns="" xmlns:a16="http://schemas.microsoft.com/office/drawing/2014/main" id="{3FE7464A-0F45-47F4-B8BC-CB66A61D80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873453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5"/>
            <a:extLst>
              <a:ext uri="{FF2B5EF4-FFF2-40B4-BE49-F238E27FC236}">
                <a16:creationId xmlns="" xmlns:a16="http://schemas.microsoft.com/office/drawing/2014/main" id="{AC1D1182-EEB0-45A2-8B81-93F3D26C15E0}"/>
              </a:ext>
            </a:extLst>
          </p:cNvPr>
          <p:cNvSpPr txBox="1"/>
          <p:nvPr userDrawn="1"/>
        </p:nvSpPr>
        <p:spPr>
          <a:xfrm>
            <a:off x="4181605" y="692917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림 16">
            <a:extLst>
              <a:ext uri="{FF2B5EF4-FFF2-40B4-BE49-F238E27FC236}">
                <a16:creationId xmlns="" xmlns:a16="http://schemas.microsoft.com/office/drawing/2014/main" id="{F11E9FEC-DC49-4EEE-A160-CAD936A539A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317782" y="5501560"/>
            <a:ext cx="2874218" cy="1356440"/>
          </a:xfrm>
          <a:prstGeom prst="rect">
            <a:avLst/>
          </a:prstGeom>
        </p:spPr>
      </p:pic>
      <p:pic>
        <p:nvPicPr>
          <p:cNvPr id="13" name="그림 17">
            <a:extLst>
              <a:ext uri="{FF2B5EF4-FFF2-40B4-BE49-F238E27FC236}">
                <a16:creationId xmlns="" xmlns:a16="http://schemas.microsoft.com/office/drawing/2014/main" id="{E68D5EA5-7EE2-412E-9FEE-9CA4947CD39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8009147" y="0"/>
            <a:ext cx="4182853" cy="3244699"/>
          </a:xfrm>
          <a:prstGeom prst="rect">
            <a:avLst/>
          </a:prstGeom>
        </p:spPr>
      </p:pic>
      <p:pic>
        <p:nvPicPr>
          <p:cNvPr id="14" name="그림 18">
            <a:extLst>
              <a:ext uri="{FF2B5EF4-FFF2-40B4-BE49-F238E27FC236}">
                <a16:creationId xmlns="" xmlns:a16="http://schemas.microsoft.com/office/drawing/2014/main" id="{D19D0921-1465-40E5-8DB5-91E37066C22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5119128"/>
            <a:ext cx="2390202" cy="1738872"/>
          </a:xfrm>
          <a:prstGeom prst="rect">
            <a:avLst/>
          </a:prstGeom>
        </p:spPr>
      </p:pic>
      <p:pic>
        <p:nvPicPr>
          <p:cNvPr id="16" name="그림 19">
            <a:extLst>
              <a:ext uri="{FF2B5EF4-FFF2-40B4-BE49-F238E27FC236}">
                <a16:creationId xmlns="" xmlns:a16="http://schemas.microsoft.com/office/drawing/2014/main" id="{ED71DF7D-43B1-4604-B879-4AF2BF51647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637288" cy="137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695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extLst>
              <a:ext uri="{FF2B5EF4-FFF2-40B4-BE49-F238E27FC236}">
                <a16:creationId xmlns="" xmlns:a16="http://schemas.microsoft.com/office/drawing/2014/main" id="{E0884825-3249-4A68-8255-BC2E4E22D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752199" y="5298393"/>
            <a:ext cx="4439801" cy="1559607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="" xmlns:a16="http://schemas.microsoft.com/office/drawing/2014/main" id="{E510535E-CC83-452E-9033-6578430D69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638369" y="0"/>
            <a:ext cx="1553631" cy="3621156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="" xmlns:a16="http://schemas.microsoft.com/office/drawing/2014/main" id="{13004133-D827-44C9-8525-76BC959360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5609120"/>
            <a:ext cx="3734690" cy="1248880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="" xmlns:a16="http://schemas.microsoft.com/office/drawing/2014/main" id="{CFEE5ED0-6BD2-4987-9040-911C1F09BD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4553334" cy="2611295"/>
          </a:xfrm>
          <a:prstGeom prst="rect">
            <a:avLst/>
          </a:prstGeom>
        </p:spPr>
      </p:pic>
      <p:pic>
        <p:nvPicPr>
          <p:cNvPr id="13" name="Graphic 3">
            <a:hlinkClick r:id="rId6"/>
            <a:extLst>
              <a:ext uri="{FF2B5EF4-FFF2-40B4-BE49-F238E27FC236}">
                <a16:creationId xmlns="" xmlns:a16="http://schemas.microsoft.com/office/drawing/2014/main" id="{E6C9081C-FB83-4D45-BBB6-051D472F1B3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29909"/>
          <a:stretch/>
        </p:blipFill>
        <p:spPr>
          <a:xfrm>
            <a:off x="5771192" y="6873453"/>
            <a:ext cx="2239204" cy="246221"/>
          </a:xfrm>
          <a:prstGeom prst="rect">
            <a:avLst/>
          </a:prstGeom>
        </p:spPr>
      </p:pic>
      <p:sp>
        <p:nvSpPr>
          <p:cNvPr id="14" name="TextBox 13">
            <a:hlinkClick r:id="rId9"/>
            <a:extLst>
              <a:ext uri="{FF2B5EF4-FFF2-40B4-BE49-F238E27FC236}">
                <a16:creationId xmlns="" xmlns:a16="http://schemas.microsoft.com/office/drawing/2014/main" id="{25CBBC73-8B57-48E7-A5DB-1AF51AB11469}"/>
              </a:ext>
            </a:extLst>
          </p:cNvPr>
          <p:cNvSpPr txBox="1"/>
          <p:nvPr/>
        </p:nvSpPr>
        <p:spPr>
          <a:xfrm>
            <a:off x="4181605" y="692917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그림 개체 틀 5">
            <a:extLst>
              <a:ext uri="{FF2B5EF4-FFF2-40B4-BE49-F238E27FC236}">
                <a16:creationId xmlns="" xmlns:a16="http://schemas.microsoft.com/office/drawing/2014/main" id="{07E9AD02-258A-402D-B8AC-D3DABF379CA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40810" y="1203960"/>
            <a:ext cx="5842310" cy="4450080"/>
          </a:xfrm>
          <a:prstGeom prst="roundRect">
            <a:avLst>
              <a:gd name="adj" fmla="val 4942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9" name="그림 16">
            <a:extLst>
              <a:ext uri="{FF2B5EF4-FFF2-40B4-BE49-F238E27FC236}">
                <a16:creationId xmlns="" xmlns:a16="http://schemas.microsoft.com/office/drawing/2014/main" id="{E0884825-3249-4A68-8255-BC2E4E22D4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752199" y="5298393"/>
            <a:ext cx="4439801" cy="1559607"/>
          </a:xfrm>
          <a:prstGeom prst="rect">
            <a:avLst/>
          </a:prstGeom>
        </p:spPr>
      </p:pic>
      <p:pic>
        <p:nvPicPr>
          <p:cNvPr id="10" name="그림 17">
            <a:extLst>
              <a:ext uri="{FF2B5EF4-FFF2-40B4-BE49-F238E27FC236}">
                <a16:creationId xmlns="" xmlns:a16="http://schemas.microsoft.com/office/drawing/2014/main" id="{E510535E-CC83-452E-9033-6578430D69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638369" y="0"/>
            <a:ext cx="1553631" cy="3621156"/>
          </a:xfrm>
          <a:prstGeom prst="rect">
            <a:avLst/>
          </a:prstGeom>
        </p:spPr>
      </p:pic>
      <p:pic>
        <p:nvPicPr>
          <p:cNvPr id="11" name="그림 18">
            <a:extLst>
              <a:ext uri="{FF2B5EF4-FFF2-40B4-BE49-F238E27FC236}">
                <a16:creationId xmlns="" xmlns:a16="http://schemas.microsoft.com/office/drawing/2014/main" id="{13004133-D827-44C9-8525-76BC959360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5609120"/>
            <a:ext cx="3734690" cy="1248880"/>
          </a:xfrm>
          <a:prstGeom prst="rect">
            <a:avLst/>
          </a:prstGeom>
        </p:spPr>
      </p:pic>
      <p:pic>
        <p:nvPicPr>
          <p:cNvPr id="12" name="그림 19">
            <a:extLst>
              <a:ext uri="{FF2B5EF4-FFF2-40B4-BE49-F238E27FC236}">
                <a16:creationId xmlns="" xmlns:a16="http://schemas.microsoft.com/office/drawing/2014/main" id="{CFEE5ED0-6BD2-4987-9040-911C1F09BD8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4553334" cy="2611295"/>
          </a:xfrm>
          <a:prstGeom prst="rect">
            <a:avLst/>
          </a:prstGeom>
        </p:spPr>
      </p:pic>
      <p:pic>
        <p:nvPicPr>
          <p:cNvPr id="16" name="Graphic 3">
            <a:hlinkClick r:id="rId6"/>
            <a:extLst>
              <a:ext uri="{FF2B5EF4-FFF2-40B4-BE49-F238E27FC236}">
                <a16:creationId xmlns="" xmlns:a16="http://schemas.microsoft.com/office/drawing/2014/main" id="{E6C9081C-FB83-4D45-BBB6-051D472F1B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29909"/>
          <a:stretch/>
        </p:blipFill>
        <p:spPr>
          <a:xfrm>
            <a:off x="5771192" y="6873453"/>
            <a:ext cx="2239204" cy="246221"/>
          </a:xfrm>
          <a:prstGeom prst="rect">
            <a:avLst/>
          </a:prstGeom>
        </p:spPr>
      </p:pic>
      <p:sp>
        <p:nvSpPr>
          <p:cNvPr id="21" name="TextBox 20">
            <a:hlinkClick r:id="rId9"/>
            <a:extLst>
              <a:ext uri="{FF2B5EF4-FFF2-40B4-BE49-F238E27FC236}">
                <a16:creationId xmlns="" xmlns:a16="http://schemas.microsoft.com/office/drawing/2014/main" id="{25CBBC73-8B57-48E7-A5DB-1AF51AB11469}"/>
              </a:ext>
            </a:extLst>
          </p:cNvPr>
          <p:cNvSpPr txBox="1"/>
          <p:nvPr userDrawn="1"/>
        </p:nvSpPr>
        <p:spPr>
          <a:xfrm>
            <a:off x="4181605" y="692917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9996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3">
            <a:hlinkClick r:id="rId2"/>
            <a:extLst>
              <a:ext uri="{FF2B5EF4-FFF2-40B4-BE49-F238E27FC236}">
                <a16:creationId xmlns="" xmlns:a16="http://schemas.microsoft.com/office/drawing/2014/main" id="{2BC7B53F-1649-4E1A-A2B6-984A62EAD8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873453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5"/>
            <a:extLst>
              <a:ext uri="{FF2B5EF4-FFF2-40B4-BE49-F238E27FC236}">
                <a16:creationId xmlns="" xmlns:a16="http://schemas.microsoft.com/office/drawing/2014/main" id="{D566C3DF-54C1-4EC4-ABBC-0F71232EDB80}"/>
              </a:ext>
            </a:extLst>
          </p:cNvPr>
          <p:cNvSpPr txBox="1"/>
          <p:nvPr/>
        </p:nvSpPr>
        <p:spPr>
          <a:xfrm>
            <a:off x="4181605" y="692917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="" xmlns:a16="http://schemas.microsoft.com/office/drawing/2014/main" id="{43E4C499-C18C-47A9-A797-1E1C41523E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74218" cy="135644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="" xmlns:a16="http://schemas.microsoft.com/office/drawing/2014/main" id="{2B4FCE0D-F375-427A-B6AE-9833B76E92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3301"/>
            <a:ext cx="4182853" cy="3244699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="" xmlns:a16="http://schemas.microsoft.com/office/drawing/2014/main" id="{CA13A4A5-412F-4C96-9117-83EA9581AC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798" y="0"/>
            <a:ext cx="2390202" cy="1738872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="" xmlns:a16="http://schemas.microsoft.com/office/drawing/2014/main" id="{47E2F763-F954-424B-B7DF-557E14C9F2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712" y="5483634"/>
            <a:ext cx="1637288" cy="1374366"/>
          </a:xfrm>
          <a:prstGeom prst="rect">
            <a:avLst/>
          </a:prstGeom>
        </p:spPr>
      </p:pic>
      <p:pic>
        <p:nvPicPr>
          <p:cNvPr id="8" name="Graphic 3">
            <a:hlinkClick r:id="rId2"/>
            <a:extLst>
              <a:ext uri="{FF2B5EF4-FFF2-40B4-BE49-F238E27FC236}">
                <a16:creationId xmlns="" xmlns:a16="http://schemas.microsoft.com/office/drawing/2014/main" id="{2BC7B53F-1649-4E1A-A2B6-984A62EAD8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873453"/>
            <a:ext cx="2239204" cy="246221"/>
          </a:xfrm>
          <a:prstGeom prst="rect">
            <a:avLst/>
          </a:prstGeom>
        </p:spPr>
      </p:pic>
      <p:sp>
        <p:nvSpPr>
          <p:cNvPr id="9" name="TextBox 8">
            <a:hlinkClick r:id="rId5"/>
            <a:extLst>
              <a:ext uri="{FF2B5EF4-FFF2-40B4-BE49-F238E27FC236}">
                <a16:creationId xmlns="" xmlns:a16="http://schemas.microsoft.com/office/drawing/2014/main" id="{D566C3DF-54C1-4EC4-ABBC-0F71232EDB80}"/>
              </a:ext>
            </a:extLst>
          </p:cNvPr>
          <p:cNvSpPr txBox="1"/>
          <p:nvPr userDrawn="1"/>
        </p:nvSpPr>
        <p:spPr>
          <a:xfrm>
            <a:off x="4181605" y="692917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그림 11">
            <a:extLst>
              <a:ext uri="{FF2B5EF4-FFF2-40B4-BE49-F238E27FC236}">
                <a16:creationId xmlns="" xmlns:a16="http://schemas.microsoft.com/office/drawing/2014/main" id="{43E4C499-C18C-47A9-A797-1E1C41523E8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74218" cy="1356440"/>
          </a:xfrm>
          <a:prstGeom prst="rect">
            <a:avLst/>
          </a:prstGeom>
        </p:spPr>
      </p:pic>
      <p:pic>
        <p:nvPicPr>
          <p:cNvPr id="17" name="그림 12">
            <a:extLst>
              <a:ext uri="{FF2B5EF4-FFF2-40B4-BE49-F238E27FC236}">
                <a16:creationId xmlns="" xmlns:a16="http://schemas.microsoft.com/office/drawing/2014/main" id="{2B4FCE0D-F375-427A-B6AE-9833B76E92F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3301"/>
            <a:ext cx="4182853" cy="3244699"/>
          </a:xfrm>
          <a:prstGeom prst="rect">
            <a:avLst/>
          </a:prstGeom>
        </p:spPr>
      </p:pic>
      <p:pic>
        <p:nvPicPr>
          <p:cNvPr id="18" name="그림 13">
            <a:extLst>
              <a:ext uri="{FF2B5EF4-FFF2-40B4-BE49-F238E27FC236}">
                <a16:creationId xmlns="" xmlns:a16="http://schemas.microsoft.com/office/drawing/2014/main" id="{CA13A4A5-412F-4C96-9117-83EA9581ACB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798" y="0"/>
            <a:ext cx="2390202" cy="1738872"/>
          </a:xfrm>
          <a:prstGeom prst="rect">
            <a:avLst/>
          </a:prstGeom>
        </p:spPr>
      </p:pic>
      <p:pic>
        <p:nvPicPr>
          <p:cNvPr id="19" name="그림 14">
            <a:extLst>
              <a:ext uri="{FF2B5EF4-FFF2-40B4-BE49-F238E27FC236}">
                <a16:creationId xmlns="" xmlns:a16="http://schemas.microsoft.com/office/drawing/2014/main" id="{47E2F763-F954-424B-B7DF-557E14C9F2A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712" y="5483634"/>
            <a:ext cx="1637288" cy="137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3089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="" xmlns:a16="http://schemas.microsoft.com/office/drawing/2014/main" id="{53FDE36B-5231-4A42-BB1B-0D6B680F8E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04813" cy="1583509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="" xmlns:a16="http://schemas.microsoft.com/office/drawing/2014/main" id="{0DA34221-8FD7-403F-900F-F77FF6F91B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9574728" y="651331"/>
            <a:ext cx="3268602" cy="1965941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="" xmlns:a16="http://schemas.microsoft.com/office/drawing/2014/main" id="{7A9E472B-09A4-4641-8476-026228D506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-310726" y="5202786"/>
            <a:ext cx="1965940" cy="1344488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="" xmlns:a16="http://schemas.microsoft.com/office/drawing/2014/main" id="{44E6D58D-51D6-4453-BC07-FB1A7CA649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752199" y="5298393"/>
            <a:ext cx="4439801" cy="1559607"/>
          </a:xfrm>
          <a:prstGeom prst="rect">
            <a:avLst/>
          </a:prstGeom>
        </p:spPr>
      </p:pic>
      <p:pic>
        <p:nvPicPr>
          <p:cNvPr id="12" name="Graphic 3">
            <a:hlinkClick r:id="rId6"/>
            <a:extLst>
              <a:ext uri="{FF2B5EF4-FFF2-40B4-BE49-F238E27FC236}">
                <a16:creationId xmlns="" xmlns:a16="http://schemas.microsoft.com/office/drawing/2014/main" id="{926F9A55-71E6-4ABE-BCDA-1CEF01BB3C2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29909"/>
          <a:stretch/>
        </p:blipFill>
        <p:spPr>
          <a:xfrm>
            <a:off x="5771192" y="6873453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9"/>
            <a:extLst>
              <a:ext uri="{FF2B5EF4-FFF2-40B4-BE49-F238E27FC236}">
                <a16:creationId xmlns="" xmlns:a16="http://schemas.microsoft.com/office/drawing/2014/main" id="{1B15D0B8-EBF1-4386-A07E-38A550A65AAE}"/>
              </a:ext>
            </a:extLst>
          </p:cNvPr>
          <p:cNvSpPr txBox="1"/>
          <p:nvPr/>
        </p:nvSpPr>
        <p:spPr>
          <a:xfrm>
            <a:off x="4181605" y="692917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그림 개체 틀 8">
            <a:extLst>
              <a:ext uri="{FF2B5EF4-FFF2-40B4-BE49-F238E27FC236}">
                <a16:creationId xmlns="" xmlns:a16="http://schemas.microsoft.com/office/drawing/2014/main" id="{CF2F1D1D-C1FB-4895-B096-5CECA8B1570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51001" y="1092200"/>
            <a:ext cx="6452466" cy="4267200"/>
          </a:xfrm>
          <a:prstGeom prst="roundRect">
            <a:avLst>
              <a:gd name="adj" fmla="val 2113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9" name="그림 15">
            <a:extLst>
              <a:ext uri="{FF2B5EF4-FFF2-40B4-BE49-F238E27FC236}">
                <a16:creationId xmlns="" xmlns:a16="http://schemas.microsoft.com/office/drawing/2014/main" id="{53FDE36B-5231-4A42-BB1B-0D6B680F8E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04813" cy="1583509"/>
          </a:xfrm>
          <a:prstGeom prst="rect">
            <a:avLst/>
          </a:prstGeom>
        </p:spPr>
      </p:pic>
      <p:pic>
        <p:nvPicPr>
          <p:cNvPr id="10" name="그림 16">
            <a:extLst>
              <a:ext uri="{FF2B5EF4-FFF2-40B4-BE49-F238E27FC236}">
                <a16:creationId xmlns="" xmlns:a16="http://schemas.microsoft.com/office/drawing/2014/main" id="{0DA34221-8FD7-403F-900F-F77FF6F91B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9574728" y="651331"/>
            <a:ext cx="3268602" cy="1965941"/>
          </a:xfrm>
          <a:prstGeom prst="rect">
            <a:avLst/>
          </a:prstGeom>
        </p:spPr>
      </p:pic>
      <p:pic>
        <p:nvPicPr>
          <p:cNvPr id="11" name="그림 17">
            <a:extLst>
              <a:ext uri="{FF2B5EF4-FFF2-40B4-BE49-F238E27FC236}">
                <a16:creationId xmlns="" xmlns:a16="http://schemas.microsoft.com/office/drawing/2014/main" id="{7A9E472B-09A4-4641-8476-026228D506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-310726" y="5202786"/>
            <a:ext cx="1965940" cy="1344488"/>
          </a:xfrm>
          <a:prstGeom prst="rect">
            <a:avLst/>
          </a:prstGeom>
        </p:spPr>
      </p:pic>
      <p:pic>
        <p:nvPicPr>
          <p:cNvPr id="15" name="그림 18">
            <a:extLst>
              <a:ext uri="{FF2B5EF4-FFF2-40B4-BE49-F238E27FC236}">
                <a16:creationId xmlns="" xmlns:a16="http://schemas.microsoft.com/office/drawing/2014/main" id="{44E6D58D-51D6-4453-BC07-FB1A7CA6495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752199" y="5298393"/>
            <a:ext cx="4439801" cy="1559607"/>
          </a:xfrm>
          <a:prstGeom prst="rect">
            <a:avLst/>
          </a:prstGeom>
        </p:spPr>
      </p:pic>
      <p:pic>
        <p:nvPicPr>
          <p:cNvPr id="20" name="Graphic 3">
            <a:hlinkClick r:id="rId6"/>
            <a:extLst>
              <a:ext uri="{FF2B5EF4-FFF2-40B4-BE49-F238E27FC236}">
                <a16:creationId xmlns="" xmlns:a16="http://schemas.microsoft.com/office/drawing/2014/main" id="{926F9A55-71E6-4ABE-BCDA-1CEF01BB3C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29909"/>
          <a:stretch/>
        </p:blipFill>
        <p:spPr>
          <a:xfrm>
            <a:off x="5771192" y="6873453"/>
            <a:ext cx="2239204" cy="246221"/>
          </a:xfrm>
          <a:prstGeom prst="rect">
            <a:avLst/>
          </a:prstGeom>
        </p:spPr>
      </p:pic>
      <p:sp>
        <p:nvSpPr>
          <p:cNvPr id="21" name="TextBox 20">
            <a:hlinkClick r:id="rId9"/>
            <a:extLst>
              <a:ext uri="{FF2B5EF4-FFF2-40B4-BE49-F238E27FC236}">
                <a16:creationId xmlns="" xmlns:a16="http://schemas.microsoft.com/office/drawing/2014/main" id="{1B15D0B8-EBF1-4386-A07E-38A550A65AAE}"/>
              </a:ext>
            </a:extLst>
          </p:cNvPr>
          <p:cNvSpPr txBox="1"/>
          <p:nvPr userDrawn="1"/>
        </p:nvSpPr>
        <p:spPr>
          <a:xfrm>
            <a:off x="4181605" y="692917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059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="" xmlns:a16="http://schemas.microsoft.com/office/drawing/2014/main" id="{4848523A-578E-4BB2-9ED2-2C0D96BC67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873453"/>
            <a:ext cx="2239204" cy="246221"/>
          </a:xfrm>
          <a:prstGeom prst="rect">
            <a:avLst/>
          </a:prstGeom>
        </p:spPr>
      </p:pic>
      <p:sp>
        <p:nvSpPr>
          <p:cNvPr id="5" name="TextBox 4">
            <a:hlinkClick r:id="rId5"/>
            <a:extLst>
              <a:ext uri="{FF2B5EF4-FFF2-40B4-BE49-F238E27FC236}">
                <a16:creationId xmlns="" xmlns:a16="http://schemas.microsoft.com/office/drawing/2014/main" id="{4F2F223E-B374-4E54-8FE3-7676CBE556F4}"/>
              </a:ext>
            </a:extLst>
          </p:cNvPr>
          <p:cNvSpPr txBox="1"/>
          <p:nvPr/>
        </p:nvSpPr>
        <p:spPr>
          <a:xfrm>
            <a:off x="4181605" y="692917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phic 3">
            <a:hlinkClick r:id="rId2"/>
            <a:extLst>
              <a:ext uri="{FF2B5EF4-FFF2-40B4-BE49-F238E27FC236}">
                <a16:creationId xmlns="" xmlns:a16="http://schemas.microsoft.com/office/drawing/2014/main" id="{4848523A-578E-4BB2-9ED2-2C0D96BC67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873453"/>
            <a:ext cx="2239204" cy="246221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="" xmlns:a16="http://schemas.microsoft.com/office/drawing/2014/main" id="{4F2F223E-B374-4E54-8FE3-7676CBE556F4}"/>
              </a:ext>
            </a:extLst>
          </p:cNvPr>
          <p:cNvSpPr txBox="1"/>
          <p:nvPr userDrawn="1"/>
        </p:nvSpPr>
        <p:spPr>
          <a:xfrm>
            <a:off x="4181605" y="692917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9330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="" xmlns:a16="http://schemas.microsoft.com/office/drawing/2014/main" id="{98312C38-F377-4FC4-9902-81F300EBE9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873453"/>
            <a:ext cx="2239204" cy="246221"/>
          </a:xfrm>
          <a:prstGeom prst="rect">
            <a:avLst/>
          </a:prstGeom>
        </p:spPr>
      </p:pic>
      <p:sp>
        <p:nvSpPr>
          <p:cNvPr id="5" name="TextBox 4">
            <a:hlinkClick r:id="rId5"/>
            <a:extLst>
              <a:ext uri="{FF2B5EF4-FFF2-40B4-BE49-F238E27FC236}">
                <a16:creationId xmlns="" xmlns:a16="http://schemas.microsoft.com/office/drawing/2014/main" id="{10E40988-7572-4A33-8F7A-2232592BC122}"/>
              </a:ext>
            </a:extLst>
          </p:cNvPr>
          <p:cNvSpPr txBox="1"/>
          <p:nvPr/>
        </p:nvSpPr>
        <p:spPr>
          <a:xfrm>
            <a:off x="4181605" y="692917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phic 3">
            <a:hlinkClick r:id="rId2"/>
            <a:extLst>
              <a:ext uri="{FF2B5EF4-FFF2-40B4-BE49-F238E27FC236}">
                <a16:creationId xmlns="" xmlns:a16="http://schemas.microsoft.com/office/drawing/2014/main" id="{98312C38-F377-4FC4-9902-81F300EBE9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873453"/>
            <a:ext cx="2239204" cy="246221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="" xmlns:a16="http://schemas.microsoft.com/office/drawing/2014/main" id="{10E40988-7572-4A33-8F7A-2232592BC122}"/>
              </a:ext>
            </a:extLst>
          </p:cNvPr>
          <p:cNvSpPr txBox="1"/>
          <p:nvPr userDrawn="1"/>
        </p:nvSpPr>
        <p:spPr>
          <a:xfrm>
            <a:off x="4181605" y="692917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85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3">
            <a:hlinkClick r:id="rId2"/>
            <a:extLst>
              <a:ext uri="{FF2B5EF4-FFF2-40B4-BE49-F238E27FC236}">
                <a16:creationId xmlns="" xmlns:a16="http://schemas.microsoft.com/office/drawing/2014/main" id="{B303B29F-A181-4705-83E9-276F8E401B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873453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="" xmlns:a16="http://schemas.microsoft.com/office/drawing/2014/main" id="{0CA1FBBF-9A12-4F8D-A817-248F2FD604B9}"/>
              </a:ext>
            </a:extLst>
          </p:cNvPr>
          <p:cNvSpPr txBox="1"/>
          <p:nvPr userDrawn="1"/>
        </p:nvSpPr>
        <p:spPr>
          <a:xfrm>
            <a:off x="4181605" y="692917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="" xmlns:a16="http://schemas.microsoft.com/office/drawing/2014/main" id="{07B75321-DC29-4CF3-935F-EB0999207B0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33882" cy="2023353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="" xmlns:a16="http://schemas.microsoft.com/office/drawing/2014/main" id="{358FED2A-C4CC-4156-9E16-127584E3E5D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5989"/>
            <a:ext cx="4176506" cy="2512011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="" xmlns:a16="http://schemas.microsoft.com/office/drawing/2014/main" id="{A5329507-7AA4-41FD-8318-D8037C00B8F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990" y="0"/>
            <a:ext cx="2512010" cy="1717940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="" xmlns:a16="http://schemas.microsoft.com/office/drawing/2014/main" id="{3801D029-8777-4F7F-932F-A791869C512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143" y="4452883"/>
            <a:ext cx="4252857" cy="240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3">
            <a:hlinkClick r:id="rId2"/>
            <a:extLst>
              <a:ext uri="{FF2B5EF4-FFF2-40B4-BE49-F238E27FC236}">
                <a16:creationId xmlns="" xmlns:a16="http://schemas.microsoft.com/office/drawing/2014/main" id="{2BC7B53F-1649-4E1A-A2B6-984A62EAD8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873453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5"/>
            <a:extLst>
              <a:ext uri="{FF2B5EF4-FFF2-40B4-BE49-F238E27FC236}">
                <a16:creationId xmlns="" xmlns:a16="http://schemas.microsoft.com/office/drawing/2014/main" id="{D566C3DF-54C1-4EC4-ABBC-0F71232EDB80}"/>
              </a:ext>
            </a:extLst>
          </p:cNvPr>
          <p:cNvSpPr txBox="1"/>
          <p:nvPr userDrawn="1"/>
        </p:nvSpPr>
        <p:spPr>
          <a:xfrm>
            <a:off x="4181605" y="692917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="" xmlns:a16="http://schemas.microsoft.com/office/drawing/2014/main" id="{43E4C499-C18C-47A9-A797-1E1C41523E8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74218" cy="135644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="" xmlns:a16="http://schemas.microsoft.com/office/drawing/2014/main" id="{2B4FCE0D-F375-427A-B6AE-9833B76E92F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3301"/>
            <a:ext cx="4182853" cy="3244699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="" xmlns:a16="http://schemas.microsoft.com/office/drawing/2014/main" id="{CA13A4A5-412F-4C96-9117-83EA9581ACB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798" y="0"/>
            <a:ext cx="2390202" cy="1738872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="" xmlns:a16="http://schemas.microsoft.com/office/drawing/2014/main" id="{47E2F763-F954-424B-B7DF-557E14C9F2A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712" y="5483634"/>
            <a:ext cx="1637288" cy="137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4336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3">
            <a:hlinkClick r:id="rId2"/>
            <a:extLst>
              <a:ext uri="{FF2B5EF4-FFF2-40B4-BE49-F238E27FC236}">
                <a16:creationId xmlns="" xmlns:a16="http://schemas.microsoft.com/office/drawing/2014/main" id="{11B1BB1E-3E48-4B83-8039-F6617D0BF5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873453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5"/>
            <a:extLst>
              <a:ext uri="{FF2B5EF4-FFF2-40B4-BE49-F238E27FC236}">
                <a16:creationId xmlns="" xmlns:a16="http://schemas.microsoft.com/office/drawing/2014/main" id="{E5C487A9-3424-4F98-8622-06504D2808A3}"/>
              </a:ext>
            </a:extLst>
          </p:cNvPr>
          <p:cNvSpPr txBox="1"/>
          <p:nvPr userDrawn="1"/>
        </p:nvSpPr>
        <p:spPr>
          <a:xfrm>
            <a:off x="4181605" y="692917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="" xmlns:a16="http://schemas.microsoft.com/office/drawing/2014/main" id="{95A17F9B-2BDE-46F6-B298-89E1E4A2BF2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39801" cy="1559607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="" xmlns:a16="http://schemas.microsoft.com/office/drawing/2014/main" id="{7E45184E-56CE-4F25-8C58-3D178399AE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6844"/>
            <a:ext cx="1553631" cy="3621156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="" xmlns:a16="http://schemas.microsoft.com/office/drawing/2014/main" id="{08768499-5B79-420B-BAFB-BD0E75ABD2B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310" y="0"/>
            <a:ext cx="3734690" cy="1248880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="" xmlns:a16="http://schemas.microsoft.com/office/drawing/2014/main" id="{75119138-073D-4BBA-A879-8526EECA181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666" y="4246705"/>
            <a:ext cx="4553334" cy="261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5526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3">
            <a:hlinkClick r:id="rId2"/>
            <a:extLst>
              <a:ext uri="{FF2B5EF4-FFF2-40B4-BE49-F238E27FC236}">
                <a16:creationId xmlns="" xmlns:a16="http://schemas.microsoft.com/office/drawing/2014/main" id="{4D05B27B-7845-40BE-88D3-5D803FE7F7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873453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="" xmlns:a16="http://schemas.microsoft.com/office/drawing/2014/main" id="{D57D86A1-36D4-4A48-90C1-43F7BC460517}"/>
              </a:ext>
            </a:extLst>
          </p:cNvPr>
          <p:cNvSpPr txBox="1"/>
          <p:nvPr userDrawn="1"/>
        </p:nvSpPr>
        <p:spPr>
          <a:xfrm>
            <a:off x="4181605" y="692917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="" xmlns:a16="http://schemas.microsoft.com/office/drawing/2014/main" id="{82B52849-24B0-4150-B794-05997075163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5274491"/>
            <a:ext cx="3704813" cy="1583509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="" xmlns:a16="http://schemas.microsoft.com/office/drawing/2014/main" id="{C48AE2D5-322D-4988-88BA-833EC6136EF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574728" y="4240728"/>
            <a:ext cx="3268602" cy="1965941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="" xmlns:a16="http://schemas.microsoft.com/office/drawing/2014/main" id="{65D67994-EC52-4C4E-825C-8E6F95EACE0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10726" y="310726"/>
            <a:ext cx="1965940" cy="1344488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="" xmlns:a16="http://schemas.microsoft.com/office/drawing/2014/main" id="{DB57871A-2874-4A56-A0D5-5E44B73D5FD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52199" y="0"/>
            <a:ext cx="4439801" cy="155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8626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3">
            <a:hlinkClick r:id="rId2"/>
            <a:extLst>
              <a:ext uri="{FF2B5EF4-FFF2-40B4-BE49-F238E27FC236}">
                <a16:creationId xmlns="" xmlns:a16="http://schemas.microsoft.com/office/drawing/2014/main" id="{B063A40B-73A4-4238-A8B1-A513A973FD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873453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5"/>
            <a:extLst>
              <a:ext uri="{FF2B5EF4-FFF2-40B4-BE49-F238E27FC236}">
                <a16:creationId xmlns="" xmlns:a16="http://schemas.microsoft.com/office/drawing/2014/main" id="{B250D5CE-F730-4829-9B3F-B378F04A8720}"/>
              </a:ext>
            </a:extLst>
          </p:cNvPr>
          <p:cNvSpPr txBox="1"/>
          <p:nvPr userDrawn="1"/>
        </p:nvSpPr>
        <p:spPr>
          <a:xfrm>
            <a:off x="4181605" y="692917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="" xmlns:a16="http://schemas.microsoft.com/office/drawing/2014/main" id="{BD39D86B-E860-4070-8350-70586750AA2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0076671" y="4742671"/>
            <a:ext cx="2874218" cy="1356440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="" xmlns:a16="http://schemas.microsoft.com/office/drawing/2014/main" id="{1944D608-A5DC-4D44-A6DF-D7EB4D3AE84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131461" y="131461"/>
            <a:ext cx="1637288" cy="1374366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="" xmlns:a16="http://schemas.microsoft.com/office/drawing/2014/main" id="{34D005B3-4F93-4536-8869-F674FE4BD810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975716"/>
            <a:ext cx="3328356" cy="1882284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="" xmlns:a16="http://schemas.microsoft.com/office/drawing/2014/main" id="{97F06846-4164-4DAB-9A55-858F24374C7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638666" y="0"/>
            <a:ext cx="4553334" cy="261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59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3">
            <a:hlinkClick r:id="rId2"/>
            <a:extLst>
              <a:ext uri="{FF2B5EF4-FFF2-40B4-BE49-F238E27FC236}">
                <a16:creationId xmlns="" xmlns:a16="http://schemas.microsoft.com/office/drawing/2014/main" id="{1331040C-66E8-4841-8814-BDCF2E4F86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873453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5"/>
            <a:extLst>
              <a:ext uri="{FF2B5EF4-FFF2-40B4-BE49-F238E27FC236}">
                <a16:creationId xmlns="" xmlns:a16="http://schemas.microsoft.com/office/drawing/2014/main" id="{3CE7E929-A912-46ED-A260-1D633776496C}"/>
              </a:ext>
            </a:extLst>
          </p:cNvPr>
          <p:cNvSpPr txBox="1"/>
          <p:nvPr userDrawn="1"/>
        </p:nvSpPr>
        <p:spPr>
          <a:xfrm>
            <a:off x="4181605" y="692917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="" xmlns:a16="http://schemas.microsoft.com/office/drawing/2014/main" id="{B398C18E-2CD3-486B-A93D-A4DCA20B18B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09147" y="3613301"/>
            <a:ext cx="4182853" cy="3244699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="" xmlns:a16="http://schemas.microsoft.com/office/drawing/2014/main" id="{2B7998B5-2E3D-423A-BD19-C184CB8B2A1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83224" y="325665"/>
            <a:ext cx="2390202" cy="1738872"/>
          </a:xfrm>
          <a:prstGeom prst="rect">
            <a:avLst/>
          </a:prstGeom>
        </p:spPr>
      </p:pic>
      <p:sp>
        <p:nvSpPr>
          <p:cNvPr id="36" name="그림 개체 틀 4">
            <a:extLst>
              <a:ext uri="{FF2B5EF4-FFF2-40B4-BE49-F238E27FC236}">
                <a16:creationId xmlns="" xmlns:a16="http://schemas.microsoft.com/office/drawing/2014/main" id="{43377198-E3A7-4F3E-9FDE-8E9074CB9BE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428344" cy="68580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600" b="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566148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3">
            <a:hlinkClick r:id="rId2"/>
            <a:extLst>
              <a:ext uri="{FF2B5EF4-FFF2-40B4-BE49-F238E27FC236}">
                <a16:creationId xmlns="" xmlns:a16="http://schemas.microsoft.com/office/drawing/2014/main" id="{1386BDBF-0200-43D1-80E7-A1386363A3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873453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5"/>
            <a:extLst>
              <a:ext uri="{FF2B5EF4-FFF2-40B4-BE49-F238E27FC236}">
                <a16:creationId xmlns="" xmlns:a16="http://schemas.microsoft.com/office/drawing/2014/main" id="{94DAF7E9-C94E-4573-A6A7-CF7D56FD0B5D}"/>
              </a:ext>
            </a:extLst>
          </p:cNvPr>
          <p:cNvSpPr txBox="1"/>
          <p:nvPr userDrawn="1"/>
        </p:nvSpPr>
        <p:spPr>
          <a:xfrm>
            <a:off x="4181605" y="692917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="" xmlns:a16="http://schemas.microsoft.com/office/drawing/2014/main" id="{1F276861-72D5-439E-9FE0-24E79F6994E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83754" y="0"/>
            <a:ext cx="3508246" cy="1499492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="" xmlns:a16="http://schemas.microsoft.com/office/drawing/2014/main" id="{1F614F01-56F5-4BF1-A9A1-0F73442FB01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96821" y="4996366"/>
            <a:ext cx="3095179" cy="1861634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="" xmlns:a16="http://schemas.microsoft.com/office/drawing/2014/main" id="{85B989D2-B462-4871-93A2-E3F53928AE3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861633" cy="1273153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="" xmlns:a16="http://schemas.microsoft.com/office/drawing/2014/main" id="{BC449B75-5801-4640-8A6A-B03DDE38FC1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075585"/>
            <a:ext cx="3151762" cy="178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185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3">
            <a:hlinkClick r:id="rId2"/>
            <a:extLst>
              <a:ext uri="{FF2B5EF4-FFF2-40B4-BE49-F238E27FC236}">
                <a16:creationId xmlns="" xmlns:a16="http://schemas.microsoft.com/office/drawing/2014/main" id="{11B1BB1E-3E48-4B83-8039-F6617D0BF5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873453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5"/>
            <a:extLst>
              <a:ext uri="{FF2B5EF4-FFF2-40B4-BE49-F238E27FC236}">
                <a16:creationId xmlns="" xmlns:a16="http://schemas.microsoft.com/office/drawing/2014/main" id="{E5C487A9-3424-4F98-8622-06504D2808A3}"/>
              </a:ext>
            </a:extLst>
          </p:cNvPr>
          <p:cNvSpPr txBox="1"/>
          <p:nvPr/>
        </p:nvSpPr>
        <p:spPr>
          <a:xfrm>
            <a:off x="4181605" y="692917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="" xmlns:a16="http://schemas.microsoft.com/office/drawing/2014/main" id="{95A17F9B-2BDE-46F6-B298-89E1E4A2BF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39801" cy="1559607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="" xmlns:a16="http://schemas.microsoft.com/office/drawing/2014/main" id="{7E45184E-56CE-4F25-8C58-3D178399AE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6844"/>
            <a:ext cx="1553631" cy="3621156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="" xmlns:a16="http://schemas.microsoft.com/office/drawing/2014/main" id="{08768499-5B79-420B-BAFB-BD0E75ABD2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310" y="0"/>
            <a:ext cx="3734690" cy="1248880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="" xmlns:a16="http://schemas.microsoft.com/office/drawing/2014/main" id="{75119138-073D-4BBA-A879-8526EECA181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666" y="4246705"/>
            <a:ext cx="4553334" cy="2611295"/>
          </a:xfrm>
          <a:prstGeom prst="rect">
            <a:avLst/>
          </a:prstGeom>
        </p:spPr>
      </p:pic>
      <p:pic>
        <p:nvPicPr>
          <p:cNvPr id="8" name="Graphic 3">
            <a:hlinkClick r:id="rId2"/>
            <a:extLst>
              <a:ext uri="{FF2B5EF4-FFF2-40B4-BE49-F238E27FC236}">
                <a16:creationId xmlns="" xmlns:a16="http://schemas.microsoft.com/office/drawing/2014/main" id="{11B1BB1E-3E48-4B83-8039-F6617D0BF5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873453"/>
            <a:ext cx="2239204" cy="246221"/>
          </a:xfrm>
          <a:prstGeom prst="rect">
            <a:avLst/>
          </a:prstGeom>
        </p:spPr>
      </p:pic>
      <p:sp>
        <p:nvSpPr>
          <p:cNvPr id="9" name="TextBox 8">
            <a:hlinkClick r:id="rId5"/>
            <a:extLst>
              <a:ext uri="{FF2B5EF4-FFF2-40B4-BE49-F238E27FC236}">
                <a16:creationId xmlns="" xmlns:a16="http://schemas.microsoft.com/office/drawing/2014/main" id="{E5C487A9-3424-4F98-8622-06504D2808A3}"/>
              </a:ext>
            </a:extLst>
          </p:cNvPr>
          <p:cNvSpPr txBox="1"/>
          <p:nvPr userDrawn="1"/>
        </p:nvSpPr>
        <p:spPr>
          <a:xfrm>
            <a:off x="4181605" y="692917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그림 11">
            <a:extLst>
              <a:ext uri="{FF2B5EF4-FFF2-40B4-BE49-F238E27FC236}">
                <a16:creationId xmlns="" xmlns:a16="http://schemas.microsoft.com/office/drawing/2014/main" id="{95A17F9B-2BDE-46F6-B298-89E1E4A2BF2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39801" cy="1559607"/>
          </a:xfrm>
          <a:prstGeom prst="rect">
            <a:avLst/>
          </a:prstGeom>
        </p:spPr>
      </p:pic>
      <p:pic>
        <p:nvPicPr>
          <p:cNvPr id="17" name="그림 12">
            <a:extLst>
              <a:ext uri="{FF2B5EF4-FFF2-40B4-BE49-F238E27FC236}">
                <a16:creationId xmlns="" xmlns:a16="http://schemas.microsoft.com/office/drawing/2014/main" id="{7E45184E-56CE-4F25-8C58-3D178399AE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6844"/>
            <a:ext cx="1553631" cy="3621156"/>
          </a:xfrm>
          <a:prstGeom prst="rect">
            <a:avLst/>
          </a:prstGeom>
        </p:spPr>
      </p:pic>
      <p:pic>
        <p:nvPicPr>
          <p:cNvPr id="18" name="그림 13">
            <a:extLst>
              <a:ext uri="{FF2B5EF4-FFF2-40B4-BE49-F238E27FC236}">
                <a16:creationId xmlns="" xmlns:a16="http://schemas.microsoft.com/office/drawing/2014/main" id="{08768499-5B79-420B-BAFB-BD0E75ABD2B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310" y="0"/>
            <a:ext cx="3734690" cy="1248880"/>
          </a:xfrm>
          <a:prstGeom prst="rect">
            <a:avLst/>
          </a:prstGeom>
        </p:spPr>
      </p:pic>
      <p:pic>
        <p:nvPicPr>
          <p:cNvPr id="19" name="그림 14">
            <a:extLst>
              <a:ext uri="{FF2B5EF4-FFF2-40B4-BE49-F238E27FC236}">
                <a16:creationId xmlns="" xmlns:a16="http://schemas.microsoft.com/office/drawing/2014/main" id="{75119138-073D-4BBA-A879-8526EECA181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666" y="4246705"/>
            <a:ext cx="4553334" cy="261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60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3">
            <a:hlinkClick r:id="rId2"/>
            <a:extLst>
              <a:ext uri="{FF2B5EF4-FFF2-40B4-BE49-F238E27FC236}">
                <a16:creationId xmlns="" xmlns:a16="http://schemas.microsoft.com/office/drawing/2014/main" id="{12B07451-73A8-4720-BC22-D4B3AD2E55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873453"/>
            <a:ext cx="2239204" cy="246221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="" xmlns:a16="http://schemas.microsoft.com/office/drawing/2014/main" id="{B5895E47-37EC-4B5D-991D-6218638C1559}"/>
              </a:ext>
            </a:extLst>
          </p:cNvPr>
          <p:cNvSpPr txBox="1"/>
          <p:nvPr userDrawn="1"/>
        </p:nvSpPr>
        <p:spPr>
          <a:xfrm>
            <a:off x="4181605" y="692917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="" xmlns:a16="http://schemas.microsoft.com/office/drawing/2014/main" id="{7EBBFADD-199F-4357-956A-62F2EC2AE7D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5501560"/>
            <a:ext cx="2874218" cy="135644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="" xmlns:a16="http://schemas.microsoft.com/office/drawing/2014/main" id="{1CCF7584-5520-43E0-A98C-CDDF38AAA72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4182853" cy="3244699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="" xmlns:a16="http://schemas.microsoft.com/office/drawing/2014/main" id="{01354F0D-485B-491D-B85E-9DFA241AB6B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801798" y="5119128"/>
            <a:ext cx="2390202" cy="1738872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="" xmlns:a16="http://schemas.microsoft.com/office/drawing/2014/main" id="{451257ED-00F0-4BC7-8FB8-021B05152CC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554712" y="0"/>
            <a:ext cx="1637288" cy="137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095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="" xmlns:a16="http://schemas.microsoft.com/office/drawing/2014/main" id="{D2843BA7-F60E-4905-9531-36153BD2B0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873453"/>
            <a:ext cx="2239204" cy="246221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="" xmlns:a16="http://schemas.microsoft.com/office/drawing/2014/main" id="{0D83938A-CA9E-4E20-936A-067B0BA467DD}"/>
              </a:ext>
            </a:extLst>
          </p:cNvPr>
          <p:cNvSpPr txBox="1"/>
          <p:nvPr userDrawn="1"/>
        </p:nvSpPr>
        <p:spPr>
          <a:xfrm>
            <a:off x="4181605" y="692917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="" xmlns:a16="http://schemas.microsoft.com/office/drawing/2014/main" id="{B8448F89-8647-45A2-8E37-C7F473A22C6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57308" y="0"/>
            <a:ext cx="3734691" cy="1311917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="" xmlns:a16="http://schemas.microsoft.com/office/drawing/2014/main" id="{F6119B20-5007-465E-8DBC-D156D10E4E7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38369" y="3236844"/>
            <a:ext cx="1553631" cy="3621156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="" xmlns:a16="http://schemas.microsoft.com/office/drawing/2014/main" id="{B27EE6AD-6A2A-47B8-BE62-F9CA707E34A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3734690" cy="124888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="" xmlns:a16="http://schemas.microsoft.com/office/drawing/2014/main" id="{37739FEF-90A2-42FC-B235-E55391F5B9F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246705"/>
            <a:ext cx="4553334" cy="2611295"/>
          </a:xfrm>
          <a:prstGeom prst="rect">
            <a:avLst/>
          </a:prstGeom>
        </p:spPr>
      </p:pic>
      <p:sp>
        <p:nvSpPr>
          <p:cNvPr id="37" name="그림 개체 틀 4">
            <a:extLst>
              <a:ext uri="{FF2B5EF4-FFF2-40B4-BE49-F238E27FC236}">
                <a16:creationId xmlns="" xmlns:a16="http://schemas.microsoft.com/office/drawing/2014/main" id="{0007B18E-8DB3-459F-9CC8-67B2B2E2875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45300" y="1130400"/>
            <a:ext cx="4597400" cy="45972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92151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3">
            <a:hlinkClick r:id="rId2"/>
            <a:extLst>
              <a:ext uri="{FF2B5EF4-FFF2-40B4-BE49-F238E27FC236}">
                <a16:creationId xmlns="" xmlns:a16="http://schemas.microsoft.com/office/drawing/2014/main" id="{B224CD6E-7B21-4337-9E44-6E8188F9F2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873453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="" xmlns:a16="http://schemas.microsoft.com/office/drawing/2014/main" id="{8D5E13B3-9C71-4AD8-8120-E996184072B9}"/>
              </a:ext>
            </a:extLst>
          </p:cNvPr>
          <p:cNvSpPr txBox="1"/>
          <p:nvPr userDrawn="1"/>
        </p:nvSpPr>
        <p:spPr>
          <a:xfrm>
            <a:off x="4181605" y="692917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="" xmlns:a16="http://schemas.microsoft.com/office/drawing/2014/main" id="{5C8C4AA9-A17F-4255-9D30-1AE4C73D7B6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8487187" y="5274491"/>
            <a:ext cx="3704813" cy="1583509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="" xmlns:a16="http://schemas.microsoft.com/office/drawing/2014/main" id="{CE74F771-4671-4375-9998-A09171D0B8B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651330" y="4240728"/>
            <a:ext cx="3268602" cy="196594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="" xmlns:a16="http://schemas.microsoft.com/office/drawing/2014/main" id="{89B099CC-2CAD-4839-9BA8-FF006601B25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0536786" y="310726"/>
            <a:ext cx="1965940" cy="1344488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="" xmlns:a16="http://schemas.microsoft.com/office/drawing/2014/main" id="{EB867B8D-B7F8-4449-B33F-03B78BBD9A0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39801" cy="155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982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3">
            <a:hlinkClick r:id="rId2"/>
            <a:extLst>
              <a:ext uri="{FF2B5EF4-FFF2-40B4-BE49-F238E27FC236}">
                <a16:creationId xmlns="" xmlns:a16="http://schemas.microsoft.com/office/drawing/2014/main" id="{9227AA65-72DC-4180-A93C-999A6A53F0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873453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="" xmlns:a16="http://schemas.microsoft.com/office/drawing/2014/main" id="{A824A888-518A-488A-A4EA-4286DCEB6264}"/>
              </a:ext>
            </a:extLst>
          </p:cNvPr>
          <p:cNvSpPr txBox="1"/>
          <p:nvPr userDrawn="1"/>
        </p:nvSpPr>
        <p:spPr>
          <a:xfrm>
            <a:off x="4181605" y="692917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="" xmlns:a16="http://schemas.microsoft.com/office/drawing/2014/main" id="{EE5C16A3-F002-4A1C-B0B8-BE38F15B860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58889" y="4742671"/>
            <a:ext cx="2874218" cy="135644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="" xmlns:a16="http://schemas.microsoft.com/office/drawing/2014/main" id="{5B94D20E-0D1C-4259-9EC5-E9FE5FC96FF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86173" y="131461"/>
            <a:ext cx="1637288" cy="1374366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="" xmlns:a16="http://schemas.microsoft.com/office/drawing/2014/main" id="{0D428E2B-4231-470D-82A8-929952F609E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644" y="4975716"/>
            <a:ext cx="3328356" cy="1882284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="" xmlns:a16="http://schemas.microsoft.com/office/drawing/2014/main" id="{A37DE998-BB71-4BD9-8749-B82B21F7AC4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4553334" cy="261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51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4">
            <a:extLst>
              <a:ext uri="{FF2B5EF4-FFF2-40B4-BE49-F238E27FC236}">
                <a16:creationId xmlns="" xmlns:a16="http://schemas.microsoft.com/office/drawing/2014/main" id="{D8AA5987-A9EB-4F96-960B-07E00221976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98896" y="1717323"/>
            <a:ext cx="1794208" cy="179420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5" name="그림 개체 틀 4">
            <a:extLst>
              <a:ext uri="{FF2B5EF4-FFF2-40B4-BE49-F238E27FC236}">
                <a16:creationId xmlns="" xmlns:a16="http://schemas.microsoft.com/office/drawing/2014/main" id="{4F05415C-0DCE-4379-9B61-3B301D45E46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52396" y="1717323"/>
            <a:ext cx="1794208" cy="179420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6" name="그림 개체 틀 4">
            <a:extLst>
              <a:ext uri="{FF2B5EF4-FFF2-40B4-BE49-F238E27FC236}">
                <a16:creationId xmlns="" xmlns:a16="http://schemas.microsoft.com/office/drawing/2014/main" id="{6F656381-A451-4C48-9978-952D5752DED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45396" y="1717323"/>
            <a:ext cx="1794208" cy="179420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5" name="Graphic 3">
            <a:hlinkClick r:id="rId2"/>
            <a:extLst>
              <a:ext uri="{FF2B5EF4-FFF2-40B4-BE49-F238E27FC236}">
                <a16:creationId xmlns="" xmlns:a16="http://schemas.microsoft.com/office/drawing/2014/main" id="{FF73181D-0356-487F-ADE8-DF3F5403BA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873453"/>
            <a:ext cx="2239204" cy="246221"/>
          </a:xfrm>
          <a:prstGeom prst="rect">
            <a:avLst/>
          </a:prstGeom>
        </p:spPr>
      </p:pic>
      <p:sp>
        <p:nvSpPr>
          <p:cNvPr id="16" name="TextBox 15">
            <a:hlinkClick r:id="rId5"/>
            <a:extLst>
              <a:ext uri="{FF2B5EF4-FFF2-40B4-BE49-F238E27FC236}">
                <a16:creationId xmlns="" xmlns:a16="http://schemas.microsoft.com/office/drawing/2014/main" id="{EA32E785-C926-4E6A-87C5-B7869ED1310B}"/>
              </a:ext>
            </a:extLst>
          </p:cNvPr>
          <p:cNvSpPr txBox="1"/>
          <p:nvPr userDrawn="1"/>
        </p:nvSpPr>
        <p:spPr>
          <a:xfrm>
            <a:off x="4181605" y="692917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="" xmlns:a16="http://schemas.microsoft.com/office/drawing/2014/main" id="{C176BACA-7E73-43BB-B612-93CD91B4190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08246" cy="1499492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="" xmlns:a16="http://schemas.microsoft.com/office/drawing/2014/main" id="{5956E420-E9A1-4761-AA56-D896DBE936E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6366"/>
            <a:ext cx="3095179" cy="1861634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="" xmlns:a16="http://schemas.microsoft.com/office/drawing/2014/main" id="{EBB95AE6-5782-4D09-AB68-77787B9B9C4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367" y="0"/>
            <a:ext cx="1861633" cy="1273153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="" xmlns:a16="http://schemas.microsoft.com/office/drawing/2014/main" id="{EC8257E6-242D-47EE-961D-4D4B8CADF9C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238" y="5075585"/>
            <a:ext cx="3151762" cy="178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596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3">
            <a:hlinkClick r:id="rId2"/>
            <a:extLst>
              <a:ext uri="{FF2B5EF4-FFF2-40B4-BE49-F238E27FC236}">
                <a16:creationId xmlns="" xmlns:a16="http://schemas.microsoft.com/office/drawing/2014/main" id="{7801931F-5B1A-4B92-82A9-9A0A0EE394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873453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5"/>
            <a:extLst>
              <a:ext uri="{FF2B5EF4-FFF2-40B4-BE49-F238E27FC236}">
                <a16:creationId xmlns="" xmlns:a16="http://schemas.microsoft.com/office/drawing/2014/main" id="{37FE7FDE-2BC0-4FC3-AA7C-1CE7DEE15204}"/>
              </a:ext>
            </a:extLst>
          </p:cNvPr>
          <p:cNvSpPr txBox="1"/>
          <p:nvPr userDrawn="1"/>
        </p:nvSpPr>
        <p:spPr>
          <a:xfrm>
            <a:off x="4181605" y="692917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="" xmlns:a16="http://schemas.microsoft.com/office/drawing/2014/main" id="{D15B35D0-F519-4F87-8589-9A32A0504EE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17782" y="0"/>
            <a:ext cx="2874218" cy="135644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="" xmlns:a16="http://schemas.microsoft.com/office/drawing/2014/main" id="{98A32E95-E373-4AAF-971C-7334098AEFA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09147" y="3613301"/>
            <a:ext cx="4182853" cy="3244699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="" xmlns:a16="http://schemas.microsoft.com/office/drawing/2014/main" id="{353E61CE-A9A9-430C-9A09-F728E55552C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2390202" cy="1738872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="" xmlns:a16="http://schemas.microsoft.com/office/drawing/2014/main" id="{59A642CA-9676-48A7-9D79-42A5556E80C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483634"/>
            <a:ext cx="1637288" cy="137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853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3">
            <a:hlinkClick r:id="rId2"/>
            <a:extLst>
              <a:ext uri="{FF2B5EF4-FFF2-40B4-BE49-F238E27FC236}">
                <a16:creationId xmlns="" xmlns:a16="http://schemas.microsoft.com/office/drawing/2014/main" id="{55EF89A4-315C-4420-9123-1F408FCEA6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873453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5"/>
            <a:extLst>
              <a:ext uri="{FF2B5EF4-FFF2-40B4-BE49-F238E27FC236}">
                <a16:creationId xmlns="" xmlns:a16="http://schemas.microsoft.com/office/drawing/2014/main" id="{E2F90882-5A50-4A78-82C6-EBA69C8F486B}"/>
              </a:ext>
            </a:extLst>
          </p:cNvPr>
          <p:cNvSpPr txBox="1"/>
          <p:nvPr userDrawn="1"/>
        </p:nvSpPr>
        <p:spPr>
          <a:xfrm>
            <a:off x="4181605" y="692917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="" xmlns:a16="http://schemas.microsoft.com/office/drawing/2014/main" id="{1F469035-D532-43C9-97C3-020EFE1BC94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5298393"/>
            <a:ext cx="4439801" cy="1559607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="" xmlns:a16="http://schemas.microsoft.com/office/drawing/2014/main" id="{73D02D7D-4BC0-4277-A1BB-9201DDB06FA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553631" cy="3621156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="" xmlns:a16="http://schemas.microsoft.com/office/drawing/2014/main" id="{1BE9F0D3-622D-45C8-B1C0-74A9AFC0215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457310" y="5609120"/>
            <a:ext cx="3734690" cy="124888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="" xmlns:a16="http://schemas.microsoft.com/office/drawing/2014/main" id="{3771CDEA-57E3-4482-9E5A-DC43D256315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638666" y="0"/>
            <a:ext cx="4553334" cy="261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332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4">
            <a:extLst>
              <a:ext uri="{FF2B5EF4-FFF2-40B4-BE49-F238E27FC236}">
                <a16:creationId xmlns="" xmlns:a16="http://schemas.microsoft.com/office/drawing/2014/main" id="{37940F45-F931-4242-8155-86705E6602E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08357" y="1933576"/>
            <a:ext cx="4857162" cy="2247122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5" name="그림 개체 틀 4">
            <a:extLst>
              <a:ext uri="{FF2B5EF4-FFF2-40B4-BE49-F238E27FC236}">
                <a16:creationId xmlns="" xmlns:a16="http://schemas.microsoft.com/office/drawing/2014/main" id="{60B4F951-AB4F-419D-BE59-F6DA6B1CA1A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6483" y="1933576"/>
            <a:ext cx="4857162" cy="2247122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Graphic 3">
            <a:hlinkClick r:id="rId2"/>
            <a:extLst>
              <a:ext uri="{FF2B5EF4-FFF2-40B4-BE49-F238E27FC236}">
                <a16:creationId xmlns="" xmlns:a16="http://schemas.microsoft.com/office/drawing/2014/main" id="{1E4D28BF-E8D1-48FF-AE25-D68671F018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873453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5"/>
            <a:extLst>
              <a:ext uri="{FF2B5EF4-FFF2-40B4-BE49-F238E27FC236}">
                <a16:creationId xmlns="" xmlns:a16="http://schemas.microsoft.com/office/drawing/2014/main" id="{764519D4-3FFD-43E5-ACBB-B03129536DF8}"/>
              </a:ext>
            </a:extLst>
          </p:cNvPr>
          <p:cNvSpPr txBox="1"/>
          <p:nvPr userDrawn="1"/>
        </p:nvSpPr>
        <p:spPr>
          <a:xfrm>
            <a:off x="4181605" y="692917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="" xmlns:a16="http://schemas.microsoft.com/office/drawing/2014/main" id="{E4576480-633D-4FB4-B20F-BA76C2DEBF0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87187" y="0"/>
            <a:ext cx="3704813" cy="1583509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="" xmlns:a16="http://schemas.microsoft.com/office/drawing/2014/main" id="{F3B897BC-5F8B-4723-B1B8-491E6624A0F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-651330" y="651331"/>
            <a:ext cx="3268602" cy="1965941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="" xmlns:a16="http://schemas.microsoft.com/office/drawing/2014/main" id="{A267677C-A8E8-404F-A91A-75BD9D45C65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10536786" y="5202786"/>
            <a:ext cx="1965940" cy="1344488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="" xmlns:a16="http://schemas.microsoft.com/office/drawing/2014/main" id="{570871DB-5BFE-4075-8C66-90320A271F4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5778230"/>
            <a:ext cx="3073828" cy="107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831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3">
            <a:hlinkClick r:id="rId2"/>
            <a:extLst>
              <a:ext uri="{FF2B5EF4-FFF2-40B4-BE49-F238E27FC236}">
                <a16:creationId xmlns="" xmlns:a16="http://schemas.microsoft.com/office/drawing/2014/main" id="{8BAB3469-5E5F-488B-823B-DB773FB3A6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873453"/>
            <a:ext cx="2239204" cy="246221"/>
          </a:xfrm>
          <a:prstGeom prst="rect">
            <a:avLst/>
          </a:prstGeom>
        </p:spPr>
      </p:pic>
      <p:sp>
        <p:nvSpPr>
          <p:cNvPr id="14" name="TextBox 13">
            <a:hlinkClick r:id="rId5"/>
            <a:extLst>
              <a:ext uri="{FF2B5EF4-FFF2-40B4-BE49-F238E27FC236}">
                <a16:creationId xmlns="" xmlns:a16="http://schemas.microsoft.com/office/drawing/2014/main" id="{350D8F81-E4D6-4378-A5D2-FB0ADA1C4A6B}"/>
              </a:ext>
            </a:extLst>
          </p:cNvPr>
          <p:cNvSpPr txBox="1"/>
          <p:nvPr userDrawn="1"/>
        </p:nvSpPr>
        <p:spPr>
          <a:xfrm>
            <a:off x="4181605" y="692917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="" xmlns:a16="http://schemas.microsoft.com/office/drawing/2014/main" id="{9A8477A7-F0F5-4C53-98FB-0315172AA49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10076671" y="758889"/>
            <a:ext cx="2874218" cy="135644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="" xmlns:a16="http://schemas.microsoft.com/office/drawing/2014/main" id="{6557FA9F-82AB-46B2-B4E2-B4295F3FF7D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-131461" y="5352173"/>
            <a:ext cx="1637288" cy="1374366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="" xmlns:a16="http://schemas.microsoft.com/office/drawing/2014/main" id="{EC1D5E25-F80D-4157-A7F7-7CE149DFC61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3328356" cy="1882284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="" xmlns:a16="http://schemas.microsoft.com/office/drawing/2014/main" id="{98ABC587-2D5B-4E75-BD48-FBDE4535C10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666" y="4246705"/>
            <a:ext cx="4553334" cy="261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175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3">
            <a:hlinkClick r:id="rId2"/>
            <a:extLst>
              <a:ext uri="{FF2B5EF4-FFF2-40B4-BE49-F238E27FC236}">
                <a16:creationId xmlns="" xmlns:a16="http://schemas.microsoft.com/office/drawing/2014/main" id="{655A3802-18FC-417C-A92D-7CC19C047A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873453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="" xmlns:a16="http://schemas.microsoft.com/office/drawing/2014/main" id="{7B6CEA33-E705-4A40-B073-D5382F46CFD1}"/>
              </a:ext>
            </a:extLst>
          </p:cNvPr>
          <p:cNvSpPr txBox="1"/>
          <p:nvPr userDrawn="1"/>
        </p:nvSpPr>
        <p:spPr>
          <a:xfrm>
            <a:off x="4181605" y="692917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="" xmlns:a16="http://schemas.microsoft.com/office/drawing/2014/main" id="{249F476E-8BBB-4285-B7B8-BFDEC1722DA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5358508"/>
            <a:ext cx="3508246" cy="1499492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="" xmlns:a16="http://schemas.microsoft.com/office/drawing/2014/main" id="{7F06B438-6B39-42E4-8604-92DECE62A5B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3095179" cy="1861634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="" xmlns:a16="http://schemas.microsoft.com/office/drawing/2014/main" id="{19A42A26-4143-4A25-B9BD-2E451B67A27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330367" y="5584847"/>
            <a:ext cx="1861633" cy="1273153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="" xmlns:a16="http://schemas.microsoft.com/office/drawing/2014/main" id="{1246BB2B-D723-46EE-B07F-8A888F1CF12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040238" y="0"/>
            <a:ext cx="3151762" cy="178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397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3">
            <a:hlinkClick r:id="rId2"/>
            <a:extLst>
              <a:ext uri="{FF2B5EF4-FFF2-40B4-BE49-F238E27FC236}">
                <a16:creationId xmlns="" xmlns:a16="http://schemas.microsoft.com/office/drawing/2014/main" id="{4D05B27B-7845-40BE-88D3-5D803FE7F7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873453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="" xmlns:a16="http://schemas.microsoft.com/office/drawing/2014/main" id="{D57D86A1-36D4-4A48-90C1-43F7BC460517}"/>
              </a:ext>
            </a:extLst>
          </p:cNvPr>
          <p:cNvSpPr txBox="1"/>
          <p:nvPr/>
        </p:nvSpPr>
        <p:spPr>
          <a:xfrm>
            <a:off x="4181605" y="692917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="" xmlns:a16="http://schemas.microsoft.com/office/drawing/2014/main" id="{82B52849-24B0-4150-B794-0599707516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5274491"/>
            <a:ext cx="3704813" cy="1583509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="" xmlns:a16="http://schemas.microsoft.com/office/drawing/2014/main" id="{C48AE2D5-322D-4988-88BA-833EC6136E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574728" y="4240728"/>
            <a:ext cx="3268602" cy="1965941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="" xmlns:a16="http://schemas.microsoft.com/office/drawing/2014/main" id="{65D67994-EC52-4C4E-825C-8E6F95EACE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10726" y="310726"/>
            <a:ext cx="1965940" cy="1344488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="" xmlns:a16="http://schemas.microsoft.com/office/drawing/2014/main" id="{DB57871A-2874-4A56-A0D5-5E44B73D5F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52199" y="0"/>
            <a:ext cx="4439801" cy="1559607"/>
          </a:xfrm>
          <a:prstGeom prst="rect">
            <a:avLst/>
          </a:prstGeom>
        </p:spPr>
      </p:pic>
      <p:pic>
        <p:nvPicPr>
          <p:cNvPr id="8" name="Graphic 3">
            <a:hlinkClick r:id="rId2"/>
            <a:extLst>
              <a:ext uri="{FF2B5EF4-FFF2-40B4-BE49-F238E27FC236}">
                <a16:creationId xmlns="" xmlns:a16="http://schemas.microsoft.com/office/drawing/2014/main" id="{4D05B27B-7845-40BE-88D3-5D803FE7F7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873453"/>
            <a:ext cx="2239204" cy="246221"/>
          </a:xfrm>
          <a:prstGeom prst="rect">
            <a:avLst/>
          </a:prstGeom>
        </p:spPr>
      </p:pic>
      <p:sp>
        <p:nvSpPr>
          <p:cNvPr id="9" name="TextBox 8">
            <a:hlinkClick r:id="rId5"/>
            <a:extLst>
              <a:ext uri="{FF2B5EF4-FFF2-40B4-BE49-F238E27FC236}">
                <a16:creationId xmlns="" xmlns:a16="http://schemas.microsoft.com/office/drawing/2014/main" id="{D57D86A1-36D4-4A48-90C1-43F7BC460517}"/>
              </a:ext>
            </a:extLst>
          </p:cNvPr>
          <p:cNvSpPr txBox="1"/>
          <p:nvPr userDrawn="1"/>
        </p:nvSpPr>
        <p:spPr>
          <a:xfrm>
            <a:off x="4181605" y="692917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그림 16">
            <a:extLst>
              <a:ext uri="{FF2B5EF4-FFF2-40B4-BE49-F238E27FC236}">
                <a16:creationId xmlns="" xmlns:a16="http://schemas.microsoft.com/office/drawing/2014/main" id="{82B52849-24B0-4150-B794-05997075163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5274491"/>
            <a:ext cx="3704813" cy="1583509"/>
          </a:xfrm>
          <a:prstGeom prst="rect">
            <a:avLst/>
          </a:prstGeom>
        </p:spPr>
      </p:pic>
      <p:pic>
        <p:nvPicPr>
          <p:cNvPr id="13" name="그림 17">
            <a:extLst>
              <a:ext uri="{FF2B5EF4-FFF2-40B4-BE49-F238E27FC236}">
                <a16:creationId xmlns="" xmlns:a16="http://schemas.microsoft.com/office/drawing/2014/main" id="{C48AE2D5-322D-4988-88BA-833EC6136EF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574728" y="4240728"/>
            <a:ext cx="3268602" cy="1965941"/>
          </a:xfrm>
          <a:prstGeom prst="rect">
            <a:avLst/>
          </a:prstGeom>
        </p:spPr>
      </p:pic>
      <p:pic>
        <p:nvPicPr>
          <p:cNvPr id="14" name="그림 18">
            <a:extLst>
              <a:ext uri="{FF2B5EF4-FFF2-40B4-BE49-F238E27FC236}">
                <a16:creationId xmlns="" xmlns:a16="http://schemas.microsoft.com/office/drawing/2014/main" id="{65D67994-EC52-4C4E-825C-8E6F95EACE0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10726" y="310726"/>
            <a:ext cx="1965940" cy="1344488"/>
          </a:xfrm>
          <a:prstGeom prst="rect">
            <a:avLst/>
          </a:prstGeom>
        </p:spPr>
      </p:pic>
      <p:pic>
        <p:nvPicPr>
          <p:cNvPr id="15" name="그림 20">
            <a:extLst>
              <a:ext uri="{FF2B5EF4-FFF2-40B4-BE49-F238E27FC236}">
                <a16:creationId xmlns="" xmlns:a16="http://schemas.microsoft.com/office/drawing/2014/main" id="{DB57871A-2874-4A56-A0D5-5E44B73D5FD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52199" y="0"/>
            <a:ext cx="4439801" cy="155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4533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3">
            <a:hlinkClick r:id="rId2"/>
            <a:extLst>
              <a:ext uri="{FF2B5EF4-FFF2-40B4-BE49-F238E27FC236}">
                <a16:creationId xmlns="" xmlns:a16="http://schemas.microsoft.com/office/drawing/2014/main" id="{3FE7464A-0F45-47F4-B8BC-CB66A61D80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873453"/>
            <a:ext cx="2239204" cy="246221"/>
          </a:xfrm>
          <a:prstGeom prst="rect">
            <a:avLst/>
          </a:prstGeom>
        </p:spPr>
      </p:pic>
      <p:sp>
        <p:nvSpPr>
          <p:cNvPr id="15" name="TextBox 14">
            <a:hlinkClick r:id="rId5"/>
            <a:extLst>
              <a:ext uri="{FF2B5EF4-FFF2-40B4-BE49-F238E27FC236}">
                <a16:creationId xmlns="" xmlns:a16="http://schemas.microsoft.com/office/drawing/2014/main" id="{AC1D1182-EEB0-45A2-8B81-93F3D26C15E0}"/>
              </a:ext>
            </a:extLst>
          </p:cNvPr>
          <p:cNvSpPr txBox="1"/>
          <p:nvPr userDrawn="1"/>
        </p:nvSpPr>
        <p:spPr>
          <a:xfrm>
            <a:off x="4181605" y="692917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="" xmlns:a16="http://schemas.microsoft.com/office/drawing/2014/main" id="{F11E9FEC-DC49-4EEE-A160-CAD936A539A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317782" y="5501560"/>
            <a:ext cx="2874218" cy="135644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="" xmlns:a16="http://schemas.microsoft.com/office/drawing/2014/main" id="{E68D5EA5-7EE2-412E-9FEE-9CA4947CD39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8009147" y="0"/>
            <a:ext cx="4182853" cy="3244699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="" xmlns:a16="http://schemas.microsoft.com/office/drawing/2014/main" id="{D19D0921-1465-40E5-8DB5-91E37066C22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5119128"/>
            <a:ext cx="2390202" cy="1738872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="" xmlns:a16="http://schemas.microsoft.com/office/drawing/2014/main" id="{ED71DF7D-43B1-4604-B879-4AF2BF51647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637288" cy="1374366"/>
          </a:xfrm>
          <a:prstGeom prst="rect">
            <a:avLst/>
          </a:prstGeom>
        </p:spPr>
      </p:pic>
      <p:sp>
        <p:nvSpPr>
          <p:cNvPr id="21" name="그림 개체 틀 11">
            <a:extLst>
              <a:ext uri="{FF2B5EF4-FFF2-40B4-BE49-F238E27FC236}">
                <a16:creationId xmlns="" xmlns:a16="http://schemas.microsoft.com/office/drawing/2014/main" id="{EA0E1FD2-395A-4E2E-9F44-14C83BE5F4C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75032" y="1219200"/>
            <a:ext cx="2142067" cy="4423546"/>
          </a:xfrm>
          <a:prstGeom prst="roundRect">
            <a:avLst>
              <a:gd name="adj" fmla="val 1369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>
              <a:defRPr lang="ko-KR" altLang="en-US" sz="20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92952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extLst>
              <a:ext uri="{FF2B5EF4-FFF2-40B4-BE49-F238E27FC236}">
                <a16:creationId xmlns="" xmlns:a16="http://schemas.microsoft.com/office/drawing/2014/main" id="{E0884825-3249-4A68-8255-BC2E4E22D4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752199" y="5298393"/>
            <a:ext cx="4439801" cy="1559607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="" xmlns:a16="http://schemas.microsoft.com/office/drawing/2014/main" id="{E510535E-CC83-452E-9033-6578430D69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638369" y="0"/>
            <a:ext cx="1553631" cy="3621156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="" xmlns:a16="http://schemas.microsoft.com/office/drawing/2014/main" id="{13004133-D827-44C9-8525-76BC959360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5609120"/>
            <a:ext cx="3734690" cy="1248880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="" xmlns:a16="http://schemas.microsoft.com/office/drawing/2014/main" id="{CFEE5ED0-6BD2-4987-9040-911C1F09BD8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4553334" cy="2611295"/>
          </a:xfrm>
          <a:prstGeom prst="rect">
            <a:avLst/>
          </a:prstGeom>
        </p:spPr>
      </p:pic>
      <p:pic>
        <p:nvPicPr>
          <p:cNvPr id="13" name="Graphic 3">
            <a:hlinkClick r:id="rId6"/>
            <a:extLst>
              <a:ext uri="{FF2B5EF4-FFF2-40B4-BE49-F238E27FC236}">
                <a16:creationId xmlns="" xmlns:a16="http://schemas.microsoft.com/office/drawing/2014/main" id="{E6C9081C-FB83-4D45-BBB6-051D472F1B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29909"/>
          <a:stretch/>
        </p:blipFill>
        <p:spPr>
          <a:xfrm>
            <a:off x="5771192" y="6873453"/>
            <a:ext cx="2239204" cy="246221"/>
          </a:xfrm>
          <a:prstGeom prst="rect">
            <a:avLst/>
          </a:prstGeom>
        </p:spPr>
      </p:pic>
      <p:sp>
        <p:nvSpPr>
          <p:cNvPr id="14" name="TextBox 13">
            <a:hlinkClick r:id="rId9"/>
            <a:extLst>
              <a:ext uri="{FF2B5EF4-FFF2-40B4-BE49-F238E27FC236}">
                <a16:creationId xmlns="" xmlns:a16="http://schemas.microsoft.com/office/drawing/2014/main" id="{25CBBC73-8B57-48E7-A5DB-1AF51AB11469}"/>
              </a:ext>
            </a:extLst>
          </p:cNvPr>
          <p:cNvSpPr txBox="1"/>
          <p:nvPr userDrawn="1"/>
        </p:nvSpPr>
        <p:spPr>
          <a:xfrm>
            <a:off x="4181605" y="692917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그림 개체 틀 5">
            <a:extLst>
              <a:ext uri="{FF2B5EF4-FFF2-40B4-BE49-F238E27FC236}">
                <a16:creationId xmlns="" xmlns:a16="http://schemas.microsoft.com/office/drawing/2014/main" id="{07E9AD02-258A-402D-B8AC-D3DABF379CA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40810" y="1203960"/>
            <a:ext cx="5842310" cy="4450080"/>
          </a:xfrm>
          <a:prstGeom prst="roundRect">
            <a:avLst>
              <a:gd name="adj" fmla="val 4942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95585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="" xmlns:a16="http://schemas.microsoft.com/office/drawing/2014/main" id="{53FDE36B-5231-4A42-BB1B-0D6B680F8E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04813" cy="1583509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="" xmlns:a16="http://schemas.microsoft.com/office/drawing/2014/main" id="{0DA34221-8FD7-403F-900F-F77FF6F91B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9574728" y="651331"/>
            <a:ext cx="3268602" cy="1965941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="" xmlns:a16="http://schemas.microsoft.com/office/drawing/2014/main" id="{7A9E472B-09A4-4641-8476-026228D506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-310726" y="5202786"/>
            <a:ext cx="1965940" cy="1344488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="" xmlns:a16="http://schemas.microsoft.com/office/drawing/2014/main" id="{44E6D58D-51D6-4453-BC07-FB1A7CA6495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752199" y="5298393"/>
            <a:ext cx="4439801" cy="1559607"/>
          </a:xfrm>
          <a:prstGeom prst="rect">
            <a:avLst/>
          </a:prstGeom>
        </p:spPr>
      </p:pic>
      <p:pic>
        <p:nvPicPr>
          <p:cNvPr id="12" name="Graphic 3">
            <a:hlinkClick r:id="rId6"/>
            <a:extLst>
              <a:ext uri="{FF2B5EF4-FFF2-40B4-BE49-F238E27FC236}">
                <a16:creationId xmlns="" xmlns:a16="http://schemas.microsoft.com/office/drawing/2014/main" id="{926F9A55-71E6-4ABE-BCDA-1CEF01BB3C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29909"/>
          <a:stretch/>
        </p:blipFill>
        <p:spPr>
          <a:xfrm>
            <a:off x="5771192" y="6873453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9"/>
            <a:extLst>
              <a:ext uri="{FF2B5EF4-FFF2-40B4-BE49-F238E27FC236}">
                <a16:creationId xmlns="" xmlns:a16="http://schemas.microsoft.com/office/drawing/2014/main" id="{1B15D0B8-EBF1-4386-A07E-38A550A65AAE}"/>
              </a:ext>
            </a:extLst>
          </p:cNvPr>
          <p:cNvSpPr txBox="1"/>
          <p:nvPr userDrawn="1"/>
        </p:nvSpPr>
        <p:spPr>
          <a:xfrm>
            <a:off x="4181605" y="692917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그림 개체 틀 8">
            <a:extLst>
              <a:ext uri="{FF2B5EF4-FFF2-40B4-BE49-F238E27FC236}">
                <a16:creationId xmlns="" xmlns:a16="http://schemas.microsoft.com/office/drawing/2014/main" id="{CF2F1D1D-C1FB-4895-B096-5CECA8B1570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51001" y="1092200"/>
            <a:ext cx="6452466" cy="4267200"/>
          </a:xfrm>
          <a:prstGeom prst="roundRect">
            <a:avLst>
              <a:gd name="adj" fmla="val 2113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83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="" xmlns:a16="http://schemas.microsoft.com/office/drawing/2014/main" id="{4848523A-578E-4BB2-9ED2-2C0D96BC67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873453"/>
            <a:ext cx="2239204" cy="246221"/>
          </a:xfrm>
          <a:prstGeom prst="rect">
            <a:avLst/>
          </a:prstGeom>
        </p:spPr>
      </p:pic>
      <p:sp>
        <p:nvSpPr>
          <p:cNvPr id="5" name="TextBox 4">
            <a:hlinkClick r:id="rId5"/>
            <a:extLst>
              <a:ext uri="{FF2B5EF4-FFF2-40B4-BE49-F238E27FC236}">
                <a16:creationId xmlns="" xmlns:a16="http://schemas.microsoft.com/office/drawing/2014/main" id="{4F2F223E-B374-4E54-8FE3-7676CBE556F4}"/>
              </a:ext>
            </a:extLst>
          </p:cNvPr>
          <p:cNvSpPr txBox="1"/>
          <p:nvPr userDrawn="1"/>
        </p:nvSpPr>
        <p:spPr>
          <a:xfrm>
            <a:off x="4181605" y="692917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165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="" xmlns:a16="http://schemas.microsoft.com/office/drawing/2014/main" id="{98312C38-F377-4FC4-9902-81F300EBE9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873453"/>
            <a:ext cx="2239204" cy="246221"/>
          </a:xfrm>
          <a:prstGeom prst="rect">
            <a:avLst/>
          </a:prstGeom>
        </p:spPr>
      </p:pic>
      <p:sp>
        <p:nvSpPr>
          <p:cNvPr id="5" name="TextBox 4">
            <a:hlinkClick r:id="rId5"/>
            <a:extLst>
              <a:ext uri="{FF2B5EF4-FFF2-40B4-BE49-F238E27FC236}">
                <a16:creationId xmlns="" xmlns:a16="http://schemas.microsoft.com/office/drawing/2014/main" id="{10E40988-7572-4A33-8F7A-2232592BC122}"/>
              </a:ext>
            </a:extLst>
          </p:cNvPr>
          <p:cNvSpPr txBox="1"/>
          <p:nvPr userDrawn="1"/>
        </p:nvSpPr>
        <p:spPr>
          <a:xfrm>
            <a:off x="4181605" y="692917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278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3">
            <a:hlinkClick r:id="rId2"/>
            <a:extLst>
              <a:ext uri="{FF2B5EF4-FFF2-40B4-BE49-F238E27FC236}">
                <a16:creationId xmlns="" xmlns:a16="http://schemas.microsoft.com/office/drawing/2014/main" id="{B063A40B-73A4-4238-A8B1-A513A973FD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873453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5"/>
            <a:extLst>
              <a:ext uri="{FF2B5EF4-FFF2-40B4-BE49-F238E27FC236}">
                <a16:creationId xmlns="" xmlns:a16="http://schemas.microsoft.com/office/drawing/2014/main" id="{B250D5CE-F730-4829-9B3F-B378F04A8720}"/>
              </a:ext>
            </a:extLst>
          </p:cNvPr>
          <p:cNvSpPr txBox="1"/>
          <p:nvPr/>
        </p:nvSpPr>
        <p:spPr>
          <a:xfrm>
            <a:off x="4181605" y="692917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="" xmlns:a16="http://schemas.microsoft.com/office/drawing/2014/main" id="{BD39D86B-E860-4070-8350-70586750AA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0076671" y="4742671"/>
            <a:ext cx="2874218" cy="1356440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="" xmlns:a16="http://schemas.microsoft.com/office/drawing/2014/main" id="{1944D608-A5DC-4D44-A6DF-D7EB4D3AE8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131461" y="131461"/>
            <a:ext cx="1637288" cy="1374366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="" xmlns:a16="http://schemas.microsoft.com/office/drawing/2014/main" id="{34D005B3-4F93-4536-8869-F674FE4BD8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975716"/>
            <a:ext cx="3328356" cy="1882284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="" xmlns:a16="http://schemas.microsoft.com/office/drawing/2014/main" id="{97F06846-4164-4DAB-9A55-858F24374C7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638666" y="0"/>
            <a:ext cx="4553334" cy="2611295"/>
          </a:xfrm>
          <a:prstGeom prst="rect">
            <a:avLst/>
          </a:prstGeom>
        </p:spPr>
      </p:pic>
      <p:pic>
        <p:nvPicPr>
          <p:cNvPr id="8" name="Graphic 3">
            <a:hlinkClick r:id="rId2"/>
            <a:extLst>
              <a:ext uri="{FF2B5EF4-FFF2-40B4-BE49-F238E27FC236}">
                <a16:creationId xmlns="" xmlns:a16="http://schemas.microsoft.com/office/drawing/2014/main" id="{B063A40B-73A4-4238-A8B1-A513A973FD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873453"/>
            <a:ext cx="2239204" cy="246221"/>
          </a:xfrm>
          <a:prstGeom prst="rect">
            <a:avLst/>
          </a:prstGeom>
        </p:spPr>
      </p:pic>
      <p:sp>
        <p:nvSpPr>
          <p:cNvPr id="9" name="TextBox 8">
            <a:hlinkClick r:id="rId5"/>
            <a:extLst>
              <a:ext uri="{FF2B5EF4-FFF2-40B4-BE49-F238E27FC236}">
                <a16:creationId xmlns="" xmlns:a16="http://schemas.microsoft.com/office/drawing/2014/main" id="{B250D5CE-F730-4829-9B3F-B378F04A8720}"/>
              </a:ext>
            </a:extLst>
          </p:cNvPr>
          <p:cNvSpPr txBox="1"/>
          <p:nvPr userDrawn="1"/>
        </p:nvSpPr>
        <p:spPr>
          <a:xfrm>
            <a:off x="4181605" y="692917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림 11">
            <a:extLst>
              <a:ext uri="{FF2B5EF4-FFF2-40B4-BE49-F238E27FC236}">
                <a16:creationId xmlns="" xmlns:a16="http://schemas.microsoft.com/office/drawing/2014/main" id="{BD39D86B-E860-4070-8350-70586750AA2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0076671" y="4742671"/>
            <a:ext cx="2874218" cy="1356440"/>
          </a:xfrm>
          <a:prstGeom prst="rect">
            <a:avLst/>
          </a:prstGeom>
        </p:spPr>
      </p:pic>
      <p:pic>
        <p:nvPicPr>
          <p:cNvPr id="14" name="그림 14">
            <a:extLst>
              <a:ext uri="{FF2B5EF4-FFF2-40B4-BE49-F238E27FC236}">
                <a16:creationId xmlns="" xmlns:a16="http://schemas.microsoft.com/office/drawing/2014/main" id="{1944D608-A5DC-4D44-A6DF-D7EB4D3AE84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131461" y="131461"/>
            <a:ext cx="1637288" cy="1374366"/>
          </a:xfrm>
          <a:prstGeom prst="rect">
            <a:avLst/>
          </a:prstGeom>
        </p:spPr>
      </p:pic>
      <p:pic>
        <p:nvPicPr>
          <p:cNvPr id="17" name="그림 15">
            <a:extLst>
              <a:ext uri="{FF2B5EF4-FFF2-40B4-BE49-F238E27FC236}">
                <a16:creationId xmlns="" xmlns:a16="http://schemas.microsoft.com/office/drawing/2014/main" id="{34D005B3-4F93-4536-8869-F674FE4BD810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975716"/>
            <a:ext cx="3328356" cy="1882284"/>
          </a:xfrm>
          <a:prstGeom prst="rect">
            <a:avLst/>
          </a:prstGeom>
        </p:spPr>
      </p:pic>
      <p:pic>
        <p:nvPicPr>
          <p:cNvPr id="18" name="그림 18">
            <a:extLst>
              <a:ext uri="{FF2B5EF4-FFF2-40B4-BE49-F238E27FC236}">
                <a16:creationId xmlns="" xmlns:a16="http://schemas.microsoft.com/office/drawing/2014/main" id="{97F06846-4164-4DAB-9A55-858F24374C7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638666" y="0"/>
            <a:ext cx="4553334" cy="261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611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3">
            <a:hlinkClick r:id="rId2"/>
            <a:extLst>
              <a:ext uri="{FF2B5EF4-FFF2-40B4-BE49-F238E27FC236}">
                <a16:creationId xmlns="" xmlns:a16="http://schemas.microsoft.com/office/drawing/2014/main" id="{1331040C-66E8-4841-8814-BDCF2E4F86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873453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5"/>
            <a:extLst>
              <a:ext uri="{FF2B5EF4-FFF2-40B4-BE49-F238E27FC236}">
                <a16:creationId xmlns="" xmlns:a16="http://schemas.microsoft.com/office/drawing/2014/main" id="{3CE7E929-A912-46ED-A260-1D633776496C}"/>
              </a:ext>
            </a:extLst>
          </p:cNvPr>
          <p:cNvSpPr txBox="1"/>
          <p:nvPr/>
        </p:nvSpPr>
        <p:spPr>
          <a:xfrm>
            <a:off x="4181605" y="692917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="" xmlns:a16="http://schemas.microsoft.com/office/drawing/2014/main" id="{B398C18E-2CD3-486B-A93D-A4DCA20B18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09147" y="3613301"/>
            <a:ext cx="4182853" cy="3244699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="" xmlns:a16="http://schemas.microsoft.com/office/drawing/2014/main" id="{2B7998B5-2E3D-423A-BD19-C184CB8B2A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83224" y="325665"/>
            <a:ext cx="2390202" cy="1738872"/>
          </a:xfrm>
          <a:prstGeom prst="rect">
            <a:avLst/>
          </a:prstGeom>
        </p:spPr>
      </p:pic>
      <p:sp>
        <p:nvSpPr>
          <p:cNvPr id="36" name="그림 개체 틀 4">
            <a:extLst>
              <a:ext uri="{FF2B5EF4-FFF2-40B4-BE49-F238E27FC236}">
                <a16:creationId xmlns="" xmlns:a16="http://schemas.microsoft.com/office/drawing/2014/main" id="{43377198-E3A7-4F3E-9FDE-8E9074CB9BE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428344" cy="68580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600" b="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7" name="Graphic 3">
            <a:hlinkClick r:id="rId2"/>
            <a:extLst>
              <a:ext uri="{FF2B5EF4-FFF2-40B4-BE49-F238E27FC236}">
                <a16:creationId xmlns="" xmlns:a16="http://schemas.microsoft.com/office/drawing/2014/main" id="{1331040C-66E8-4841-8814-BDCF2E4F86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873453"/>
            <a:ext cx="2239204" cy="246221"/>
          </a:xfrm>
          <a:prstGeom prst="rect">
            <a:avLst/>
          </a:prstGeom>
        </p:spPr>
      </p:pic>
      <p:sp>
        <p:nvSpPr>
          <p:cNvPr id="8" name="TextBox 7">
            <a:hlinkClick r:id="rId5"/>
            <a:extLst>
              <a:ext uri="{FF2B5EF4-FFF2-40B4-BE49-F238E27FC236}">
                <a16:creationId xmlns="" xmlns:a16="http://schemas.microsoft.com/office/drawing/2014/main" id="{3CE7E929-A912-46ED-A260-1D633776496C}"/>
              </a:ext>
            </a:extLst>
          </p:cNvPr>
          <p:cNvSpPr txBox="1"/>
          <p:nvPr userDrawn="1"/>
        </p:nvSpPr>
        <p:spPr>
          <a:xfrm>
            <a:off x="4181605" y="692917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림 11">
            <a:extLst>
              <a:ext uri="{FF2B5EF4-FFF2-40B4-BE49-F238E27FC236}">
                <a16:creationId xmlns="" xmlns:a16="http://schemas.microsoft.com/office/drawing/2014/main" id="{B398C18E-2CD3-486B-A93D-A4DCA20B18B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09147" y="3613301"/>
            <a:ext cx="4182853" cy="3244699"/>
          </a:xfrm>
          <a:prstGeom prst="rect">
            <a:avLst/>
          </a:prstGeom>
        </p:spPr>
      </p:pic>
      <p:pic>
        <p:nvPicPr>
          <p:cNvPr id="14" name="그림 12">
            <a:extLst>
              <a:ext uri="{FF2B5EF4-FFF2-40B4-BE49-F238E27FC236}">
                <a16:creationId xmlns="" xmlns:a16="http://schemas.microsoft.com/office/drawing/2014/main" id="{2B7998B5-2E3D-423A-BD19-C184CB8B2A1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83224" y="325665"/>
            <a:ext cx="2390202" cy="173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5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3">
            <a:hlinkClick r:id="rId2"/>
            <a:extLst>
              <a:ext uri="{FF2B5EF4-FFF2-40B4-BE49-F238E27FC236}">
                <a16:creationId xmlns="" xmlns:a16="http://schemas.microsoft.com/office/drawing/2014/main" id="{1386BDBF-0200-43D1-80E7-A1386363A3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873453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5"/>
            <a:extLst>
              <a:ext uri="{FF2B5EF4-FFF2-40B4-BE49-F238E27FC236}">
                <a16:creationId xmlns="" xmlns:a16="http://schemas.microsoft.com/office/drawing/2014/main" id="{94DAF7E9-C94E-4573-A6A7-CF7D56FD0B5D}"/>
              </a:ext>
            </a:extLst>
          </p:cNvPr>
          <p:cNvSpPr txBox="1"/>
          <p:nvPr/>
        </p:nvSpPr>
        <p:spPr>
          <a:xfrm>
            <a:off x="4181605" y="692917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="" xmlns:a16="http://schemas.microsoft.com/office/drawing/2014/main" id="{1F276861-72D5-439E-9FE0-24E79F6994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83754" y="0"/>
            <a:ext cx="3508246" cy="1499492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="" xmlns:a16="http://schemas.microsoft.com/office/drawing/2014/main" id="{1F614F01-56F5-4BF1-A9A1-0F73442FB0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96821" y="4996366"/>
            <a:ext cx="3095179" cy="1861634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="" xmlns:a16="http://schemas.microsoft.com/office/drawing/2014/main" id="{85B989D2-B462-4871-93A2-E3F53928AE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861633" cy="1273153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="" xmlns:a16="http://schemas.microsoft.com/office/drawing/2014/main" id="{BC449B75-5801-4640-8A6A-B03DDE38FC1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075585"/>
            <a:ext cx="3151762" cy="1782415"/>
          </a:xfrm>
          <a:prstGeom prst="rect">
            <a:avLst/>
          </a:prstGeom>
        </p:spPr>
      </p:pic>
      <p:pic>
        <p:nvPicPr>
          <p:cNvPr id="8" name="Graphic 3">
            <a:hlinkClick r:id="rId2"/>
            <a:extLst>
              <a:ext uri="{FF2B5EF4-FFF2-40B4-BE49-F238E27FC236}">
                <a16:creationId xmlns="" xmlns:a16="http://schemas.microsoft.com/office/drawing/2014/main" id="{1386BDBF-0200-43D1-80E7-A1386363A3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873453"/>
            <a:ext cx="2239204" cy="246221"/>
          </a:xfrm>
          <a:prstGeom prst="rect">
            <a:avLst/>
          </a:prstGeom>
        </p:spPr>
      </p:pic>
      <p:sp>
        <p:nvSpPr>
          <p:cNvPr id="9" name="TextBox 8">
            <a:hlinkClick r:id="rId5"/>
            <a:extLst>
              <a:ext uri="{FF2B5EF4-FFF2-40B4-BE49-F238E27FC236}">
                <a16:creationId xmlns="" xmlns:a16="http://schemas.microsoft.com/office/drawing/2014/main" id="{94DAF7E9-C94E-4573-A6A7-CF7D56FD0B5D}"/>
              </a:ext>
            </a:extLst>
          </p:cNvPr>
          <p:cNvSpPr txBox="1"/>
          <p:nvPr userDrawn="1"/>
        </p:nvSpPr>
        <p:spPr>
          <a:xfrm>
            <a:off x="4181605" y="692917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그림 11">
            <a:extLst>
              <a:ext uri="{FF2B5EF4-FFF2-40B4-BE49-F238E27FC236}">
                <a16:creationId xmlns="" xmlns:a16="http://schemas.microsoft.com/office/drawing/2014/main" id="{1F276861-72D5-439E-9FE0-24E79F6994E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83754" y="0"/>
            <a:ext cx="3508246" cy="1499492"/>
          </a:xfrm>
          <a:prstGeom prst="rect">
            <a:avLst/>
          </a:prstGeom>
        </p:spPr>
      </p:pic>
      <p:pic>
        <p:nvPicPr>
          <p:cNvPr id="17" name="그림 12">
            <a:extLst>
              <a:ext uri="{FF2B5EF4-FFF2-40B4-BE49-F238E27FC236}">
                <a16:creationId xmlns="" xmlns:a16="http://schemas.microsoft.com/office/drawing/2014/main" id="{1F614F01-56F5-4BF1-A9A1-0F73442FB01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96821" y="4996366"/>
            <a:ext cx="3095179" cy="1861634"/>
          </a:xfrm>
          <a:prstGeom prst="rect">
            <a:avLst/>
          </a:prstGeom>
        </p:spPr>
      </p:pic>
      <p:pic>
        <p:nvPicPr>
          <p:cNvPr id="18" name="그림 13">
            <a:extLst>
              <a:ext uri="{FF2B5EF4-FFF2-40B4-BE49-F238E27FC236}">
                <a16:creationId xmlns="" xmlns:a16="http://schemas.microsoft.com/office/drawing/2014/main" id="{85B989D2-B462-4871-93A2-E3F53928AE3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861633" cy="1273153"/>
          </a:xfrm>
          <a:prstGeom prst="rect">
            <a:avLst/>
          </a:prstGeom>
        </p:spPr>
      </p:pic>
      <p:pic>
        <p:nvPicPr>
          <p:cNvPr id="19" name="그림 14">
            <a:extLst>
              <a:ext uri="{FF2B5EF4-FFF2-40B4-BE49-F238E27FC236}">
                <a16:creationId xmlns="" xmlns:a16="http://schemas.microsoft.com/office/drawing/2014/main" id="{BC449B75-5801-4640-8A6A-B03DDE38FC1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075585"/>
            <a:ext cx="3151762" cy="178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778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3">
            <a:hlinkClick r:id="rId2"/>
            <a:extLst>
              <a:ext uri="{FF2B5EF4-FFF2-40B4-BE49-F238E27FC236}">
                <a16:creationId xmlns="" xmlns:a16="http://schemas.microsoft.com/office/drawing/2014/main" id="{12B07451-73A8-4720-BC22-D4B3AD2E55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873453"/>
            <a:ext cx="2239204" cy="246221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="" xmlns:a16="http://schemas.microsoft.com/office/drawing/2014/main" id="{B5895E47-37EC-4B5D-991D-6218638C1559}"/>
              </a:ext>
            </a:extLst>
          </p:cNvPr>
          <p:cNvSpPr txBox="1"/>
          <p:nvPr/>
        </p:nvSpPr>
        <p:spPr>
          <a:xfrm>
            <a:off x="4181605" y="692917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="" xmlns:a16="http://schemas.microsoft.com/office/drawing/2014/main" id="{7EBBFADD-199F-4357-956A-62F2EC2AE7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5501560"/>
            <a:ext cx="2874218" cy="135644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="" xmlns:a16="http://schemas.microsoft.com/office/drawing/2014/main" id="{1CCF7584-5520-43E0-A98C-CDDF38AAA7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4182853" cy="3244699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="" xmlns:a16="http://schemas.microsoft.com/office/drawing/2014/main" id="{01354F0D-485B-491D-B85E-9DFA241AB6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801798" y="5119128"/>
            <a:ext cx="2390202" cy="1738872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="" xmlns:a16="http://schemas.microsoft.com/office/drawing/2014/main" id="{451257ED-00F0-4BC7-8FB8-021B05152C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554712" y="0"/>
            <a:ext cx="1637288" cy="1374366"/>
          </a:xfrm>
          <a:prstGeom prst="rect">
            <a:avLst/>
          </a:prstGeom>
        </p:spPr>
      </p:pic>
      <p:pic>
        <p:nvPicPr>
          <p:cNvPr id="8" name="Graphic 3">
            <a:hlinkClick r:id="rId2"/>
            <a:extLst>
              <a:ext uri="{FF2B5EF4-FFF2-40B4-BE49-F238E27FC236}">
                <a16:creationId xmlns="" xmlns:a16="http://schemas.microsoft.com/office/drawing/2014/main" id="{12B07451-73A8-4720-BC22-D4B3AD2E55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873453"/>
            <a:ext cx="2239204" cy="246221"/>
          </a:xfrm>
          <a:prstGeom prst="rect">
            <a:avLst/>
          </a:prstGeom>
        </p:spPr>
      </p:pic>
      <p:sp>
        <p:nvSpPr>
          <p:cNvPr id="9" name="TextBox 8">
            <a:hlinkClick r:id="rId5"/>
            <a:extLst>
              <a:ext uri="{FF2B5EF4-FFF2-40B4-BE49-F238E27FC236}">
                <a16:creationId xmlns="" xmlns:a16="http://schemas.microsoft.com/office/drawing/2014/main" id="{B5895E47-37EC-4B5D-991D-6218638C1559}"/>
              </a:ext>
            </a:extLst>
          </p:cNvPr>
          <p:cNvSpPr txBox="1"/>
          <p:nvPr userDrawn="1"/>
        </p:nvSpPr>
        <p:spPr>
          <a:xfrm>
            <a:off x="4181605" y="692917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그림 10">
            <a:extLst>
              <a:ext uri="{FF2B5EF4-FFF2-40B4-BE49-F238E27FC236}">
                <a16:creationId xmlns="" xmlns:a16="http://schemas.microsoft.com/office/drawing/2014/main" id="{7EBBFADD-199F-4357-956A-62F2EC2AE7D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5501560"/>
            <a:ext cx="2874218" cy="1356440"/>
          </a:xfrm>
          <a:prstGeom prst="rect">
            <a:avLst/>
          </a:prstGeom>
        </p:spPr>
      </p:pic>
      <p:pic>
        <p:nvPicPr>
          <p:cNvPr id="16" name="그림 11">
            <a:extLst>
              <a:ext uri="{FF2B5EF4-FFF2-40B4-BE49-F238E27FC236}">
                <a16:creationId xmlns="" xmlns:a16="http://schemas.microsoft.com/office/drawing/2014/main" id="{1CCF7584-5520-43E0-A98C-CDDF38AAA72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4182853" cy="3244699"/>
          </a:xfrm>
          <a:prstGeom prst="rect">
            <a:avLst/>
          </a:prstGeom>
        </p:spPr>
      </p:pic>
      <p:pic>
        <p:nvPicPr>
          <p:cNvPr id="17" name="그림 12">
            <a:extLst>
              <a:ext uri="{FF2B5EF4-FFF2-40B4-BE49-F238E27FC236}">
                <a16:creationId xmlns="" xmlns:a16="http://schemas.microsoft.com/office/drawing/2014/main" id="{01354F0D-485B-491D-B85E-9DFA241AB6B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801798" y="5119128"/>
            <a:ext cx="2390202" cy="1738872"/>
          </a:xfrm>
          <a:prstGeom prst="rect">
            <a:avLst/>
          </a:prstGeom>
        </p:spPr>
      </p:pic>
      <p:pic>
        <p:nvPicPr>
          <p:cNvPr id="18" name="그림 13">
            <a:extLst>
              <a:ext uri="{FF2B5EF4-FFF2-40B4-BE49-F238E27FC236}">
                <a16:creationId xmlns="" xmlns:a16="http://schemas.microsoft.com/office/drawing/2014/main" id="{451257ED-00F0-4BC7-8FB8-021B05152CC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554712" y="0"/>
            <a:ext cx="1637288" cy="137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6838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="" xmlns:a16="http://schemas.microsoft.com/office/drawing/2014/main" id="{D2843BA7-F60E-4905-9531-36153BD2B0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873453"/>
            <a:ext cx="2239204" cy="246221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="" xmlns:a16="http://schemas.microsoft.com/office/drawing/2014/main" id="{0D83938A-CA9E-4E20-936A-067B0BA467DD}"/>
              </a:ext>
            </a:extLst>
          </p:cNvPr>
          <p:cNvSpPr txBox="1"/>
          <p:nvPr/>
        </p:nvSpPr>
        <p:spPr>
          <a:xfrm>
            <a:off x="4181605" y="692917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="" xmlns:a16="http://schemas.microsoft.com/office/drawing/2014/main" id="{B8448F89-8647-45A2-8E37-C7F473A22C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57308" y="0"/>
            <a:ext cx="3734691" cy="1311917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="" xmlns:a16="http://schemas.microsoft.com/office/drawing/2014/main" id="{F6119B20-5007-465E-8DBC-D156D10E4E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38369" y="3236844"/>
            <a:ext cx="1553631" cy="3621156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="" xmlns:a16="http://schemas.microsoft.com/office/drawing/2014/main" id="{B27EE6AD-6A2A-47B8-BE62-F9CA707E34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3734690" cy="124888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="" xmlns:a16="http://schemas.microsoft.com/office/drawing/2014/main" id="{37739FEF-90A2-42FC-B235-E55391F5B9F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246705"/>
            <a:ext cx="4553334" cy="2611295"/>
          </a:xfrm>
          <a:prstGeom prst="rect">
            <a:avLst/>
          </a:prstGeom>
        </p:spPr>
      </p:pic>
      <p:sp>
        <p:nvSpPr>
          <p:cNvPr id="37" name="그림 개체 틀 4">
            <a:extLst>
              <a:ext uri="{FF2B5EF4-FFF2-40B4-BE49-F238E27FC236}">
                <a16:creationId xmlns="" xmlns:a16="http://schemas.microsoft.com/office/drawing/2014/main" id="{0007B18E-8DB3-459F-9CC8-67B2B2E2875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45300" y="1130400"/>
            <a:ext cx="4597400" cy="45972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9" name="Graphic 3">
            <a:hlinkClick r:id="rId2"/>
            <a:extLst>
              <a:ext uri="{FF2B5EF4-FFF2-40B4-BE49-F238E27FC236}">
                <a16:creationId xmlns="" xmlns:a16="http://schemas.microsoft.com/office/drawing/2014/main" id="{D2843BA7-F60E-4905-9531-36153BD2B0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873453"/>
            <a:ext cx="2239204" cy="246221"/>
          </a:xfrm>
          <a:prstGeom prst="rect">
            <a:avLst/>
          </a:prstGeom>
        </p:spPr>
      </p:pic>
      <p:sp>
        <p:nvSpPr>
          <p:cNvPr id="14" name="TextBox 13">
            <a:hlinkClick r:id="rId5"/>
            <a:extLst>
              <a:ext uri="{FF2B5EF4-FFF2-40B4-BE49-F238E27FC236}">
                <a16:creationId xmlns="" xmlns:a16="http://schemas.microsoft.com/office/drawing/2014/main" id="{0D83938A-CA9E-4E20-936A-067B0BA467DD}"/>
              </a:ext>
            </a:extLst>
          </p:cNvPr>
          <p:cNvSpPr txBox="1"/>
          <p:nvPr userDrawn="1"/>
        </p:nvSpPr>
        <p:spPr>
          <a:xfrm>
            <a:off x="4181605" y="692917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그림 9">
            <a:extLst>
              <a:ext uri="{FF2B5EF4-FFF2-40B4-BE49-F238E27FC236}">
                <a16:creationId xmlns="" xmlns:a16="http://schemas.microsoft.com/office/drawing/2014/main" id="{B8448F89-8647-45A2-8E37-C7F473A22C6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57308" y="0"/>
            <a:ext cx="3734691" cy="1311917"/>
          </a:xfrm>
          <a:prstGeom prst="rect">
            <a:avLst/>
          </a:prstGeom>
        </p:spPr>
      </p:pic>
      <p:pic>
        <p:nvPicPr>
          <p:cNvPr id="16" name="그림 10">
            <a:extLst>
              <a:ext uri="{FF2B5EF4-FFF2-40B4-BE49-F238E27FC236}">
                <a16:creationId xmlns="" xmlns:a16="http://schemas.microsoft.com/office/drawing/2014/main" id="{F6119B20-5007-465E-8DBC-D156D10E4E7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38369" y="3236844"/>
            <a:ext cx="1553631" cy="3621156"/>
          </a:xfrm>
          <a:prstGeom prst="rect">
            <a:avLst/>
          </a:prstGeom>
        </p:spPr>
      </p:pic>
      <p:pic>
        <p:nvPicPr>
          <p:cNvPr id="17" name="그림 11">
            <a:extLst>
              <a:ext uri="{FF2B5EF4-FFF2-40B4-BE49-F238E27FC236}">
                <a16:creationId xmlns="" xmlns:a16="http://schemas.microsoft.com/office/drawing/2014/main" id="{B27EE6AD-6A2A-47B8-BE62-F9CA707E34A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3734690" cy="1248880"/>
          </a:xfrm>
          <a:prstGeom prst="rect">
            <a:avLst/>
          </a:prstGeom>
        </p:spPr>
      </p:pic>
      <p:pic>
        <p:nvPicPr>
          <p:cNvPr id="18" name="그림 12">
            <a:extLst>
              <a:ext uri="{FF2B5EF4-FFF2-40B4-BE49-F238E27FC236}">
                <a16:creationId xmlns="" xmlns:a16="http://schemas.microsoft.com/office/drawing/2014/main" id="{37739FEF-90A2-42FC-B235-E55391F5B9F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246705"/>
            <a:ext cx="4553334" cy="261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945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973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  <p:sldLayoutId id="2147483727" r:id="rId20"/>
    <p:sldLayoutId id="2147483728" r:id="rId21"/>
    <p:sldLayoutId id="2147483729" r:id="rId22"/>
    <p:sldLayoutId id="2147483653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698" r:id="rId34"/>
    <p:sldLayoutId id="2147483699" r:id="rId35"/>
    <p:sldLayoutId id="2147483700" r:id="rId36"/>
    <p:sldLayoutId id="2147483701" r:id="rId37"/>
    <p:sldLayoutId id="2147483702" r:id="rId38"/>
    <p:sldLayoutId id="2147483703" r:id="rId39"/>
    <p:sldLayoutId id="2147483704" r:id="rId40"/>
    <p:sldLayoutId id="2147483705" r:id="rId41"/>
    <p:sldLayoutId id="2147483706" r:id="rId42"/>
    <p:sldLayoutId id="2147483687" r:id="rId43"/>
    <p:sldLayoutId id="2147483664" r:id="rId44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2.sv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3.sv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5.svg"/><Relationship Id="rId3" Type="http://schemas.openxmlformats.org/officeDocument/2006/relationships/image" Target="../media/image27.svg"/><Relationship Id="rId7" Type="http://schemas.openxmlformats.org/officeDocument/2006/relationships/image" Target="../media/image29.svg"/><Relationship Id="rId12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11" Type="http://schemas.openxmlformats.org/officeDocument/2006/relationships/image" Target="../media/image33.svg"/><Relationship Id="rId5" Type="http://schemas.openxmlformats.org/officeDocument/2006/relationships/image" Target="../media/image21.svg"/><Relationship Id="rId10" Type="http://schemas.openxmlformats.org/officeDocument/2006/relationships/image" Target="../media/image26.png"/><Relationship Id="rId4" Type="http://schemas.openxmlformats.org/officeDocument/2006/relationships/image" Target="../media/image19.png"/><Relationship Id="rId9" Type="http://schemas.openxmlformats.org/officeDocument/2006/relationships/image" Target="../media/image3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7" Type="http://schemas.openxmlformats.org/officeDocument/2006/relationships/image" Target="../media/image53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9.png"/><Relationship Id="rId5" Type="http://schemas.openxmlformats.org/officeDocument/2006/relationships/image" Target="../media/image35.sv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12" Type="http://schemas.openxmlformats.org/officeDocument/2006/relationships/image" Target="../media/image49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3.svg"/><Relationship Id="rId11" Type="http://schemas.openxmlformats.org/officeDocument/2006/relationships/image" Target="../media/image35.png"/><Relationship Id="rId5" Type="http://schemas.openxmlformats.org/officeDocument/2006/relationships/image" Target="../media/image32.png"/><Relationship Id="rId10" Type="http://schemas.openxmlformats.org/officeDocument/2006/relationships/image" Target="../media/image47.svg"/><Relationship Id="rId4" Type="http://schemas.openxmlformats.org/officeDocument/2006/relationships/image" Target="../media/image41.sv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953" y="206675"/>
            <a:ext cx="4109060" cy="302387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2" r="1784"/>
          <a:stretch/>
        </p:blipFill>
        <p:spPr>
          <a:xfrm>
            <a:off x="6096000" y="206675"/>
            <a:ext cx="4248472" cy="302433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08"/>
          <a:stretch/>
        </p:blipFill>
        <p:spPr>
          <a:xfrm>
            <a:off x="1726953" y="3390758"/>
            <a:ext cx="4077773" cy="318316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390758"/>
            <a:ext cx="4313054" cy="318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28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73B1D77-71B6-49C4-9362-CE79DE0B3A11}"/>
              </a:ext>
            </a:extLst>
          </p:cNvPr>
          <p:cNvSpPr txBox="1"/>
          <p:nvPr/>
        </p:nvSpPr>
        <p:spPr>
          <a:xfrm>
            <a:off x="1253434" y="1540755"/>
            <a:ext cx="4349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ah-RU" altLang="ko-KR" sz="4000" dirty="0">
                <a:solidFill>
                  <a:srgbClr val="535250"/>
                </a:solidFill>
                <a:latin typeface="+mj-lt"/>
                <a:cs typeface="Arial" panose="020B0604020202020204" pitchFamily="34" charset="0"/>
              </a:rPr>
              <a:t>Тылдьытынан үлэ:</a:t>
            </a:r>
            <a:endParaRPr lang="en-US" altLang="ko-KR" sz="4000" dirty="0">
              <a:solidFill>
                <a:srgbClr val="53525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="" xmlns:a16="http://schemas.microsoft.com/office/drawing/2014/main" id="{FCB6877B-E7E9-4348-913C-5ECB4A050958}"/>
              </a:ext>
            </a:extLst>
          </p:cNvPr>
          <p:cNvSpPr/>
          <p:nvPr/>
        </p:nvSpPr>
        <p:spPr>
          <a:xfrm>
            <a:off x="6288227" y="1500288"/>
            <a:ext cx="2391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ah-RU" altLang="ko-KR" sz="4000" dirty="0">
                <a:solidFill>
                  <a:srgbClr val="535250"/>
                </a:solidFill>
                <a:latin typeface="+mj-lt"/>
              </a:rPr>
              <a:t>Хомус</a:t>
            </a:r>
            <a:endParaRPr lang="en-US" altLang="ko-KR" sz="4000" dirty="0">
              <a:solidFill>
                <a:srgbClr val="535250"/>
              </a:solidFill>
              <a:latin typeface="+mj-lt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="" xmlns:a16="http://schemas.microsoft.com/office/drawing/2014/main" id="{809706D6-63CB-44D9-A1F6-B689D908F4F1}"/>
              </a:ext>
            </a:extLst>
          </p:cNvPr>
          <p:cNvSpPr/>
          <p:nvPr/>
        </p:nvSpPr>
        <p:spPr>
          <a:xfrm>
            <a:off x="5776444" y="1540755"/>
            <a:ext cx="1524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solidFill>
                  <a:srgbClr val="535250"/>
                </a:solidFill>
                <a:latin typeface="+mj-lt"/>
              </a:rPr>
              <a:t>1.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="" xmlns:a16="http://schemas.microsoft.com/office/drawing/2014/main" id="{7BD63003-6593-4B04-BCC4-F1776663976D}"/>
              </a:ext>
            </a:extLst>
          </p:cNvPr>
          <p:cNvSpPr/>
          <p:nvPr/>
        </p:nvSpPr>
        <p:spPr>
          <a:xfrm>
            <a:off x="6288227" y="2783594"/>
            <a:ext cx="2391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ah-RU" altLang="ko-KR" sz="4000" dirty="0">
                <a:solidFill>
                  <a:srgbClr val="535250"/>
                </a:solidFill>
                <a:latin typeface="+mj-lt"/>
              </a:rPr>
              <a:t>Олом </a:t>
            </a:r>
            <a:endParaRPr lang="en-US" altLang="ko-KR" sz="4000" dirty="0">
              <a:solidFill>
                <a:srgbClr val="535250"/>
              </a:solidFill>
              <a:latin typeface="+mj-lt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="" xmlns:a16="http://schemas.microsoft.com/office/drawing/2014/main" id="{0B7E5544-20E8-48CB-9FA3-F48AEE604CFF}"/>
              </a:ext>
            </a:extLst>
          </p:cNvPr>
          <p:cNvSpPr/>
          <p:nvPr/>
        </p:nvSpPr>
        <p:spPr>
          <a:xfrm>
            <a:off x="5776444" y="2750168"/>
            <a:ext cx="1524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solidFill>
                  <a:srgbClr val="535250"/>
                </a:solidFill>
                <a:latin typeface="+mj-lt"/>
              </a:rPr>
              <a:t>2.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="" xmlns:a16="http://schemas.microsoft.com/office/drawing/2014/main" id="{A3EEA585-2414-43CF-AAFB-B638CA4AC6BC}"/>
              </a:ext>
            </a:extLst>
          </p:cNvPr>
          <p:cNvSpPr/>
          <p:nvPr/>
        </p:nvSpPr>
        <p:spPr>
          <a:xfrm>
            <a:off x="6322110" y="3959581"/>
            <a:ext cx="2391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ah-RU" altLang="ko-KR" sz="4000" dirty="0">
                <a:solidFill>
                  <a:srgbClr val="535250"/>
                </a:solidFill>
                <a:latin typeface="+mj-lt"/>
              </a:rPr>
              <a:t>Кута </a:t>
            </a:r>
            <a:endParaRPr lang="en-US" altLang="ko-KR" sz="4000" dirty="0">
              <a:solidFill>
                <a:srgbClr val="535250"/>
              </a:solidFill>
              <a:latin typeface="+mj-lt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="" xmlns:a16="http://schemas.microsoft.com/office/drawing/2014/main" id="{BABFB031-C6E1-4B01-AD55-0025AC937EF5}"/>
              </a:ext>
            </a:extLst>
          </p:cNvPr>
          <p:cNvSpPr/>
          <p:nvPr/>
        </p:nvSpPr>
        <p:spPr>
          <a:xfrm>
            <a:off x="5776444" y="3959581"/>
            <a:ext cx="1524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solidFill>
                  <a:srgbClr val="535250"/>
                </a:solidFill>
                <a:latin typeface="+mj-lt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350956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E14FDFE2-2E95-4CD7-983C-CB449DC930F6}"/>
              </a:ext>
            </a:extLst>
          </p:cNvPr>
          <p:cNvSpPr txBox="1"/>
          <p:nvPr/>
        </p:nvSpPr>
        <p:spPr>
          <a:xfrm>
            <a:off x="762000" y="3979348"/>
            <a:ext cx="317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ah-RU" altLang="ko-KR" sz="2000" dirty="0">
                <a:solidFill>
                  <a:srgbClr val="535250"/>
                </a:solidFill>
                <a:latin typeface="+mj-lt"/>
              </a:rPr>
              <a:t>ХОМУС</a:t>
            </a:r>
            <a:endParaRPr lang="en-US" altLang="ko-KR" sz="2000" dirty="0">
              <a:solidFill>
                <a:srgbClr val="535250"/>
              </a:solidFill>
              <a:latin typeface="+mj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28E64378-9CED-4255-BBC4-54523D614557}"/>
              </a:ext>
            </a:extLst>
          </p:cNvPr>
          <p:cNvSpPr txBox="1"/>
          <p:nvPr/>
        </p:nvSpPr>
        <p:spPr>
          <a:xfrm>
            <a:off x="8255000" y="4449228"/>
            <a:ext cx="317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pPr algn="ctr"/>
            <a:r>
              <a:rPr lang="sah-RU" altLang="ko-KR" sz="1600" dirty="0">
                <a:solidFill>
                  <a:srgbClr val="535250"/>
                </a:solidFill>
              </a:rPr>
              <a:t>ҮРДҮНЭН КҮӨГЭЛДЬИГЭС КЫРЫС САБА ҮҮММҮТ ДИРИҤ УУЛААХ ДЬЭБЭРЭ</a:t>
            </a:r>
            <a:endParaRPr lang="en-US" altLang="ko-KR" sz="1600" dirty="0">
              <a:solidFill>
                <a:srgbClr val="53525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DDCAE862-268A-420C-A74E-CB61DC919D69}"/>
              </a:ext>
            </a:extLst>
          </p:cNvPr>
          <p:cNvSpPr txBox="1"/>
          <p:nvPr/>
        </p:nvSpPr>
        <p:spPr>
          <a:xfrm>
            <a:off x="4430679" y="3979348"/>
            <a:ext cx="317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ah-RU" altLang="ko-KR" sz="2000" dirty="0">
                <a:solidFill>
                  <a:srgbClr val="535250"/>
                </a:solidFill>
                <a:latin typeface="+mj-lt"/>
              </a:rPr>
              <a:t>ОЛОМ</a:t>
            </a:r>
            <a:endParaRPr lang="en-US" altLang="ko-KR" sz="2000" dirty="0">
              <a:solidFill>
                <a:srgbClr val="535250"/>
              </a:solidFill>
              <a:latin typeface="+mj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017E2338-A200-435A-80C6-E775F3BADE6D}"/>
              </a:ext>
            </a:extLst>
          </p:cNvPr>
          <p:cNvSpPr txBox="1"/>
          <p:nvPr/>
        </p:nvSpPr>
        <p:spPr>
          <a:xfrm>
            <a:off x="4508500" y="4449228"/>
            <a:ext cx="317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pPr algn="ctr"/>
            <a:r>
              <a:rPr lang="sah-RU" altLang="ko-KR" sz="1600" dirty="0">
                <a:solidFill>
                  <a:srgbClr val="535250"/>
                </a:solidFill>
              </a:rPr>
              <a:t>ДИРИҤ УУНУ КЭҺЭН ТУОРУУР ЧЫЧААС СИР</a:t>
            </a:r>
            <a:endParaRPr lang="en-US" altLang="ko-KR" sz="1600" dirty="0">
              <a:solidFill>
                <a:srgbClr val="53525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660A7211-DEB4-4B22-93DF-A0433FA11D8C}"/>
              </a:ext>
            </a:extLst>
          </p:cNvPr>
          <p:cNvSpPr txBox="1"/>
          <p:nvPr/>
        </p:nvSpPr>
        <p:spPr>
          <a:xfrm>
            <a:off x="8255000" y="3979348"/>
            <a:ext cx="317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ah-RU" altLang="ko-KR" sz="2000" dirty="0">
                <a:solidFill>
                  <a:srgbClr val="535250"/>
                </a:solidFill>
                <a:latin typeface="+mj-lt"/>
              </a:rPr>
              <a:t>КУТА</a:t>
            </a:r>
            <a:endParaRPr lang="en-US" altLang="ko-KR" sz="2000" dirty="0">
              <a:solidFill>
                <a:srgbClr val="535250"/>
              </a:solidFill>
              <a:latin typeface="+mj-l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FEE5A99A-534D-418D-999E-845D6A278C72}"/>
              </a:ext>
            </a:extLst>
          </p:cNvPr>
          <p:cNvSpPr txBox="1"/>
          <p:nvPr/>
        </p:nvSpPr>
        <p:spPr>
          <a:xfrm>
            <a:off x="623516" y="4449228"/>
            <a:ext cx="35992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pPr algn="ctr"/>
            <a:r>
              <a:rPr lang="sah-RU" altLang="ko-KR" sz="1600" dirty="0">
                <a:solidFill>
                  <a:srgbClr val="535250"/>
                </a:solidFill>
              </a:rPr>
              <a:t>СҮҺҮӨХТЭРДЭЭХ ҮРДҮК ДОРОХХОЙ КӨҤДӨЙ УМНАСТААХ, ТӨБӨТҮГЭР КИИСТЭ КУРДУК ХОЙУУ СЫМНАҔАС СИБЭККИЛЭЭХ, УҺУН СИННЬИГЭС СЭБИРДЭХТЭРДЭЭХ УУГА ҮҮНЭР ҮҮНЭЭЙИ</a:t>
            </a:r>
            <a:endParaRPr lang="en-US" altLang="ko-KR" sz="1600" dirty="0">
              <a:solidFill>
                <a:srgbClr val="535250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3540C619-D03E-FEB2-A567-6C17EB31351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7" r="16727"/>
          <a:stretch>
            <a:fillRect/>
          </a:stretch>
        </p:blipFill>
        <p:spPr/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01BE3C1-5DDB-2375-809F-2FE84F1C26F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5" r="16915"/>
          <a:stretch>
            <a:fillRect/>
          </a:stretch>
        </p:blipFill>
        <p:spPr/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0DF2B081-E3BB-6094-70E8-442743A07DE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5680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142F346-FC6A-493B-995E-DB2FC357CBE3}"/>
              </a:ext>
            </a:extLst>
          </p:cNvPr>
          <p:cNvSpPr txBox="1"/>
          <p:nvPr/>
        </p:nvSpPr>
        <p:spPr>
          <a:xfrm>
            <a:off x="4028341" y="3216626"/>
            <a:ext cx="4293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ah-RU" altLang="ko-KR" sz="4000" dirty="0">
                <a:solidFill>
                  <a:srgbClr val="535250"/>
                </a:solidFill>
                <a:latin typeface="+mj-lt"/>
                <a:cs typeface="Arial" panose="020B0604020202020204" pitchFamily="34" charset="0"/>
              </a:rPr>
              <a:t>Бөлөҕүнэн үлэ</a:t>
            </a:r>
            <a:endParaRPr lang="ko-KR" altLang="en-US" sz="4000" dirty="0">
              <a:solidFill>
                <a:srgbClr val="53525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EEACEDD-BAA4-4A74-80A5-1193B3D92C06}"/>
              </a:ext>
            </a:extLst>
          </p:cNvPr>
          <p:cNvSpPr txBox="1"/>
          <p:nvPr/>
        </p:nvSpPr>
        <p:spPr>
          <a:xfrm>
            <a:off x="4126467" y="4305966"/>
            <a:ext cx="4638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ah-RU" altLang="ko-KR" sz="3200" dirty="0">
                <a:solidFill>
                  <a:srgbClr val="535250"/>
                </a:solidFill>
              </a:rPr>
              <a:t>00:05 м</a:t>
            </a:r>
            <a:endParaRPr lang="ko-KR" altLang="en-US" sz="3200" dirty="0">
              <a:solidFill>
                <a:srgbClr val="535250"/>
              </a:solidFill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="" xmlns:a16="http://schemas.microsoft.com/office/drawing/2014/main" id="{75F84F6A-05DF-4F70-A0CF-C751A5284C16}"/>
              </a:ext>
            </a:extLst>
          </p:cNvPr>
          <p:cNvGrpSpPr/>
          <p:nvPr/>
        </p:nvGrpSpPr>
        <p:grpSpPr>
          <a:xfrm>
            <a:off x="4875445" y="4018481"/>
            <a:ext cx="747142" cy="856677"/>
            <a:chOff x="6830083" y="5571172"/>
            <a:chExt cx="342900" cy="390525"/>
          </a:xfrm>
          <a:solidFill>
            <a:srgbClr val="CD6346"/>
          </a:solidFill>
        </p:grpSpPr>
        <p:sp>
          <p:nvSpPr>
            <p:cNvPr id="5" name="자유형: 도형 4">
              <a:extLst>
                <a:ext uri="{FF2B5EF4-FFF2-40B4-BE49-F238E27FC236}">
                  <a16:creationId xmlns="" xmlns:a16="http://schemas.microsoft.com/office/drawing/2014/main" id="{F681D18E-5640-43A2-81C7-2D7C281A3BB2}"/>
                </a:ext>
              </a:extLst>
            </p:cNvPr>
            <p:cNvSpPr/>
            <p:nvPr/>
          </p:nvSpPr>
          <p:spPr>
            <a:xfrm>
              <a:off x="6830083" y="5571172"/>
              <a:ext cx="342900" cy="390525"/>
            </a:xfrm>
            <a:custGeom>
              <a:avLst/>
              <a:gdLst>
                <a:gd name="connsiteX0" fmla="*/ 329375 w 342900"/>
                <a:gd name="connsiteY0" fmla="*/ 318802 h 390525"/>
                <a:gd name="connsiteX1" fmla="*/ 307181 w 342900"/>
                <a:gd name="connsiteY1" fmla="*/ 318802 h 390525"/>
                <a:gd name="connsiteX2" fmla="*/ 340423 w 342900"/>
                <a:gd name="connsiteY2" fmla="*/ 218885 h 390525"/>
                <a:gd name="connsiteX3" fmla="*/ 204121 w 342900"/>
                <a:gd name="connsiteY3" fmla="*/ 54388 h 390525"/>
                <a:gd name="connsiteX4" fmla="*/ 207169 w 342900"/>
                <a:gd name="connsiteY4" fmla="*/ 40481 h 390525"/>
                <a:gd name="connsiteX5" fmla="*/ 173831 w 342900"/>
                <a:gd name="connsiteY5" fmla="*/ 7144 h 390525"/>
                <a:gd name="connsiteX6" fmla="*/ 140494 w 342900"/>
                <a:gd name="connsiteY6" fmla="*/ 40481 h 390525"/>
                <a:gd name="connsiteX7" fmla="*/ 143542 w 342900"/>
                <a:gd name="connsiteY7" fmla="*/ 54388 h 390525"/>
                <a:gd name="connsiteX8" fmla="*/ 7239 w 342900"/>
                <a:gd name="connsiteY8" fmla="*/ 218885 h 390525"/>
                <a:gd name="connsiteX9" fmla="*/ 40481 w 342900"/>
                <a:gd name="connsiteY9" fmla="*/ 318802 h 390525"/>
                <a:gd name="connsiteX10" fmla="*/ 18288 w 342900"/>
                <a:gd name="connsiteY10" fmla="*/ 318802 h 390525"/>
                <a:gd name="connsiteX11" fmla="*/ 7144 w 342900"/>
                <a:gd name="connsiteY11" fmla="*/ 329946 h 390525"/>
                <a:gd name="connsiteX12" fmla="*/ 23336 w 342900"/>
                <a:gd name="connsiteY12" fmla="*/ 369475 h 390525"/>
                <a:gd name="connsiteX13" fmla="*/ 62675 w 342900"/>
                <a:gd name="connsiteY13" fmla="*/ 386239 h 390525"/>
                <a:gd name="connsiteX14" fmla="*/ 284702 w 342900"/>
                <a:gd name="connsiteY14" fmla="*/ 386239 h 390525"/>
                <a:gd name="connsiteX15" fmla="*/ 324040 w 342900"/>
                <a:gd name="connsiteY15" fmla="*/ 369475 h 390525"/>
                <a:gd name="connsiteX16" fmla="*/ 340233 w 342900"/>
                <a:gd name="connsiteY16" fmla="*/ 329946 h 390525"/>
                <a:gd name="connsiteX17" fmla="*/ 329375 w 342900"/>
                <a:gd name="connsiteY17" fmla="*/ 318802 h 390525"/>
                <a:gd name="connsiteX18" fmla="*/ 162782 w 342900"/>
                <a:gd name="connsiteY18" fmla="*/ 40481 h 390525"/>
                <a:gd name="connsiteX19" fmla="*/ 173927 w 342900"/>
                <a:gd name="connsiteY19" fmla="*/ 29337 h 390525"/>
                <a:gd name="connsiteX20" fmla="*/ 185071 w 342900"/>
                <a:gd name="connsiteY20" fmla="*/ 40481 h 390525"/>
                <a:gd name="connsiteX21" fmla="*/ 173927 w 342900"/>
                <a:gd name="connsiteY21" fmla="*/ 51626 h 390525"/>
                <a:gd name="connsiteX22" fmla="*/ 162782 w 342900"/>
                <a:gd name="connsiteY22" fmla="*/ 40481 h 390525"/>
                <a:gd name="connsiteX23" fmla="*/ 29623 w 342900"/>
                <a:gd name="connsiteY23" fmla="*/ 218885 h 390525"/>
                <a:gd name="connsiteX24" fmla="*/ 173927 w 342900"/>
                <a:gd name="connsiteY24" fmla="*/ 73819 h 390525"/>
                <a:gd name="connsiteX25" fmla="*/ 318230 w 342900"/>
                <a:gd name="connsiteY25" fmla="*/ 218885 h 390525"/>
                <a:gd name="connsiteX26" fmla="*/ 278035 w 342900"/>
                <a:gd name="connsiteY26" fmla="*/ 318802 h 390525"/>
                <a:gd name="connsiteX27" fmla="*/ 244030 w 342900"/>
                <a:gd name="connsiteY27" fmla="*/ 318802 h 390525"/>
                <a:gd name="connsiteX28" fmla="*/ 296037 w 342900"/>
                <a:gd name="connsiteY28" fmla="*/ 218885 h 390525"/>
                <a:gd name="connsiteX29" fmla="*/ 173927 w 342900"/>
                <a:gd name="connsiteY29" fmla="*/ 96774 h 390525"/>
                <a:gd name="connsiteX30" fmla="*/ 51816 w 342900"/>
                <a:gd name="connsiteY30" fmla="*/ 218885 h 390525"/>
                <a:gd name="connsiteX31" fmla="*/ 103822 w 342900"/>
                <a:gd name="connsiteY31" fmla="*/ 318802 h 390525"/>
                <a:gd name="connsiteX32" fmla="*/ 69818 w 342900"/>
                <a:gd name="connsiteY32" fmla="*/ 318802 h 390525"/>
                <a:gd name="connsiteX33" fmla="*/ 29623 w 342900"/>
                <a:gd name="connsiteY33" fmla="*/ 218885 h 390525"/>
                <a:gd name="connsiteX34" fmla="*/ 119348 w 342900"/>
                <a:gd name="connsiteY34" fmla="*/ 273844 h 390525"/>
                <a:gd name="connsiteX35" fmla="*/ 103632 w 342900"/>
                <a:gd name="connsiteY35" fmla="*/ 273844 h 390525"/>
                <a:gd name="connsiteX36" fmla="*/ 96298 w 342900"/>
                <a:gd name="connsiteY36" fmla="*/ 281178 h 390525"/>
                <a:gd name="connsiteX37" fmla="*/ 75057 w 342900"/>
                <a:gd name="connsiteY37" fmla="*/ 229933 h 390525"/>
                <a:gd name="connsiteX38" fmla="*/ 85249 w 342900"/>
                <a:gd name="connsiteY38" fmla="*/ 229933 h 390525"/>
                <a:gd name="connsiteX39" fmla="*/ 96584 w 342900"/>
                <a:gd name="connsiteY39" fmla="*/ 220123 h 390525"/>
                <a:gd name="connsiteX40" fmla="*/ 85534 w 342900"/>
                <a:gd name="connsiteY40" fmla="*/ 207741 h 390525"/>
                <a:gd name="connsiteX41" fmla="*/ 75057 w 342900"/>
                <a:gd name="connsiteY41" fmla="*/ 207741 h 390525"/>
                <a:gd name="connsiteX42" fmla="*/ 96298 w 342900"/>
                <a:gd name="connsiteY42" fmla="*/ 156496 h 390525"/>
                <a:gd name="connsiteX43" fmla="*/ 103632 w 342900"/>
                <a:gd name="connsiteY43" fmla="*/ 163830 h 390525"/>
                <a:gd name="connsiteX44" fmla="*/ 119348 w 342900"/>
                <a:gd name="connsiteY44" fmla="*/ 163830 h 390525"/>
                <a:gd name="connsiteX45" fmla="*/ 119348 w 342900"/>
                <a:gd name="connsiteY45" fmla="*/ 148114 h 390525"/>
                <a:gd name="connsiteX46" fmla="*/ 112014 w 342900"/>
                <a:gd name="connsiteY46" fmla="*/ 140779 h 390525"/>
                <a:gd name="connsiteX47" fmla="*/ 163259 w 342900"/>
                <a:gd name="connsiteY47" fmla="*/ 119539 h 390525"/>
                <a:gd name="connsiteX48" fmla="*/ 163259 w 342900"/>
                <a:gd name="connsiteY48" fmla="*/ 129730 h 390525"/>
                <a:gd name="connsiteX49" fmla="*/ 173069 w 342900"/>
                <a:gd name="connsiteY49" fmla="*/ 141065 h 390525"/>
                <a:gd name="connsiteX50" fmla="*/ 185451 w 342900"/>
                <a:gd name="connsiteY50" fmla="*/ 130016 h 390525"/>
                <a:gd name="connsiteX51" fmla="*/ 185451 w 342900"/>
                <a:gd name="connsiteY51" fmla="*/ 119539 h 390525"/>
                <a:gd name="connsiteX52" fmla="*/ 236696 w 342900"/>
                <a:gd name="connsiteY52" fmla="*/ 140779 h 390525"/>
                <a:gd name="connsiteX53" fmla="*/ 229362 w 342900"/>
                <a:gd name="connsiteY53" fmla="*/ 148114 h 390525"/>
                <a:gd name="connsiteX54" fmla="*/ 229362 w 342900"/>
                <a:gd name="connsiteY54" fmla="*/ 163830 h 390525"/>
                <a:gd name="connsiteX55" fmla="*/ 245078 w 342900"/>
                <a:gd name="connsiteY55" fmla="*/ 163830 h 390525"/>
                <a:gd name="connsiteX56" fmla="*/ 252413 w 342900"/>
                <a:gd name="connsiteY56" fmla="*/ 156496 h 390525"/>
                <a:gd name="connsiteX57" fmla="*/ 273653 w 342900"/>
                <a:gd name="connsiteY57" fmla="*/ 207741 h 390525"/>
                <a:gd name="connsiteX58" fmla="*/ 263461 w 342900"/>
                <a:gd name="connsiteY58" fmla="*/ 207741 h 390525"/>
                <a:gd name="connsiteX59" fmla="*/ 252126 w 342900"/>
                <a:gd name="connsiteY59" fmla="*/ 217551 h 390525"/>
                <a:gd name="connsiteX60" fmla="*/ 263176 w 342900"/>
                <a:gd name="connsiteY60" fmla="*/ 229933 h 390525"/>
                <a:gd name="connsiteX61" fmla="*/ 273653 w 342900"/>
                <a:gd name="connsiteY61" fmla="*/ 229933 h 390525"/>
                <a:gd name="connsiteX62" fmla="*/ 252413 w 342900"/>
                <a:gd name="connsiteY62" fmla="*/ 281178 h 390525"/>
                <a:gd name="connsiteX63" fmla="*/ 245078 w 342900"/>
                <a:gd name="connsiteY63" fmla="*/ 273844 h 390525"/>
                <a:gd name="connsiteX64" fmla="*/ 229362 w 342900"/>
                <a:gd name="connsiteY64" fmla="*/ 273844 h 390525"/>
                <a:gd name="connsiteX65" fmla="*/ 229362 w 342900"/>
                <a:gd name="connsiteY65" fmla="*/ 289560 h 390525"/>
                <a:gd name="connsiteX66" fmla="*/ 236696 w 342900"/>
                <a:gd name="connsiteY66" fmla="*/ 296894 h 390525"/>
                <a:gd name="connsiteX67" fmla="*/ 185451 w 342900"/>
                <a:gd name="connsiteY67" fmla="*/ 318135 h 390525"/>
                <a:gd name="connsiteX68" fmla="*/ 185451 w 342900"/>
                <a:gd name="connsiteY68" fmla="*/ 307943 h 390525"/>
                <a:gd name="connsiteX69" fmla="*/ 175641 w 342900"/>
                <a:gd name="connsiteY69" fmla="*/ 296608 h 390525"/>
                <a:gd name="connsiteX70" fmla="*/ 163259 w 342900"/>
                <a:gd name="connsiteY70" fmla="*/ 307658 h 390525"/>
                <a:gd name="connsiteX71" fmla="*/ 163259 w 342900"/>
                <a:gd name="connsiteY71" fmla="*/ 318135 h 390525"/>
                <a:gd name="connsiteX72" fmla="*/ 112014 w 342900"/>
                <a:gd name="connsiteY72" fmla="*/ 296894 h 390525"/>
                <a:gd name="connsiteX73" fmla="*/ 119348 w 342900"/>
                <a:gd name="connsiteY73" fmla="*/ 289560 h 390525"/>
                <a:gd name="connsiteX74" fmla="*/ 119348 w 342900"/>
                <a:gd name="connsiteY74" fmla="*/ 273844 h 390525"/>
                <a:gd name="connsiteX75" fmla="*/ 284226 w 342900"/>
                <a:gd name="connsiteY75" fmla="*/ 363950 h 390525"/>
                <a:gd name="connsiteX76" fmla="*/ 63627 w 342900"/>
                <a:gd name="connsiteY76" fmla="*/ 363950 h 390525"/>
                <a:gd name="connsiteX77" fmla="*/ 32385 w 342900"/>
                <a:gd name="connsiteY77" fmla="*/ 340995 h 390525"/>
                <a:gd name="connsiteX78" fmla="*/ 315373 w 342900"/>
                <a:gd name="connsiteY78" fmla="*/ 340995 h 390525"/>
                <a:gd name="connsiteX79" fmla="*/ 284226 w 342900"/>
                <a:gd name="connsiteY79" fmla="*/ 36395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342900" h="390525">
                  <a:moveTo>
                    <a:pt x="329375" y="318802"/>
                  </a:moveTo>
                  <a:lnTo>
                    <a:pt x="307181" y="318802"/>
                  </a:lnTo>
                  <a:cubicBezTo>
                    <a:pt x="328803" y="290131"/>
                    <a:pt x="340423" y="255460"/>
                    <a:pt x="340423" y="218885"/>
                  </a:cubicBezTo>
                  <a:cubicBezTo>
                    <a:pt x="340423" y="137065"/>
                    <a:pt x="281559" y="68771"/>
                    <a:pt x="204121" y="54388"/>
                  </a:cubicBezTo>
                  <a:cubicBezTo>
                    <a:pt x="206026" y="50197"/>
                    <a:pt x="207169" y="45434"/>
                    <a:pt x="207169" y="40481"/>
                  </a:cubicBezTo>
                  <a:cubicBezTo>
                    <a:pt x="207169" y="22098"/>
                    <a:pt x="192214" y="7144"/>
                    <a:pt x="173831" y="7144"/>
                  </a:cubicBezTo>
                  <a:cubicBezTo>
                    <a:pt x="155448" y="7144"/>
                    <a:pt x="140494" y="22098"/>
                    <a:pt x="140494" y="40481"/>
                  </a:cubicBezTo>
                  <a:cubicBezTo>
                    <a:pt x="140494" y="45434"/>
                    <a:pt x="141637" y="50102"/>
                    <a:pt x="143542" y="54388"/>
                  </a:cubicBezTo>
                  <a:cubicBezTo>
                    <a:pt x="66104" y="68771"/>
                    <a:pt x="7239" y="137065"/>
                    <a:pt x="7239" y="218885"/>
                  </a:cubicBezTo>
                  <a:cubicBezTo>
                    <a:pt x="7239" y="255460"/>
                    <a:pt x="18955" y="290131"/>
                    <a:pt x="40481" y="318802"/>
                  </a:cubicBezTo>
                  <a:lnTo>
                    <a:pt x="18288" y="318802"/>
                  </a:lnTo>
                  <a:cubicBezTo>
                    <a:pt x="12192" y="318802"/>
                    <a:pt x="7144" y="323755"/>
                    <a:pt x="7144" y="329946"/>
                  </a:cubicBezTo>
                  <a:cubicBezTo>
                    <a:pt x="7144" y="344805"/>
                    <a:pt x="12859" y="358807"/>
                    <a:pt x="23336" y="369475"/>
                  </a:cubicBezTo>
                  <a:cubicBezTo>
                    <a:pt x="33909" y="380238"/>
                    <a:pt x="47815" y="386239"/>
                    <a:pt x="62675" y="386239"/>
                  </a:cubicBezTo>
                  <a:lnTo>
                    <a:pt x="284702" y="386239"/>
                  </a:lnTo>
                  <a:cubicBezTo>
                    <a:pt x="299561" y="386239"/>
                    <a:pt x="313468" y="380333"/>
                    <a:pt x="324040" y="369475"/>
                  </a:cubicBezTo>
                  <a:cubicBezTo>
                    <a:pt x="334423" y="358807"/>
                    <a:pt x="340233" y="344805"/>
                    <a:pt x="340233" y="329946"/>
                  </a:cubicBezTo>
                  <a:cubicBezTo>
                    <a:pt x="340423" y="323755"/>
                    <a:pt x="335470" y="318802"/>
                    <a:pt x="329375" y="318802"/>
                  </a:cubicBezTo>
                  <a:close/>
                  <a:moveTo>
                    <a:pt x="162782" y="40481"/>
                  </a:moveTo>
                  <a:cubicBezTo>
                    <a:pt x="162782" y="34385"/>
                    <a:pt x="167735" y="29337"/>
                    <a:pt x="173927" y="29337"/>
                  </a:cubicBezTo>
                  <a:cubicBezTo>
                    <a:pt x="180022" y="29337"/>
                    <a:pt x="185071" y="34290"/>
                    <a:pt x="185071" y="40481"/>
                  </a:cubicBezTo>
                  <a:cubicBezTo>
                    <a:pt x="185071" y="46577"/>
                    <a:pt x="180118" y="51626"/>
                    <a:pt x="173927" y="51626"/>
                  </a:cubicBezTo>
                  <a:cubicBezTo>
                    <a:pt x="167830" y="51626"/>
                    <a:pt x="162782" y="46577"/>
                    <a:pt x="162782" y="40481"/>
                  </a:cubicBezTo>
                  <a:close/>
                  <a:moveTo>
                    <a:pt x="29623" y="218885"/>
                  </a:moveTo>
                  <a:cubicBezTo>
                    <a:pt x="29623" y="138875"/>
                    <a:pt x="94392" y="73819"/>
                    <a:pt x="173927" y="73819"/>
                  </a:cubicBezTo>
                  <a:cubicBezTo>
                    <a:pt x="253460" y="73819"/>
                    <a:pt x="318230" y="138875"/>
                    <a:pt x="318230" y="218885"/>
                  </a:cubicBezTo>
                  <a:cubicBezTo>
                    <a:pt x="318230" y="256508"/>
                    <a:pt x="303943" y="291846"/>
                    <a:pt x="278035" y="318802"/>
                  </a:cubicBezTo>
                  <a:lnTo>
                    <a:pt x="244030" y="318802"/>
                  </a:lnTo>
                  <a:cubicBezTo>
                    <a:pt x="276510" y="295942"/>
                    <a:pt x="296037" y="258985"/>
                    <a:pt x="296037" y="218885"/>
                  </a:cubicBezTo>
                  <a:cubicBezTo>
                    <a:pt x="296037" y="151543"/>
                    <a:pt x="241268" y="96774"/>
                    <a:pt x="173927" y="96774"/>
                  </a:cubicBezTo>
                  <a:cubicBezTo>
                    <a:pt x="106585" y="96774"/>
                    <a:pt x="51816" y="151543"/>
                    <a:pt x="51816" y="218885"/>
                  </a:cubicBezTo>
                  <a:cubicBezTo>
                    <a:pt x="51816" y="258890"/>
                    <a:pt x="71342" y="295942"/>
                    <a:pt x="103822" y="318802"/>
                  </a:cubicBezTo>
                  <a:lnTo>
                    <a:pt x="69818" y="318802"/>
                  </a:lnTo>
                  <a:cubicBezTo>
                    <a:pt x="43815" y="291751"/>
                    <a:pt x="29623" y="256508"/>
                    <a:pt x="29623" y="218885"/>
                  </a:cubicBezTo>
                  <a:close/>
                  <a:moveTo>
                    <a:pt x="119348" y="273844"/>
                  </a:moveTo>
                  <a:cubicBezTo>
                    <a:pt x="114967" y="269558"/>
                    <a:pt x="108013" y="269558"/>
                    <a:pt x="103632" y="273844"/>
                  </a:cubicBezTo>
                  <a:lnTo>
                    <a:pt x="96298" y="281178"/>
                  </a:lnTo>
                  <a:cubicBezTo>
                    <a:pt x="84772" y="266795"/>
                    <a:pt x="77152" y="249174"/>
                    <a:pt x="75057" y="229933"/>
                  </a:cubicBezTo>
                  <a:lnTo>
                    <a:pt x="85249" y="229933"/>
                  </a:lnTo>
                  <a:cubicBezTo>
                    <a:pt x="90964" y="229933"/>
                    <a:pt x="95917" y="225742"/>
                    <a:pt x="96584" y="220123"/>
                  </a:cubicBezTo>
                  <a:cubicBezTo>
                    <a:pt x="97345" y="213455"/>
                    <a:pt x="92107" y="207741"/>
                    <a:pt x="85534" y="207741"/>
                  </a:cubicBezTo>
                  <a:lnTo>
                    <a:pt x="75057" y="207741"/>
                  </a:lnTo>
                  <a:cubicBezTo>
                    <a:pt x="77152" y="188500"/>
                    <a:pt x="84772" y="170879"/>
                    <a:pt x="96298" y="156496"/>
                  </a:cubicBezTo>
                  <a:lnTo>
                    <a:pt x="103632" y="163830"/>
                  </a:lnTo>
                  <a:cubicBezTo>
                    <a:pt x="108013" y="168116"/>
                    <a:pt x="114967" y="168212"/>
                    <a:pt x="119348" y="163830"/>
                  </a:cubicBezTo>
                  <a:cubicBezTo>
                    <a:pt x="123730" y="159449"/>
                    <a:pt x="123634" y="152495"/>
                    <a:pt x="119348" y="148114"/>
                  </a:cubicBezTo>
                  <a:lnTo>
                    <a:pt x="112014" y="140779"/>
                  </a:lnTo>
                  <a:cubicBezTo>
                    <a:pt x="126396" y="129254"/>
                    <a:pt x="144018" y="121634"/>
                    <a:pt x="163259" y="119539"/>
                  </a:cubicBezTo>
                  <a:lnTo>
                    <a:pt x="163259" y="129730"/>
                  </a:lnTo>
                  <a:cubicBezTo>
                    <a:pt x="163259" y="135446"/>
                    <a:pt x="167450" y="140399"/>
                    <a:pt x="173069" y="141065"/>
                  </a:cubicBezTo>
                  <a:cubicBezTo>
                    <a:pt x="179737" y="141827"/>
                    <a:pt x="185451" y="136588"/>
                    <a:pt x="185451" y="130016"/>
                  </a:cubicBezTo>
                  <a:lnTo>
                    <a:pt x="185451" y="119539"/>
                  </a:lnTo>
                  <a:cubicBezTo>
                    <a:pt x="204692" y="121634"/>
                    <a:pt x="222313" y="129254"/>
                    <a:pt x="236696" y="140779"/>
                  </a:cubicBezTo>
                  <a:lnTo>
                    <a:pt x="229362" y="148114"/>
                  </a:lnTo>
                  <a:cubicBezTo>
                    <a:pt x="225076" y="152495"/>
                    <a:pt x="224980" y="159449"/>
                    <a:pt x="229362" y="163830"/>
                  </a:cubicBezTo>
                  <a:cubicBezTo>
                    <a:pt x="233743" y="168116"/>
                    <a:pt x="240696" y="168116"/>
                    <a:pt x="245078" y="163830"/>
                  </a:cubicBezTo>
                  <a:lnTo>
                    <a:pt x="252413" y="156496"/>
                  </a:lnTo>
                  <a:cubicBezTo>
                    <a:pt x="263937" y="170879"/>
                    <a:pt x="271558" y="188500"/>
                    <a:pt x="273653" y="207741"/>
                  </a:cubicBezTo>
                  <a:lnTo>
                    <a:pt x="263461" y="207741"/>
                  </a:lnTo>
                  <a:cubicBezTo>
                    <a:pt x="257746" y="207741"/>
                    <a:pt x="252793" y="211932"/>
                    <a:pt x="252126" y="217551"/>
                  </a:cubicBezTo>
                  <a:cubicBezTo>
                    <a:pt x="251365" y="224219"/>
                    <a:pt x="256604" y="229933"/>
                    <a:pt x="263176" y="229933"/>
                  </a:cubicBezTo>
                  <a:lnTo>
                    <a:pt x="273653" y="229933"/>
                  </a:lnTo>
                  <a:cubicBezTo>
                    <a:pt x="271558" y="249174"/>
                    <a:pt x="263937" y="266795"/>
                    <a:pt x="252413" y="281178"/>
                  </a:cubicBezTo>
                  <a:lnTo>
                    <a:pt x="245078" y="273844"/>
                  </a:lnTo>
                  <a:cubicBezTo>
                    <a:pt x="240696" y="269558"/>
                    <a:pt x="233743" y="269558"/>
                    <a:pt x="229362" y="273844"/>
                  </a:cubicBezTo>
                  <a:cubicBezTo>
                    <a:pt x="224980" y="278225"/>
                    <a:pt x="225076" y="285179"/>
                    <a:pt x="229362" y="289560"/>
                  </a:cubicBezTo>
                  <a:lnTo>
                    <a:pt x="236696" y="296894"/>
                  </a:lnTo>
                  <a:cubicBezTo>
                    <a:pt x="222313" y="308420"/>
                    <a:pt x="204692" y="316040"/>
                    <a:pt x="185451" y="318135"/>
                  </a:cubicBezTo>
                  <a:lnTo>
                    <a:pt x="185451" y="307943"/>
                  </a:lnTo>
                  <a:cubicBezTo>
                    <a:pt x="185451" y="302228"/>
                    <a:pt x="181260" y="297275"/>
                    <a:pt x="175641" y="296608"/>
                  </a:cubicBezTo>
                  <a:cubicBezTo>
                    <a:pt x="168973" y="295847"/>
                    <a:pt x="163259" y="301085"/>
                    <a:pt x="163259" y="307658"/>
                  </a:cubicBezTo>
                  <a:lnTo>
                    <a:pt x="163259" y="318135"/>
                  </a:lnTo>
                  <a:cubicBezTo>
                    <a:pt x="144018" y="316040"/>
                    <a:pt x="126396" y="308420"/>
                    <a:pt x="112014" y="296894"/>
                  </a:cubicBezTo>
                  <a:lnTo>
                    <a:pt x="119348" y="289560"/>
                  </a:lnTo>
                  <a:cubicBezTo>
                    <a:pt x="123634" y="285179"/>
                    <a:pt x="123634" y="278130"/>
                    <a:pt x="119348" y="273844"/>
                  </a:cubicBezTo>
                  <a:close/>
                  <a:moveTo>
                    <a:pt x="284226" y="363950"/>
                  </a:moveTo>
                  <a:lnTo>
                    <a:pt x="63627" y="363950"/>
                  </a:lnTo>
                  <a:cubicBezTo>
                    <a:pt x="49435" y="363950"/>
                    <a:pt x="37052" y="354140"/>
                    <a:pt x="32385" y="340995"/>
                  </a:cubicBezTo>
                  <a:lnTo>
                    <a:pt x="315373" y="340995"/>
                  </a:lnTo>
                  <a:cubicBezTo>
                    <a:pt x="310801" y="354044"/>
                    <a:pt x="298418" y="363950"/>
                    <a:pt x="284226" y="3639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="" xmlns:a16="http://schemas.microsoft.com/office/drawing/2014/main" id="{83A13074-8864-46BD-91AA-C81C43820B76}"/>
                </a:ext>
              </a:extLst>
            </p:cNvPr>
            <p:cNvSpPr/>
            <p:nvPr/>
          </p:nvSpPr>
          <p:spPr>
            <a:xfrm>
              <a:off x="6986102" y="5727308"/>
              <a:ext cx="76200" cy="76200"/>
            </a:xfrm>
            <a:custGeom>
              <a:avLst/>
              <a:gdLst>
                <a:gd name="connsiteX0" fmla="*/ 18288 w 76200"/>
                <a:gd name="connsiteY0" fmla="*/ 73797 h 76200"/>
                <a:gd name="connsiteX1" fmla="*/ 62389 w 76200"/>
                <a:gd name="connsiteY1" fmla="*/ 73797 h 76200"/>
                <a:gd name="connsiteX2" fmla="*/ 73723 w 76200"/>
                <a:gd name="connsiteY2" fmla="*/ 63987 h 76200"/>
                <a:gd name="connsiteX3" fmla="*/ 62674 w 76200"/>
                <a:gd name="connsiteY3" fmla="*/ 51604 h 76200"/>
                <a:gd name="connsiteX4" fmla="*/ 29337 w 76200"/>
                <a:gd name="connsiteY4" fmla="*/ 51604 h 76200"/>
                <a:gd name="connsiteX5" fmla="*/ 29337 w 76200"/>
                <a:gd name="connsiteY5" fmla="*/ 18552 h 76200"/>
                <a:gd name="connsiteX6" fmla="*/ 19526 w 76200"/>
                <a:gd name="connsiteY6" fmla="*/ 7218 h 76200"/>
                <a:gd name="connsiteX7" fmla="*/ 7144 w 76200"/>
                <a:gd name="connsiteY7" fmla="*/ 18267 h 76200"/>
                <a:gd name="connsiteX8" fmla="*/ 7144 w 76200"/>
                <a:gd name="connsiteY8" fmla="*/ 62653 h 76200"/>
                <a:gd name="connsiteX9" fmla="*/ 18288 w 76200"/>
                <a:gd name="connsiteY9" fmla="*/ 7379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18288" y="73797"/>
                  </a:moveTo>
                  <a:lnTo>
                    <a:pt x="62389" y="73797"/>
                  </a:lnTo>
                  <a:cubicBezTo>
                    <a:pt x="68103" y="73797"/>
                    <a:pt x="73057" y="69606"/>
                    <a:pt x="73723" y="63987"/>
                  </a:cubicBezTo>
                  <a:cubicBezTo>
                    <a:pt x="74486" y="57319"/>
                    <a:pt x="69246" y="51604"/>
                    <a:pt x="62674" y="51604"/>
                  </a:cubicBezTo>
                  <a:lnTo>
                    <a:pt x="29337" y="51604"/>
                  </a:lnTo>
                  <a:lnTo>
                    <a:pt x="29337" y="18552"/>
                  </a:lnTo>
                  <a:cubicBezTo>
                    <a:pt x="29337" y="12838"/>
                    <a:pt x="25146" y="7884"/>
                    <a:pt x="19526" y="7218"/>
                  </a:cubicBezTo>
                  <a:cubicBezTo>
                    <a:pt x="12859" y="6456"/>
                    <a:pt x="7144" y="11694"/>
                    <a:pt x="7144" y="18267"/>
                  </a:cubicBezTo>
                  <a:lnTo>
                    <a:pt x="7144" y="62653"/>
                  </a:lnTo>
                  <a:cubicBezTo>
                    <a:pt x="7144" y="68845"/>
                    <a:pt x="12096" y="73797"/>
                    <a:pt x="18288" y="73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pic>
        <p:nvPicPr>
          <p:cNvPr id="7" name="그래픽 516">
            <a:extLst>
              <a:ext uri="{FF2B5EF4-FFF2-40B4-BE49-F238E27FC236}">
                <a16:creationId xmlns="" xmlns:a16="http://schemas.microsoft.com/office/drawing/2014/main" id="{5E6B4954-B7CE-4FF9-CD7B-DA9E592D3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01963" y="1409548"/>
            <a:ext cx="1546411" cy="159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6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4489590-A0C2-4F3D-B443-83E6A8EEA06D}"/>
              </a:ext>
            </a:extLst>
          </p:cNvPr>
          <p:cNvSpPr txBox="1"/>
          <p:nvPr/>
        </p:nvSpPr>
        <p:spPr>
          <a:xfrm>
            <a:off x="1668142" y="1813173"/>
            <a:ext cx="5316318" cy="32316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pPr algn="ctr"/>
            <a:r>
              <a:rPr lang="sah-RU" altLang="ko-KR" sz="3600" dirty="0">
                <a:solidFill>
                  <a:srgbClr val="535250"/>
                </a:solidFill>
              </a:rPr>
              <a:t>Дьиэҕэ сорудах:</a:t>
            </a:r>
          </a:p>
          <a:p>
            <a:pPr algn="ctr"/>
            <a:endParaRPr lang="sah-RU" altLang="ko-KR" sz="2800" b="0" dirty="0">
              <a:solidFill>
                <a:srgbClr val="535250"/>
              </a:solidFill>
            </a:endParaRPr>
          </a:p>
          <a:p>
            <a:pPr algn="ctr"/>
            <a:r>
              <a:rPr lang="sah-RU" altLang="ko-KR" sz="2800" b="0" dirty="0">
                <a:solidFill>
                  <a:srgbClr val="535250"/>
                </a:solidFill>
              </a:rPr>
              <a:t>Ийэ туһунан эбэтэр анабыл хоһоон айарга холонуу. </a:t>
            </a:r>
          </a:p>
          <a:p>
            <a:pPr algn="ctr"/>
            <a:endParaRPr lang="sah-RU" altLang="ko-KR" sz="2800" b="0" dirty="0">
              <a:solidFill>
                <a:srgbClr val="535250"/>
              </a:solidFill>
            </a:endParaRPr>
          </a:p>
          <a:p>
            <a:pPr algn="ctr"/>
            <a:r>
              <a:rPr lang="sah-RU" altLang="ko-KR" sz="2800" b="0" dirty="0">
                <a:solidFill>
                  <a:srgbClr val="535250"/>
                </a:solidFill>
              </a:rPr>
              <a:t>Кээмэйэ 4 строкаттан аҕыйаҕа суох. </a:t>
            </a:r>
            <a:endParaRPr lang="en-US" altLang="ko-KR" sz="2800" b="0" dirty="0">
              <a:solidFill>
                <a:srgbClr val="535250"/>
              </a:solidFill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BDA25057-B7BA-44C2-9462-C497BF2955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612" y="1181100"/>
            <a:ext cx="2277872" cy="4495800"/>
          </a:xfrm>
          <a:prstGeom prst="rect">
            <a:avLst/>
          </a:prstGeom>
          <a:effectLst>
            <a:outerShdw blurRad="38100" sx="101000" sy="101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10" name="그림 9">
            <a:extLst>
              <a:ext uri="{FF2B5EF4-FFF2-40B4-BE49-F238E27FC236}">
                <a16:creationId xmlns="" xmlns:a16="http://schemas.microsoft.com/office/drawing/2014/main" id="{50DC7A28-2ACF-45F6-8392-98FB46DAEC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364" y="1268485"/>
            <a:ext cx="1251403" cy="13698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5AFF7D0-C3B8-B00C-A558-784BD46978E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3" r="263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2265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740140DB-420C-4E82-9AE2-B82E352711E3}"/>
              </a:ext>
            </a:extLst>
          </p:cNvPr>
          <p:cNvSpPr txBox="1"/>
          <p:nvPr/>
        </p:nvSpPr>
        <p:spPr>
          <a:xfrm>
            <a:off x="3152643" y="1924310"/>
            <a:ext cx="6218768" cy="2042473"/>
          </a:xfrm>
          <a:prstGeom prst="rect">
            <a:avLst/>
          </a:prstGeom>
          <a:noFill/>
        </p:spPr>
        <p:txBody>
          <a:bodyPr wrap="square" lIns="72000" tIns="36000" rIns="72000" bIns="36000" rtlCol="0" anchor="t" anchorCtr="0">
            <a:spAutoFit/>
          </a:bodyPr>
          <a:lstStyle>
            <a:defPPr>
              <a:defRPr lang="ko-KR"/>
            </a:defPPr>
            <a:lvl1pPr algn="ctr">
              <a:defRPr sz="2800" b="1">
                <a:solidFill>
                  <a:srgbClr val="2385FF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sah-RU" altLang="ko-KR" sz="3200" b="0" dirty="0">
                <a:solidFill>
                  <a:srgbClr val="535250"/>
                </a:solidFill>
                <a:latin typeface="+mn-lt"/>
                <a:cs typeface="+mn-cs"/>
              </a:rPr>
              <a:t>Ийэ таптала умайар уокка да, дириҥ далайга да киллэрэр. Хоргуһу да хорсун, мөлтөҕү да күүстээх оҥорор. Ийэ барахсан...</a:t>
            </a:r>
            <a:endParaRPr lang="en-US" altLang="ko-KR" sz="3200" b="0" dirty="0">
              <a:solidFill>
                <a:srgbClr val="535250"/>
              </a:solidFill>
              <a:latin typeface="+mn-lt"/>
              <a:cs typeface="+mn-cs"/>
            </a:endParaRPr>
          </a:p>
        </p:txBody>
      </p:sp>
      <p:pic>
        <p:nvPicPr>
          <p:cNvPr id="39" name="그래픽 38">
            <a:extLst>
              <a:ext uri="{FF2B5EF4-FFF2-40B4-BE49-F238E27FC236}">
                <a16:creationId xmlns="" xmlns:a16="http://schemas.microsoft.com/office/drawing/2014/main" id="{56B382F5-3E77-4012-96E1-A75288FEA3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34445" y="2015750"/>
            <a:ext cx="264898" cy="192322"/>
          </a:xfrm>
          <a:prstGeom prst="rect">
            <a:avLst/>
          </a:prstGeom>
        </p:spPr>
      </p:pic>
      <p:pic>
        <p:nvPicPr>
          <p:cNvPr id="40" name="그래픽 39">
            <a:extLst>
              <a:ext uri="{FF2B5EF4-FFF2-40B4-BE49-F238E27FC236}">
                <a16:creationId xmlns="" xmlns:a16="http://schemas.microsoft.com/office/drawing/2014/main" id="{DA7A969E-C278-4FEC-BD24-C7BE5A4119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24711" y="2015750"/>
            <a:ext cx="264898" cy="192322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05EE95AA-75E6-472A-B744-05D2B1EF2D31}"/>
              </a:ext>
            </a:extLst>
          </p:cNvPr>
          <p:cNvSpPr txBox="1"/>
          <p:nvPr/>
        </p:nvSpPr>
        <p:spPr>
          <a:xfrm>
            <a:off x="6448263" y="4261363"/>
            <a:ext cx="4397826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 algn="ctr">
              <a:defRPr sz="2800" b="1">
                <a:solidFill>
                  <a:srgbClr val="2385FF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algn="r"/>
            <a:r>
              <a:rPr lang="sah-RU" altLang="ko-KR" sz="3200" b="0" i="1" dirty="0">
                <a:solidFill>
                  <a:srgbClr val="535250"/>
                </a:solidFill>
                <a:latin typeface="+mn-lt"/>
                <a:cs typeface="+mn-cs"/>
              </a:rPr>
              <a:t>Софрон Данилов</a:t>
            </a:r>
            <a:endParaRPr lang="en-US" altLang="ko-KR" sz="3200" b="0" i="1" dirty="0">
              <a:solidFill>
                <a:srgbClr val="535250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195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CC8B71F-B27B-4E53-ACC8-8C294CB85767}"/>
              </a:ext>
            </a:extLst>
          </p:cNvPr>
          <p:cNvSpPr txBox="1"/>
          <p:nvPr/>
        </p:nvSpPr>
        <p:spPr>
          <a:xfrm>
            <a:off x="430176" y="2622089"/>
            <a:ext cx="11548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pPr algn="ctr"/>
            <a:r>
              <a:rPr lang="sah-RU" altLang="ko-KR" sz="5400" b="0" dirty="0">
                <a:solidFill>
                  <a:srgbClr val="535250"/>
                </a:solidFill>
              </a:rPr>
              <a:t>Болҕомтоҕут иһин махтал!</a:t>
            </a:r>
            <a:endParaRPr lang="en-US" altLang="ko-KR" sz="5400" b="0" dirty="0">
              <a:solidFill>
                <a:srgbClr val="5352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62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04672" y="2530539"/>
            <a:ext cx="10707624" cy="2387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Тиэмэ</a:t>
            </a:r>
            <a:r>
              <a:rPr lang="ru-RU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«</a:t>
            </a:r>
            <a:r>
              <a:rPr lang="ru-RU" sz="5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Ийэ</a:t>
            </a:r>
            <a:r>
              <a:rPr lang="ru-RU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5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барахсан</a:t>
            </a:r>
            <a:r>
              <a:rPr lang="ru-RU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»</a:t>
            </a:r>
            <a:br>
              <a:rPr lang="ru-RU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Саха </a:t>
            </a:r>
            <a:r>
              <a:rPr lang="ru-RU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норуодунай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суруйааччыта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С. П. Данилов </a:t>
            </a:r>
            <a:r>
              <a:rPr lang="ru-RU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айымньытынан</a:t>
            </a:r>
            <a:endParaRPr lang="ru-RU" sz="5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836920" y="4023359"/>
            <a:ext cx="5675376" cy="81381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Десяткина </a:t>
            </a:r>
            <a:r>
              <a:rPr lang="ru-RU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Парасковья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Владимировна – </a:t>
            </a:r>
          </a:p>
          <a:p>
            <a:pPr algn="ctr"/>
            <a:r>
              <a:rPr lang="ru-RU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саха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тылын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уонна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литературатын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учуутала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935224" y="701039"/>
            <a:ext cx="6638544" cy="81381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ah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“Социалистическай үлэ Геройа Т. Г. Десяткин аатынан Тумул орто сокуолата”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14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그래픽 52">
            <a:extLst>
              <a:ext uri="{FF2B5EF4-FFF2-40B4-BE49-F238E27FC236}">
                <a16:creationId xmlns="" xmlns:a16="http://schemas.microsoft.com/office/drawing/2014/main" id="{C33DB17A-F0EE-4517-95CC-253D9AB188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-1454" t="-65" r="-4510" b="-65"/>
          <a:stretch/>
        </p:blipFill>
        <p:spPr>
          <a:xfrm rot="6268773">
            <a:off x="1881120" y="2724664"/>
            <a:ext cx="1300172" cy="1294374"/>
          </a:xfrm>
          <a:prstGeom prst="rect">
            <a:avLst/>
          </a:prstGeom>
        </p:spPr>
      </p:pic>
      <p:pic>
        <p:nvPicPr>
          <p:cNvPr id="55" name="그래픽 54">
            <a:extLst>
              <a:ext uri="{FF2B5EF4-FFF2-40B4-BE49-F238E27FC236}">
                <a16:creationId xmlns="" xmlns:a16="http://schemas.microsoft.com/office/drawing/2014/main" id="{E77EA864-F1AA-4743-9A04-E4C2B27310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-1454" t="-65" r="-4510" b="-65"/>
          <a:stretch/>
        </p:blipFill>
        <p:spPr>
          <a:xfrm rot="2709860">
            <a:off x="5431187" y="2724664"/>
            <a:ext cx="1300172" cy="1294374"/>
          </a:xfrm>
          <a:prstGeom prst="rect">
            <a:avLst/>
          </a:prstGeom>
        </p:spPr>
      </p:pic>
      <p:pic>
        <p:nvPicPr>
          <p:cNvPr id="56" name="그래픽 55">
            <a:extLst>
              <a:ext uri="{FF2B5EF4-FFF2-40B4-BE49-F238E27FC236}">
                <a16:creationId xmlns="" xmlns:a16="http://schemas.microsoft.com/office/drawing/2014/main" id="{B9830A03-BC94-414F-96F3-1CE0898DB0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-1454" t="-65" r="-4510" b="-65"/>
          <a:stretch/>
        </p:blipFill>
        <p:spPr>
          <a:xfrm rot="12576872" flipV="1">
            <a:off x="8895402" y="2724665"/>
            <a:ext cx="1300172" cy="129437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727FFAEC-D699-4C10-92E5-A5DE4DF038C3}"/>
              </a:ext>
            </a:extLst>
          </p:cNvPr>
          <p:cNvSpPr txBox="1"/>
          <p:nvPr/>
        </p:nvSpPr>
        <p:spPr>
          <a:xfrm>
            <a:off x="2409125" y="1382972"/>
            <a:ext cx="7444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ah-RU" altLang="ko-KR" sz="5400" dirty="0">
                <a:solidFill>
                  <a:srgbClr val="535250"/>
                </a:solidFill>
                <a:latin typeface="+mj-lt"/>
                <a:cs typeface="Arial" panose="020B0604020202020204" pitchFamily="34" charset="0"/>
              </a:rPr>
              <a:t>Уруок сыала-соруга:</a:t>
            </a:r>
            <a:endParaRPr lang="ko-KR" altLang="en-US" sz="5400" dirty="0">
              <a:solidFill>
                <a:srgbClr val="53525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="" xmlns:a16="http://schemas.microsoft.com/office/drawing/2014/main" id="{AC1ECC98-FCEA-415C-855C-56C79C9019F6}"/>
              </a:ext>
            </a:extLst>
          </p:cNvPr>
          <p:cNvSpPr/>
          <p:nvPr/>
        </p:nvSpPr>
        <p:spPr>
          <a:xfrm>
            <a:off x="7798706" y="4402011"/>
            <a:ext cx="41097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ah-RU" sz="2800" dirty="0"/>
              <a:t>Тылдьытынан үлэлиир үөрүйэҕи үөскэтии.</a:t>
            </a:r>
            <a:endParaRPr lang="sah-RU" sz="2400" dirty="0"/>
          </a:p>
          <a:p>
            <a:pPr algn="ctr"/>
            <a:endParaRPr lang="en-US" altLang="ko-KR" sz="2800" dirty="0">
              <a:solidFill>
                <a:srgbClr val="535250"/>
              </a:solidFill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="" xmlns:a16="http://schemas.microsoft.com/office/drawing/2014/main" id="{A05EFEFC-BF47-414D-B0FA-2A4F57B9B660}"/>
              </a:ext>
            </a:extLst>
          </p:cNvPr>
          <p:cNvSpPr/>
          <p:nvPr/>
        </p:nvSpPr>
        <p:spPr>
          <a:xfrm>
            <a:off x="567909" y="4413715"/>
            <a:ext cx="36824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ah-RU" sz="2800" dirty="0"/>
              <a:t>Айымньыны ааҕыы, билсии;</a:t>
            </a:r>
          </a:p>
        </p:txBody>
      </p:sp>
      <p:grpSp>
        <p:nvGrpSpPr>
          <p:cNvPr id="33" name="그룹 32">
            <a:extLst>
              <a:ext uri="{FF2B5EF4-FFF2-40B4-BE49-F238E27FC236}">
                <a16:creationId xmlns="" xmlns:a16="http://schemas.microsoft.com/office/drawing/2014/main" id="{F0410B89-3EB7-4472-BF45-3E2E629E4C90}"/>
              </a:ext>
            </a:extLst>
          </p:cNvPr>
          <p:cNvGrpSpPr/>
          <p:nvPr/>
        </p:nvGrpSpPr>
        <p:grpSpPr>
          <a:xfrm>
            <a:off x="9344701" y="3117369"/>
            <a:ext cx="401576" cy="535520"/>
            <a:chOff x="3471472" y="902398"/>
            <a:chExt cx="295275" cy="393763"/>
          </a:xfrm>
          <a:solidFill>
            <a:srgbClr val="FCF8F7"/>
          </a:solidFill>
        </p:grpSpPr>
        <p:sp>
          <p:nvSpPr>
            <p:cNvPr id="34" name="자유형: 도형 33">
              <a:extLst>
                <a:ext uri="{FF2B5EF4-FFF2-40B4-BE49-F238E27FC236}">
                  <a16:creationId xmlns="" xmlns:a16="http://schemas.microsoft.com/office/drawing/2014/main" id="{49F282E0-4D54-4AB1-8906-4D360D9D00D9}"/>
                </a:ext>
              </a:extLst>
            </p:cNvPr>
            <p:cNvSpPr/>
            <p:nvPr/>
          </p:nvSpPr>
          <p:spPr>
            <a:xfrm>
              <a:off x="3549482" y="902398"/>
              <a:ext cx="142875" cy="76200"/>
            </a:xfrm>
            <a:custGeom>
              <a:avLst/>
              <a:gdLst>
                <a:gd name="connsiteX0" fmla="*/ 107442 w 142875"/>
                <a:gd name="connsiteY0" fmla="*/ 7144 h 76200"/>
                <a:gd name="connsiteX1" fmla="*/ 40577 w 142875"/>
                <a:gd name="connsiteY1" fmla="*/ 7144 h 76200"/>
                <a:gd name="connsiteX2" fmla="*/ 7144 w 142875"/>
                <a:gd name="connsiteY2" fmla="*/ 40577 h 76200"/>
                <a:gd name="connsiteX3" fmla="*/ 40577 w 142875"/>
                <a:gd name="connsiteY3" fmla="*/ 74009 h 76200"/>
                <a:gd name="connsiteX4" fmla="*/ 107442 w 142875"/>
                <a:gd name="connsiteY4" fmla="*/ 74009 h 76200"/>
                <a:gd name="connsiteX5" fmla="*/ 140875 w 142875"/>
                <a:gd name="connsiteY5" fmla="*/ 40577 h 76200"/>
                <a:gd name="connsiteX6" fmla="*/ 107442 w 142875"/>
                <a:gd name="connsiteY6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76200">
                  <a:moveTo>
                    <a:pt x="107442" y="7144"/>
                  </a:moveTo>
                  <a:lnTo>
                    <a:pt x="40577" y="7144"/>
                  </a:ln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7" y="74009"/>
                  </a:cubicBezTo>
                  <a:lnTo>
                    <a:pt x="107442" y="74009"/>
                  </a:lnTo>
                  <a:cubicBezTo>
                    <a:pt x="125921" y="74009"/>
                    <a:pt x="140875" y="59055"/>
                    <a:pt x="140875" y="40577"/>
                  </a:cubicBezTo>
                  <a:cubicBezTo>
                    <a:pt x="140875" y="22098"/>
                    <a:pt x="125825" y="7144"/>
                    <a:pt x="10744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="" xmlns:a16="http://schemas.microsoft.com/office/drawing/2014/main" id="{5FB76889-01F0-4359-9146-508C916A59C6}"/>
                </a:ext>
              </a:extLst>
            </p:cNvPr>
            <p:cNvSpPr/>
            <p:nvPr/>
          </p:nvSpPr>
          <p:spPr>
            <a:xfrm>
              <a:off x="3471472" y="924686"/>
              <a:ext cx="295275" cy="371475"/>
            </a:xfrm>
            <a:custGeom>
              <a:avLst/>
              <a:gdLst>
                <a:gd name="connsiteX0" fmla="*/ 263462 w 295275"/>
                <a:gd name="connsiteY0" fmla="*/ 7144 h 371475"/>
                <a:gd name="connsiteX1" fmla="*/ 240030 w 295275"/>
                <a:gd name="connsiteY1" fmla="*/ 7144 h 371475"/>
                <a:gd name="connsiteX2" fmla="*/ 241173 w 295275"/>
                <a:gd name="connsiteY2" fmla="*/ 18288 h 371475"/>
                <a:gd name="connsiteX3" fmla="*/ 185452 w 295275"/>
                <a:gd name="connsiteY3" fmla="*/ 74009 h 371475"/>
                <a:gd name="connsiteX4" fmla="*/ 118586 w 295275"/>
                <a:gd name="connsiteY4" fmla="*/ 74009 h 371475"/>
                <a:gd name="connsiteX5" fmla="*/ 62865 w 295275"/>
                <a:gd name="connsiteY5" fmla="*/ 18288 h 371475"/>
                <a:gd name="connsiteX6" fmla="*/ 64008 w 295275"/>
                <a:gd name="connsiteY6" fmla="*/ 7144 h 371475"/>
                <a:gd name="connsiteX7" fmla="*/ 40577 w 295275"/>
                <a:gd name="connsiteY7" fmla="*/ 7144 h 371475"/>
                <a:gd name="connsiteX8" fmla="*/ 7144 w 295275"/>
                <a:gd name="connsiteY8" fmla="*/ 40577 h 371475"/>
                <a:gd name="connsiteX9" fmla="*/ 7144 w 295275"/>
                <a:gd name="connsiteY9" fmla="*/ 331851 h 371475"/>
                <a:gd name="connsiteX10" fmla="*/ 40577 w 295275"/>
                <a:gd name="connsiteY10" fmla="*/ 365284 h 371475"/>
                <a:gd name="connsiteX11" fmla="*/ 263462 w 295275"/>
                <a:gd name="connsiteY11" fmla="*/ 365284 h 371475"/>
                <a:gd name="connsiteX12" fmla="*/ 296894 w 295275"/>
                <a:gd name="connsiteY12" fmla="*/ 331851 h 371475"/>
                <a:gd name="connsiteX13" fmla="*/ 296894 w 295275"/>
                <a:gd name="connsiteY13" fmla="*/ 40577 h 371475"/>
                <a:gd name="connsiteX14" fmla="*/ 263462 w 295275"/>
                <a:gd name="connsiteY14" fmla="*/ 7144 h 371475"/>
                <a:gd name="connsiteX15" fmla="*/ 115253 w 295275"/>
                <a:gd name="connsiteY15" fmla="*/ 295085 h 371475"/>
                <a:gd name="connsiteX16" fmla="*/ 81820 w 295275"/>
                <a:gd name="connsiteY16" fmla="*/ 328517 h 371475"/>
                <a:gd name="connsiteX17" fmla="*/ 66104 w 295275"/>
                <a:gd name="connsiteY17" fmla="*/ 328517 h 371475"/>
                <a:gd name="connsiteX18" fmla="*/ 54959 w 295275"/>
                <a:gd name="connsiteY18" fmla="*/ 317373 h 371475"/>
                <a:gd name="connsiteX19" fmla="*/ 54959 w 295275"/>
                <a:gd name="connsiteY19" fmla="*/ 301657 h 371475"/>
                <a:gd name="connsiteX20" fmla="*/ 70676 w 295275"/>
                <a:gd name="connsiteY20" fmla="*/ 301657 h 371475"/>
                <a:gd name="connsiteX21" fmla="*/ 73914 w 295275"/>
                <a:gd name="connsiteY21" fmla="*/ 304895 h 371475"/>
                <a:gd name="connsiteX22" fmla="*/ 99441 w 295275"/>
                <a:gd name="connsiteY22" fmla="*/ 279368 h 371475"/>
                <a:gd name="connsiteX23" fmla="*/ 115157 w 295275"/>
                <a:gd name="connsiteY23" fmla="*/ 279368 h 371475"/>
                <a:gd name="connsiteX24" fmla="*/ 115253 w 295275"/>
                <a:gd name="connsiteY24" fmla="*/ 295085 h 371475"/>
                <a:gd name="connsiteX25" fmla="*/ 115253 w 295275"/>
                <a:gd name="connsiteY25" fmla="*/ 205264 h 371475"/>
                <a:gd name="connsiteX26" fmla="*/ 81820 w 295275"/>
                <a:gd name="connsiteY26" fmla="*/ 238697 h 371475"/>
                <a:gd name="connsiteX27" fmla="*/ 66104 w 295275"/>
                <a:gd name="connsiteY27" fmla="*/ 238697 h 371475"/>
                <a:gd name="connsiteX28" fmla="*/ 54959 w 295275"/>
                <a:gd name="connsiteY28" fmla="*/ 227552 h 371475"/>
                <a:gd name="connsiteX29" fmla="*/ 54959 w 295275"/>
                <a:gd name="connsiteY29" fmla="*/ 211836 h 371475"/>
                <a:gd name="connsiteX30" fmla="*/ 70676 w 295275"/>
                <a:gd name="connsiteY30" fmla="*/ 211836 h 371475"/>
                <a:gd name="connsiteX31" fmla="*/ 73914 w 295275"/>
                <a:gd name="connsiteY31" fmla="*/ 215075 h 371475"/>
                <a:gd name="connsiteX32" fmla="*/ 99441 w 295275"/>
                <a:gd name="connsiteY32" fmla="*/ 189548 h 371475"/>
                <a:gd name="connsiteX33" fmla="*/ 115157 w 295275"/>
                <a:gd name="connsiteY33" fmla="*/ 189548 h 371475"/>
                <a:gd name="connsiteX34" fmla="*/ 115253 w 295275"/>
                <a:gd name="connsiteY34" fmla="*/ 205264 h 371475"/>
                <a:gd name="connsiteX35" fmla="*/ 115253 w 295275"/>
                <a:gd name="connsiteY35" fmla="*/ 115348 h 371475"/>
                <a:gd name="connsiteX36" fmla="*/ 81820 w 295275"/>
                <a:gd name="connsiteY36" fmla="*/ 148781 h 371475"/>
                <a:gd name="connsiteX37" fmla="*/ 73914 w 295275"/>
                <a:gd name="connsiteY37" fmla="*/ 152019 h 371475"/>
                <a:gd name="connsiteX38" fmla="*/ 66008 w 295275"/>
                <a:gd name="connsiteY38" fmla="*/ 148781 h 371475"/>
                <a:gd name="connsiteX39" fmla="*/ 54864 w 295275"/>
                <a:gd name="connsiteY39" fmla="*/ 137636 h 371475"/>
                <a:gd name="connsiteX40" fmla="*/ 54864 w 295275"/>
                <a:gd name="connsiteY40" fmla="*/ 121920 h 371475"/>
                <a:gd name="connsiteX41" fmla="*/ 70580 w 295275"/>
                <a:gd name="connsiteY41" fmla="*/ 121920 h 371475"/>
                <a:gd name="connsiteX42" fmla="*/ 73819 w 295275"/>
                <a:gd name="connsiteY42" fmla="*/ 125159 h 371475"/>
                <a:gd name="connsiteX43" fmla="*/ 99346 w 295275"/>
                <a:gd name="connsiteY43" fmla="*/ 99632 h 371475"/>
                <a:gd name="connsiteX44" fmla="*/ 115062 w 295275"/>
                <a:gd name="connsiteY44" fmla="*/ 99632 h 371475"/>
                <a:gd name="connsiteX45" fmla="*/ 115253 w 295275"/>
                <a:gd name="connsiteY45" fmla="*/ 115348 h 371475"/>
                <a:gd name="connsiteX46" fmla="*/ 241173 w 295275"/>
                <a:gd name="connsiteY46" fmla="*/ 320707 h 371475"/>
                <a:gd name="connsiteX47" fmla="*/ 152019 w 295275"/>
                <a:gd name="connsiteY47" fmla="*/ 320707 h 371475"/>
                <a:gd name="connsiteX48" fmla="*/ 140875 w 295275"/>
                <a:gd name="connsiteY48" fmla="*/ 309563 h 371475"/>
                <a:gd name="connsiteX49" fmla="*/ 152019 w 295275"/>
                <a:gd name="connsiteY49" fmla="*/ 298418 h 371475"/>
                <a:gd name="connsiteX50" fmla="*/ 241173 w 295275"/>
                <a:gd name="connsiteY50" fmla="*/ 298418 h 371475"/>
                <a:gd name="connsiteX51" fmla="*/ 252317 w 295275"/>
                <a:gd name="connsiteY51" fmla="*/ 309563 h 371475"/>
                <a:gd name="connsiteX52" fmla="*/ 241173 w 295275"/>
                <a:gd name="connsiteY52" fmla="*/ 320707 h 371475"/>
                <a:gd name="connsiteX53" fmla="*/ 241173 w 295275"/>
                <a:gd name="connsiteY53" fmla="*/ 230791 h 371475"/>
                <a:gd name="connsiteX54" fmla="*/ 152019 w 295275"/>
                <a:gd name="connsiteY54" fmla="*/ 230791 h 371475"/>
                <a:gd name="connsiteX55" fmla="*/ 140875 w 295275"/>
                <a:gd name="connsiteY55" fmla="*/ 219647 h 371475"/>
                <a:gd name="connsiteX56" fmla="*/ 152019 w 295275"/>
                <a:gd name="connsiteY56" fmla="*/ 208502 h 371475"/>
                <a:gd name="connsiteX57" fmla="*/ 241173 w 295275"/>
                <a:gd name="connsiteY57" fmla="*/ 208502 h 371475"/>
                <a:gd name="connsiteX58" fmla="*/ 252317 w 295275"/>
                <a:gd name="connsiteY58" fmla="*/ 219647 h 371475"/>
                <a:gd name="connsiteX59" fmla="*/ 241173 w 295275"/>
                <a:gd name="connsiteY59" fmla="*/ 230791 h 371475"/>
                <a:gd name="connsiteX60" fmla="*/ 241173 w 295275"/>
                <a:gd name="connsiteY60" fmla="*/ 140875 h 371475"/>
                <a:gd name="connsiteX61" fmla="*/ 152019 w 295275"/>
                <a:gd name="connsiteY61" fmla="*/ 140875 h 371475"/>
                <a:gd name="connsiteX62" fmla="*/ 140875 w 295275"/>
                <a:gd name="connsiteY62" fmla="*/ 129731 h 371475"/>
                <a:gd name="connsiteX63" fmla="*/ 152019 w 295275"/>
                <a:gd name="connsiteY63" fmla="*/ 118586 h 371475"/>
                <a:gd name="connsiteX64" fmla="*/ 241173 w 295275"/>
                <a:gd name="connsiteY64" fmla="*/ 118586 h 371475"/>
                <a:gd name="connsiteX65" fmla="*/ 252317 w 295275"/>
                <a:gd name="connsiteY65" fmla="*/ 129731 h 371475"/>
                <a:gd name="connsiteX66" fmla="*/ 241173 w 295275"/>
                <a:gd name="connsiteY66" fmla="*/ 140875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95275" h="371475">
                  <a:moveTo>
                    <a:pt x="263462" y="7144"/>
                  </a:moveTo>
                  <a:lnTo>
                    <a:pt x="240030" y="7144"/>
                  </a:lnTo>
                  <a:cubicBezTo>
                    <a:pt x="240792" y="10763"/>
                    <a:pt x="241173" y="14478"/>
                    <a:pt x="241173" y="18288"/>
                  </a:cubicBezTo>
                  <a:cubicBezTo>
                    <a:pt x="241173" y="49054"/>
                    <a:pt x="216218" y="74009"/>
                    <a:pt x="185452" y="74009"/>
                  </a:cubicBezTo>
                  <a:lnTo>
                    <a:pt x="118586" y="74009"/>
                  </a:lnTo>
                  <a:cubicBezTo>
                    <a:pt x="87821" y="74009"/>
                    <a:pt x="62865" y="49054"/>
                    <a:pt x="62865" y="18288"/>
                  </a:cubicBezTo>
                  <a:cubicBezTo>
                    <a:pt x="62865" y="14478"/>
                    <a:pt x="63246" y="10763"/>
                    <a:pt x="64008" y="7144"/>
                  </a:cubicBezTo>
                  <a:lnTo>
                    <a:pt x="40577" y="7144"/>
                  </a:lnTo>
                  <a:cubicBezTo>
                    <a:pt x="22098" y="7144"/>
                    <a:pt x="7144" y="22098"/>
                    <a:pt x="7144" y="40577"/>
                  </a:cubicBezTo>
                  <a:lnTo>
                    <a:pt x="7144" y="331851"/>
                  </a:lnTo>
                  <a:cubicBezTo>
                    <a:pt x="7144" y="350330"/>
                    <a:pt x="22098" y="365284"/>
                    <a:pt x="40577" y="365284"/>
                  </a:cubicBezTo>
                  <a:lnTo>
                    <a:pt x="263462" y="365284"/>
                  </a:lnTo>
                  <a:cubicBezTo>
                    <a:pt x="281940" y="365284"/>
                    <a:pt x="296894" y="350330"/>
                    <a:pt x="296894" y="331851"/>
                  </a:cubicBezTo>
                  <a:lnTo>
                    <a:pt x="296894" y="40577"/>
                  </a:lnTo>
                  <a:cubicBezTo>
                    <a:pt x="296894" y="22098"/>
                    <a:pt x="281845" y="7144"/>
                    <a:pt x="263462" y="7144"/>
                  </a:cubicBezTo>
                  <a:close/>
                  <a:moveTo>
                    <a:pt x="115253" y="295085"/>
                  </a:moveTo>
                  <a:lnTo>
                    <a:pt x="81820" y="328517"/>
                  </a:lnTo>
                  <a:cubicBezTo>
                    <a:pt x="77438" y="332899"/>
                    <a:pt x="70390" y="332899"/>
                    <a:pt x="66104" y="328517"/>
                  </a:cubicBezTo>
                  <a:lnTo>
                    <a:pt x="54959" y="317373"/>
                  </a:lnTo>
                  <a:cubicBezTo>
                    <a:pt x="50578" y="312992"/>
                    <a:pt x="50578" y="305943"/>
                    <a:pt x="54959" y="301657"/>
                  </a:cubicBezTo>
                  <a:cubicBezTo>
                    <a:pt x="59341" y="297275"/>
                    <a:pt x="66389" y="297275"/>
                    <a:pt x="70676" y="301657"/>
                  </a:cubicBezTo>
                  <a:lnTo>
                    <a:pt x="73914" y="304895"/>
                  </a:lnTo>
                  <a:lnTo>
                    <a:pt x="99441" y="279368"/>
                  </a:lnTo>
                  <a:cubicBezTo>
                    <a:pt x="103822" y="274987"/>
                    <a:pt x="110871" y="274987"/>
                    <a:pt x="115157" y="279368"/>
                  </a:cubicBezTo>
                  <a:cubicBezTo>
                    <a:pt x="119634" y="283750"/>
                    <a:pt x="119634" y="290798"/>
                    <a:pt x="115253" y="295085"/>
                  </a:cubicBezTo>
                  <a:close/>
                  <a:moveTo>
                    <a:pt x="115253" y="205264"/>
                  </a:moveTo>
                  <a:lnTo>
                    <a:pt x="81820" y="238697"/>
                  </a:lnTo>
                  <a:cubicBezTo>
                    <a:pt x="77438" y="243078"/>
                    <a:pt x="70390" y="243078"/>
                    <a:pt x="66104" y="238697"/>
                  </a:cubicBezTo>
                  <a:lnTo>
                    <a:pt x="54959" y="227552"/>
                  </a:lnTo>
                  <a:cubicBezTo>
                    <a:pt x="50578" y="223171"/>
                    <a:pt x="50578" y="216122"/>
                    <a:pt x="54959" y="211836"/>
                  </a:cubicBezTo>
                  <a:cubicBezTo>
                    <a:pt x="59341" y="207455"/>
                    <a:pt x="66389" y="207455"/>
                    <a:pt x="70676" y="211836"/>
                  </a:cubicBezTo>
                  <a:lnTo>
                    <a:pt x="73914" y="215075"/>
                  </a:lnTo>
                  <a:lnTo>
                    <a:pt x="99441" y="189548"/>
                  </a:lnTo>
                  <a:cubicBezTo>
                    <a:pt x="103822" y="185166"/>
                    <a:pt x="110871" y="185166"/>
                    <a:pt x="115157" y="189548"/>
                  </a:cubicBezTo>
                  <a:cubicBezTo>
                    <a:pt x="119634" y="193834"/>
                    <a:pt x="119634" y="200882"/>
                    <a:pt x="115253" y="205264"/>
                  </a:cubicBezTo>
                  <a:close/>
                  <a:moveTo>
                    <a:pt x="115253" y="115348"/>
                  </a:moveTo>
                  <a:lnTo>
                    <a:pt x="81820" y="148781"/>
                  </a:lnTo>
                  <a:cubicBezTo>
                    <a:pt x="79629" y="150971"/>
                    <a:pt x="76771" y="152019"/>
                    <a:pt x="73914" y="152019"/>
                  </a:cubicBezTo>
                  <a:cubicBezTo>
                    <a:pt x="71056" y="152019"/>
                    <a:pt x="68199" y="150971"/>
                    <a:pt x="66008" y="148781"/>
                  </a:cubicBezTo>
                  <a:lnTo>
                    <a:pt x="54864" y="137636"/>
                  </a:lnTo>
                  <a:cubicBezTo>
                    <a:pt x="50483" y="133255"/>
                    <a:pt x="50483" y="126206"/>
                    <a:pt x="54864" y="121920"/>
                  </a:cubicBezTo>
                  <a:cubicBezTo>
                    <a:pt x="59246" y="117539"/>
                    <a:pt x="66294" y="117539"/>
                    <a:pt x="70580" y="121920"/>
                  </a:cubicBezTo>
                  <a:lnTo>
                    <a:pt x="73819" y="125159"/>
                  </a:lnTo>
                  <a:lnTo>
                    <a:pt x="99346" y="99632"/>
                  </a:lnTo>
                  <a:cubicBezTo>
                    <a:pt x="103727" y="95250"/>
                    <a:pt x="110776" y="95250"/>
                    <a:pt x="115062" y="99632"/>
                  </a:cubicBezTo>
                  <a:cubicBezTo>
                    <a:pt x="119634" y="103918"/>
                    <a:pt x="119634" y="110966"/>
                    <a:pt x="115253" y="115348"/>
                  </a:cubicBezTo>
                  <a:close/>
                  <a:moveTo>
                    <a:pt x="241173" y="320707"/>
                  </a:moveTo>
                  <a:lnTo>
                    <a:pt x="152019" y="320707"/>
                  </a:lnTo>
                  <a:cubicBezTo>
                    <a:pt x="145828" y="320707"/>
                    <a:pt x="140875" y="315754"/>
                    <a:pt x="140875" y="309563"/>
                  </a:cubicBezTo>
                  <a:cubicBezTo>
                    <a:pt x="140875" y="303371"/>
                    <a:pt x="145828" y="298418"/>
                    <a:pt x="152019" y="298418"/>
                  </a:cubicBezTo>
                  <a:lnTo>
                    <a:pt x="241173" y="298418"/>
                  </a:lnTo>
                  <a:cubicBezTo>
                    <a:pt x="247364" y="298418"/>
                    <a:pt x="252317" y="303371"/>
                    <a:pt x="252317" y="309563"/>
                  </a:cubicBezTo>
                  <a:cubicBezTo>
                    <a:pt x="252317" y="315754"/>
                    <a:pt x="247269" y="320707"/>
                    <a:pt x="241173" y="320707"/>
                  </a:cubicBezTo>
                  <a:close/>
                  <a:moveTo>
                    <a:pt x="241173" y="230791"/>
                  </a:moveTo>
                  <a:lnTo>
                    <a:pt x="152019" y="230791"/>
                  </a:lnTo>
                  <a:cubicBezTo>
                    <a:pt x="145828" y="230791"/>
                    <a:pt x="140875" y="225838"/>
                    <a:pt x="140875" y="219647"/>
                  </a:cubicBezTo>
                  <a:cubicBezTo>
                    <a:pt x="140875" y="213455"/>
                    <a:pt x="145828" y="208502"/>
                    <a:pt x="152019" y="208502"/>
                  </a:cubicBezTo>
                  <a:lnTo>
                    <a:pt x="241173" y="208502"/>
                  </a:lnTo>
                  <a:cubicBezTo>
                    <a:pt x="247364" y="208502"/>
                    <a:pt x="252317" y="213455"/>
                    <a:pt x="252317" y="219647"/>
                  </a:cubicBezTo>
                  <a:cubicBezTo>
                    <a:pt x="252317" y="225838"/>
                    <a:pt x="247269" y="230791"/>
                    <a:pt x="241173" y="230791"/>
                  </a:cubicBezTo>
                  <a:close/>
                  <a:moveTo>
                    <a:pt x="241173" y="140875"/>
                  </a:moveTo>
                  <a:lnTo>
                    <a:pt x="152019" y="140875"/>
                  </a:lnTo>
                  <a:cubicBezTo>
                    <a:pt x="145828" y="140875"/>
                    <a:pt x="140875" y="135922"/>
                    <a:pt x="140875" y="129731"/>
                  </a:cubicBezTo>
                  <a:cubicBezTo>
                    <a:pt x="140875" y="123539"/>
                    <a:pt x="145828" y="118586"/>
                    <a:pt x="152019" y="118586"/>
                  </a:cubicBezTo>
                  <a:lnTo>
                    <a:pt x="241173" y="118586"/>
                  </a:lnTo>
                  <a:cubicBezTo>
                    <a:pt x="247364" y="118586"/>
                    <a:pt x="252317" y="123539"/>
                    <a:pt x="252317" y="129731"/>
                  </a:cubicBezTo>
                  <a:cubicBezTo>
                    <a:pt x="252317" y="135922"/>
                    <a:pt x="247269" y="140875"/>
                    <a:pt x="241173" y="1408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37" name="직사각형 36">
            <a:extLst>
              <a:ext uri="{FF2B5EF4-FFF2-40B4-BE49-F238E27FC236}">
                <a16:creationId xmlns="" xmlns:a16="http://schemas.microsoft.com/office/drawing/2014/main" id="{73F1B5D0-7D5D-4083-9244-BE097F162057}"/>
              </a:ext>
            </a:extLst>
          </p:cNvPr>
          <p:cNvSpPr/>
          <p:nvPr/>
        </p:nvSpPr>
        <p:spPr>
          <a:xfrm>
            <a:off x="4258503" y="4402011"/>
            <a:ext cx="33849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ah-RU" sz="2800" dirty="0"/>
              <a:t>Суруйааччы олоҕун туһунан билсии;</a:t>
            </a:r>
          </a:p>
        </p:txBody>
      </p:sp>
      <p:pic>
        <p:nvPicPr>
          <p:cNvPr id="31" name="그래픽 533">
            <a:extLst>
              <a:ext uri="{FF2B5EF4-FFF2-40B4-BE49-F238E27FC236}">
                <a16:creationId xmlns="" xmlns:a16="http://schemas.microsoft.com/office/drawing/2014/main" id="{B3EEEA18-8C46-4EB2-ACAA-40A4AB3C7F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68934" y="3117369"/>
            <a:ext cx="524832" cy="5248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517" y="3221001"/>
            <a:ext cx="489378" cy="40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84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0" b="3990"/>
          <a:stretch>
            <a:fillRect/>
          </a:stretch>
        </p:blipFill>
        <p:spPr/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6792089-CAC0-471F-9E2E-EEFFE5CDB576}"/>
              </a:ext>
            </a:extLst>
          </p:cNvPr>
          <p:cNvSpPr txBox="1"/>
          <p:nvPr/>
        </p:nvSpPr>
        <p:spPr>
          <a:xfrm>
            <a:off x="6273087" y="723946"/>
            <a:ext cx="6183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ah-RU" altLang="ko-KR" sz="3600" dirty="0">
                <a:solidFill>
                  <a:srgbClr val="535250"/>
                </a:solidFill>
              </a:rPr>
              <a:t>Софрон Петрович Данилов</a:t>
            </a:r>
            <a:endParaRPr lang="en-US" altLang="ko-KR" sz="3600" dirty="0">
              <a:solidFill>
                <a:srgbClr val="53525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FB40C9C9-F7DB-470C-AE04-DFA14BB8CD22}"/>
              </a:ext>
            </a:extLst>
          </p:cNvPr>
          <p:cNvSpPr txBox="1"/>
          <p:nvPr/>
        </p:nvSpPr>
        <p:spPr>
          <a:xfrm>
            <a:off x="5616168" y="1370277"/>
            <a:ext cx="644042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ah-RU" altLang="ko-KR" sz="2000" dirty="0">
                <a:solidFill>
                  <a:srgbClr val="535250"/>
                </a:solidFill>
              </a:rPr>
              <a:t>(1922-1993)</a:t>
            </a:r>
          </a:p>
          <a:p>
            <a:r>
              <a:rPr lang="sah-RU" altLang="ko-KR" sz="2000" dirty="0">
                <a:solidFill>
                  <a:srgbClr val="535250"/>
                </a:solidFill>
              </a:rPr>
              <a:t>Муус устар 19 күнүгэр 1922 с. Арҕаа Хаҥалас улууһун (билиҥҥитэ Горнай) Мытаах нэһилиэгэр төрөөбүтэ.</a:t>
            </a:r>
          </a:p>
          <a:p>
            <a:r>
              <a:rPr lang="sah-RU" altLang="ko-KR" sz="2000" dirty="0">
                <a:solidFill>
                  <a:srgbClr val="535250"/>
                </a:solidFill>
              </a:rPr>
              <a:t>Бииргэ төрөөбүт иккиэлэр. Убайа Сэмэн эмиэ биллиилээх поэт.</a:t>
            </a:r>
          </a:p>
          <a:p>
            <a:endParaRPr lang="sah-RU" altLang="ko-KR" sz="2000" dirty="0">
              <a:solidFill>
                <a:srgbClr val="535250"/>
              </a:solidFill>
            </a:endParaRPr>
          </a:p>
          <a:p>
            <a:r>
              <a:rPr lang="sah-RU" altLang="ko-KR" sz="2000" dirty="0">
                <a:solidFill>
                  <a:srgbClr val="535250"/>
                </a:solidFill>
              </a:rPr>
              <a:t>Софрон Данилов 1937 с.  Бэрдьигэстээх оскуолатын бүтэрэр. 1940 с. Тыл уонна литература факультетыгар үөрэнэ киирэр. Эһиилигэр, Сэрии  саҕаламмытыгар, армияҕа сулууспалыы барар эрээри, доруобуйата мөлтөҕүнэн сыыйыллан, төттөн кэлэн, үөрэҕин салҕыыр.</a:t>
            </a:r>
          </a:p>
          <a:p>
            <a:endParaRPr lang="sah-RU" altLang="ko-KR" sz="2000" dirty="0">
              <a:solidFill>
                <a:srgbClr val="535250"/>
              </a:solidFill>
            </a:endParaRPr>
          </a:p>
          <a:p>
            <a:r>
              <a:rPr lang="sah-RU" altLang="ko-KR" sz="2000" dirty="0">
                <a:solidFill>
                  <a:srgbClr val="535250"/>
                </a:solidFill>
              </a:rPr>
              <a:t>Оскуолаҕа учууталынан, радиокомитекка, саха драматическай театрыгар, кинигэ издательствотыгар, хаһыакка корреспонденынан, сурунаалга отдел сэбиэдиссэйинэн үлэлиир.</a:t>
            </a:r>
          </a:p>
        </p:txBody>
      </p:sp>
    </p:spTree>
    <p:extLst>
      <p:ext uri="{BB962C8B-B14F-4D97-AF65-F5344CB8AC3E}">
        <p14:creationId xmlns:p14="http://schemas.microsoft.com/office/powerpoint/2010/main" val="424914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29EDBD2-F206-4CB4-9F21-F797B3DD6C07}"/>
              </a:ext>
            </a:extLst>
          </p:cNvPr>
          <p:cNvSpPr txBox="1"/>
          <p:nvPr/>
        </p:nvSpPr>
        <p:spPr>
          <a:xfrm>
            <a:off x="6290553" y="3143134"/>
            <a:ext cx="4867627" cy="83099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>
            <a:defPPr>
              <a:defRPr lang="ko-KR"/>
            </a:defPPr>
            <a:lvl1pPr>
              <a:defRPr sz="1600">
                <a:solidFill>
                  <a:srgbClr val="535250"/>
                </a:solidFill>
              </a:defRPr>
            </a:lvl1pPr>
          </a:lstStyle>
          <a:p>
            <a:r>
              <a:rPr lang="ru-RU" altLang="ko-KR" dirty="0"/>
              <a:t>С. Данилов — публицист </a:t>
            </a:r>
            <a:r>
              <a:rPr lang="ru-RU" altLang="ko-KR" dirty="0" err="1"/>
              <a:t>уонна</a:t>
            </a:r>
            <a:r>
              <a:rPr lang="ru-RU" altLang="ko-KR" dirty="0"/>
              <a:t> </a:t>
            </a:r>
            <a:r>
              <a:rPr lang="ru-RU" altLang="ko-KR" dirty="0" err="1"/>
              <a:t>литературнай</a:t>
            </a:r>
            <a:r>
              <a:rPr lang="ru-RU" altLang="ko-KR" dirty="0"/>
              <a:t> критик. Орто </a:t>
            </a:r>
            <a:r>
              <a:rPr lang="ru-RU" altLang="ko-KR" dirty="0" err="1"/>
              <a:t>оскуола</a:t>
            </a:r>
            <a:r>
              <a:rPr lang="ru-RU" altLang="ko-KR" dirty="0"/>
              <a:t> </a:t>
            </a:r>
            <a:r>
              <a:rPr lang="ru-RU" altLang="ko-KR" dirty="0" err="1"/>
              <a:t>литератураҕа</a:t>
            </a:r>
            <a:r>
              <a:rPr lang="ru-RU" altLang="ko-KR" dirty="0"/>
              <a:t> </a:t>
            </a:r>
            <a:r>
              <a:rPr lang="ru-RU" altLang="ko-KR" dirty="0" err="1"/>
              <a:t>бырагыраамматын</a:t>
            </a:r>
            <a:r>
              <a:rPr lang="ru-RU" altLang="ko-KR" dirty="0"/>
              <a:t> </a:t>
            </a:r>
            <a:r>
              <a:rPr lang="ru-RU" altLang="ko-KR" dirty="0" err="1"/>
              <a:t>уонна</a:t>
            </a:r>
            <a:r>
              <a:rPr lang="ru-RU" altLang="ko-KR" dirty="0"/>
              <a:t> </a:t>
            </a:r>
            <a:r>
              <a:rPr lang="ru-RU" altLang="ko-KR" dirty="0" err="1"/>
              <a:t>учебнигын</a:t>
            </a:r>
            <a:r>
              <a:rPr lang="ru-RU" altLang="ko-KR" dirty="0"/>
              <a:t> </a:t>
            </a:r>
            <a:r>
              <a:rPr lang="ru-RU" altLang="ko-KR" dirty="0" err="1"/>
              <a:t>ааптара</a:t>
            </a:r>
            <a:r>
              <a:rPr lang="ru-RU" altLang="ko-KR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2E8B899-894C-0FF5-8F31-B93E56AD1C5D}"/>
              </a:ext>
            </a:extLst>
          </p:cNvPr>
          <p:cNvSpPr txBox="1"/>
          <p:nvPr/>
        </p:nvSpPr>
        <p:spPr>
          <a:xfrm>
            <a:off x="1378086" y="4525384"/>
            <a:ext cx="4717914" cy="1323439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>
            <a:defPPr>
              <a:defRPr lang="ko-KR"/>
            </a:defPPr>
            <a:lvl1pPr>
              <a:defRPr sz="1600">
                <a:solidFill>
                  <a:srgbClr val="535250"/>
                </a:solidFill>
              </a:defRPr>
            </a:lvl1pPr>
          </a:lstStyle>
          <a:p>
            <a:r>
              <a:rPr lang="ru-RU" altLang="ko-KR" dirty="0"/>
              <a:t> «</a:t>
            </a:r>
            <a:r>
              <a:rPr lang="ru-RU" altLang="ko-KR" dirty="0" err="1"/>
              <a:t>Сүрэх</a:t>
            </a:r>
            <a:r>
              <a:rPr lang="ru-RU" altLang="ko-KR" dirty="0"/>
              <a:t> </a:t>
            </a:r>
            <a:r>
              <a:rPr lang="ru-RU" altLang="ko-KR" dirty="0" err="1"/>
              <a:t>тэбэрин</a:t>
            </a:r>
            <a:r>
              <a:rPr lang="ru-RU" altLang="ko-KR" dirty="0"/>
              <a:t> </a:t>
            </a:r>
            <a:r>
              <a:rPr lang="ru-RU" altLang="ko-KR" dirty="0" err="1"/>
              <a:t>тухары</a:t>
            </a:r>
            <a:r>
              <a:rPr lang="ru-RU" altLang="ko-KR" dirty="0"/>
              <a:t>», «Ки</a:t>
            </a:r>
            <a:r>
              <a:rPr lang="en-US" altLang="ko-KR" dirty="0"/>
              <a:t>h</a:t>
            </a:r>
            <a:r>
              <a:rPr lang="ru-RU" altLang="ko-KR" dirty="0"/>
              <a:t>и </a:t>
            </a:r>
            <a:r>
              <a:rPr lang="ru-RU" altLang="ko-KR" dirty="0" err="1"/>
              <a:t>биирдэ</a:t>
            </a:r>
            <a:r>
              <a:rPr lang="ru-RU" altLang="ko-KR" dirty="0"/>
              <a:t> </a:t>
            </a:r>
            <a:r>
              <a:rPr lang="ru-RU" altLang="ko-KR" dirty="0" err="1"/>
              <a:t>олорор</a:t>
            </a:r>
            <a:r>
              <a:rPr lang="ru-RU" altLang="ko-KR" dirty="0"/>
              <a:t>», «Сказание о </a:t>
            </a:r>
            <a:r>
              <a:rPr lang="ru-RU" altLang="ko-KR" dirty="0" err="1"/>
              <a:t>Джэнкире</a:t>
            </a:r>
            <a:r>
              <a:rPr lang="ru-RU" altLang="ko-KR" dirty="0"/>
              <a:t>» </a:t>
            </a:r>
            <a:r>
              <a:rPr lang="ru-RU" altLang="ko-KR" dirty="0" err="1"/>
              <a:t>романнара</a:t>
            </a:r>
            <a:r>
              <a:rPr lang="ru-RU" altLang="ko-KR" dirty="0"/>
              <a:t>, «</a:t>
            </a:r>
            <a:r>
              <a:rPr lang="ru-RU" altLang="ko-KR" dirty="0" err="1"/>
              <a:t>Манчаары</a:t>
            </a:r>
            <a:r>
              <a:rPr lang="ru-RU" altLang="ko-KR" dirty="0"/>
              <a:t>», «</a:t>
            </a:r>
            <a:r>
              <a:rPr lang="ru-RU" altLang="ko-KR" dirty="0" err="1"/>
              <a:t>Дьону</a:t>
            </a:r>
            <a:r>
              <a:rPr lang="ru-RU" altLang="ko-KR" dirty="0"/>
              <a:t> </a:t>
            </a:r>
            <a:r>
              <a:rPr lang="ru-RU" altLang="ko-KR" dirty="0" err="1"/>
              <a:t>үөрдэ</a:t>
            </a:r>
            <a:r>
              <a:rPr lang="ru-RU" altLang="ko-KR" dirty="0"/>
              <a:t> </a:t>
            </a:r>
            <a:r>
              <a:rPr lang="ru-RU" altLang="ko-KR" dirty="0" err="1"/>
              <a:t>сылдьаары</a:t>
            </a:r>
            <a:r>
              <a:rPr lang="ru-RU" altLang="ko-KR" dirty="0"/>
              <a:t>», «</a:t>
            </a:r>
            <a:r>
              <a:rPr lang="ru-RU" altLang="ko-KR" dirty="0" err="1"/>
              <a:t>Уот</a:t>
            </a:r>
            <a:r>
              <a:rPr lang="ru-RU" altLang="ko-KR" dirty="0"/>
              <a:t>», «</a:t>
            </a:r>
            <a:r>
              <a:rPr lang="ru-RU" altLang="ko-KR" dirty="0" err="1"/>
              <a:t>Бааһына</a:t>
            </a:r>
            <a:r>
              <a:rPr lang="ru-RU" altLang="ko-KR" dirty="0"/>
              <a:t>» </a:t>
            </a:r>
            <a:r>
              <a:rPr lang="ru-RU" altLang="ko-KR" dirty="0" err="1"/>
              <a:t>сэһэннэрэ</a:t>
            </a:r>
            <a:r>
              <a:rPr lang="ru-RU" altLang="ko-KR" dirty="0"/>
              <a:t>, </a:t>
            </a:r>
            <a:r>
              <a:rPr lang="ru-RU" altLang="ko-KR" dirty="0" err="1"/>
              <a:t>кэпсээннэрэ</a:t>
            </a:r>
            <a:r>
              <a:rPr lang="ru-RU" altLang="ko-KR" dirty="0"/>
              <a:t>, «</a:t>
            </a:r>
            <a:r>
              <a:rPr lang="ru-RU" altLang="ko-KR" dirty="0" err="1"/>
              <a:t>Сахалар</a:t>
            </a:r>
            <a:r>
              <a:rPr lang="ru-RU" altLang="ko-KR" dirty="0"/>
              <a:t> </a:t>
            </a:r>
            <a:r>
              <a:rPr lang="ru-RU" altLang="ko-KR" dirty="0" err="1"/>
              <a:t>ааттарыттан</a:t>
            </a:r>
            <a:r>
              <a:rPr lang="ru-RU" altLang="ko-KR" dirty="0"/>
              <a:t>» драма — саха </a:t>
            </a:r>
            <a:r>
              <a:rPr lang="ru-RU" altLang="ko-KR" dirty="0" err="1"/>
              <a:t>литературатыгар</a:t>
            </a:r>
            <a:r>
              <a:rPr lang="ru-RU" altLang="ko-KR" dirty="0"/>
              <a:t> </a:t>
            </a:r>
            <a:r>
              <a:rPr lang="ru-RU" altLang="ko-KR" dirty="0" err="1"/>
              <a:t>биллэр</a:t>
            </a:r>
            <a:r>
              <a:rPr lang="ru-RU" altLang="ko-KR" dirty="0"/>
              <a:t> </a:t>
            </a:r>
            <a:r>
              <a:rPr lang="ru-RU" altLang="ko-KR" dirty="0" err="1"/>
              <a:t>көстүүлэр</a:t>
            </a:r>
            <a:r>
              <a:rPr lang="ru-RU" altLang="ko-KR" dirty="0"/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FEDE21AD-BC69-A5BF-4452-5E884F1B2B28}"/>
              </a:ext>
            </a:extLst>
          </p:cNvPr>
          <p:cNvSpPr txBox="1"/>
          <p:nvPr/>
        </p:nvSpPr>
        <p:spPr>
          <a:xfrm>
            <a:off x="784698" y="1742750"/>
            <a:ext cx="4828163" cy="1815882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>
            <a:defPPr>
              <a:defRPr lang="ko-KR"/>
            </a:defPPr>
            <a:lvl1pPr>
              <a:defRPr sz="1600">
                <a:solidFill>
                  <a:srgbClr val="535250"/>
                </a:solidFill>
              </a:defRPr>
            </a:lvl1pPr>
          </a:lstStyle>
          <a:p>
            <a:r>
              <a:rPr lang="ru-RU" altLang="ko-KR" dirty="0"/>
              <a:t>1934 с. 12 </a:t>
            </a:r>
            <a:r>
              <a:rPr lang="ru-RU" altLang="ko-KR" dirty="0" err="1"/>
              <a:t>саастааҕар</a:t>
            </a:r>
            <a:r>
              <a:rPr lang="ru-RU" altLang="ko-KR" dirty="0"/>
              <a:t> «</a:t>
            </a:r>
            <a:r>
              <a:rPr lang="ru-RU" altLang="ko-KR" dirty="0" err="1"/>
              <a:t>Кыым</a:t>
            </a:r>
            <a:r>
              <a:rPr lang="ru-RU" altLang="ko-KR" dirty="0"/>
              <a:t>» </a:t>
            </a:r>
            <a:r>
              <a:rPr lang="ru-RU" altLang="ko-KR" dirty="0" err="1"/>
              <a:t>хаһыакка</a:t>
            </a:r>
            <a:r>
              <a:rPr lang="ru-RU" altLang="ko-KR" dirty="0"/>
              <a:t> </a:t>
            </a:r>
            <a:r>
              <a:rPr lang="ru-RU" altLang="ko-KR" dirty="0" err="1"/>
              <a:t>бастакы</a:t>
            </a:r>
            <a:r>
              <a:rPr lang="ru-RU" altLang="ko-KR" dirty="0"/>
              <a:t> </a:t>
            </a:r>
            <a:r>
              <a:rPr lang="ru-RU" altLang="ko-KR" dirty="0" err="1"/>
              <a:t>суруйуутун</a:t>
            </a:r>
            <a:r>
              <a:rPr lang="ru-RU" altLang="ko-KR" dirty="0"/>
              <a:t> </a:t>
            </a:r>
            <a:r>
              <a:rPr lang="ru-RU" altLang="ko-KR" dirty="0" err="1"/>
              <a:t>бэчээттэппит</a:t>
            </a:r>
            <a:r>
              <a:rPr lang="ru-RU" altLang="ko-KR" dirty="0"/>
              <a:t>. 1938 с. «</a:t>
            </a:r>
            <a:r>
              <a:rPr lang="ru-RU" altLang="ko-KR" dirty="0" err="1"/>
              <a:t>Бэлэм</a:t>
            </a:r>
            <a:r>
              <a:rPr lang="ru-RU" altLang="ko-KR" dirty="0"/>
              <a:t> </a:t>
            </a:r>
            <a:r>
              <a:rPr lang="ru-RU" altLang="ko-KR" dirty="0" err="1"/>
              <a:t>буол</a:t>
            </a:r>
            <a:r>
              <a:rPr lang="ru-RU" altLang="ko-KR" dirty="0"/>
              <a:t>» </a:t>
            </a:r>
          </a:p>
          <a:p>
            <a:r>
              <a:rPr lang="ru-RU" altLang="ko-KR" dirty="0" err="1"/>
              <a:t>хаһыакка</a:t>
            </a:r>
            <a:r>
              <a:rPr lang="ru-RU" altLang="ko-KR" dirty="0"/>
              <a:t> «</a:t>
            </a:r>
            <a:r>
              <a:rPr lang="ru-RU" altLang="ko-KR" dirty="0" err="1"/>
              <a:t>Мууска</a:t>
            </a:r>
            <a:r>
              <a:rPr lang="ru-RU" altLang="ko-KR" dirty="0"/>
              <a:t>» </a:t>
            </a:r>
            <a:r>
              <a:rPr lang="ru-RU" altLang="ko-KR" dirty="0" err="1"/>
              <a:t>диэн</a:t>
            </a:r>
            <a:r>
              <a:rPr lang="ru-RU" altLang="ko-KR" dirty="0"/>
              <a:t> </a:t>
            </a:r>
            <a:r>
              <a:rPr lang="ru-RU" altLang="ko-KR" dirty="0" err="1"/>
              <a:t>хоһооно</a:t>
            </a:r>
            <a:r>
              <a:rPr lang="ru-RU" altLang="ko-KR" dirty="0"/>
              <a:t> </a:t>
            </a:r>
            <a:r>
              <a:rPr lang="ru-RU" altLang="ko-KR" dirty="0" err="1"/>
              <a:t>бэчээттэммитэ</a:t>
            </a:r>
            <a:r>
              <a:rPr lang="ru-RU" altLang="ko-KR" dirty="0"/>
              <a:t>, </a:t>
            </a:r>
            <a:r>
              <a:rPr lang="ru-RU" altLang="ko-KR" dirty="0" err="1"/>
              <a:t>сотору</a:t>
            </a:r>
            <a:r>
              <a:rPr lang="ru-RU" altLang="ko-KR" dirty="0"/>
              <a:t> </a:t>
            </a:r>
            <a:r>
              <a:rPr lang="ru-RU" altLang="ko-KR" dirty="0" err="1"/>
              <a:t>соҕус</a:t>
            </a:r>
            <a:r>
              <a:rPr lang="ru-RU" altLang="ko-KR" dirty="0"/>
              <a:t> </a:t>
            </a:r>
            <a:r>
              <a:rPr lang="ru-RU" altLang="ko-KR" dirty="0" err="1"/>
              <a:t>илиинэн</a:t>
            </a:r>
            <a:r>
              <a:rPr lang="ru-RU" altLang="ko-KR" dirty="0"/>
              <a:t> </a:t>
            </a:r>
            <a:r>
              <a:rPr lang="ru-RU" altLang="ko-KR" dirty="0" err="1"/>
              <a:t>суруллар</a:t>
            </a:r>
            <a:r>
              <a:rPr lang="ru-RU" altLang="ko-KR" dirty="0"/>
              <a:t> </a:t>
            </a:r>
            <a:r>
              <a:rPr lang="ru-RU" altLang="ko-KR" dirty="0" err="1"/>
              <a:t>устудьуоннар</a:t>
            </a:r>
            <a:r>
              <a:rPr lang="ru-RU" altLang="ko-KR" dirty="0"/>
              <a:t> </a:t>
            </a:r>
          </a:p>
          <a:p>
            <a:r>
              <a:rPr lang="ru-RU" altLang="ko-KR" dirty="0" err="1"/>
              <a:t>сурунаалларыгар</a:t>
            </a:r>
            <a:r>
              <a:rPr lang="ru-RU" altLang="ko-KR" dirty="0"/>
              <a:t> </a:t>
            </a:r>
            <a:r>
              <a:rPr lang="ru-RU" altLang="ko-KR" dirty="0" err="1"/>
              <a:t>суруйааччы</a:t>
            </a:r>
            <a:r>
              <a:rPr lang="ru-RU" altLang="ko-KR" dirty="0"/>
              <a:t> </a:t>
            </a:r>
            <a:r>
              <a:rPr lang="ru-RU" altLang="ko-KR" dirty="0" err="1"/>
              <a:t>бастакы</a:t>
            </a:r>
            <a:r>
              <a:rPr lang="ru-RU" altLang="ko-KR" dirty="0"/>
              <a:t> </a:t>
            </a:r>
            <a:r>
              <a:rPr lang="ru-RU" altLang="ko-KR" dirty="0" err="1"/>
              <a:t>кэпсээнэ</a:t>
            </a:r>
            <a:r>
              <a:rPr lang="ru-RU" altLang="ko-KR" dirty="0"/>
              <a:t> </a:t>
            </a:r>
          </a:p>
          <a:p>
            <a:r>
              <a:rPr lang="ru-RU" altLang="ko-KR" dirty="0" err="1"/>
              <a:t>тахсыбыта</a:t>
            </a:r>
            <a:r>
              <a:rPr lang="ru-RU" altLang="ko-KR" dirty="0"/>
              <a:t>. 1938 с. </a:t>
            </a:r>
            <a:r>
              <a:rPr lang="ru-RU" altLang="ko-KR" dirty="0" err="1"/>
              <a:t>ырыа</a:t>
            </a:r>
            <a:r>
              <a:rPr lang="ru-RU" altLang="ko-KR" dirty="0"/>
              <a:t> </a:t>
            </a:r>
            <a:r>
              <a:rPr lang="ru-RU" altLang="ko-KR" dirty="0" err="1"/>
              <a:t>буолбут</a:t>
            </a:r>
            <a:r>
              <a:rPr lang="ru-RU" altLang="ko-KR" dirty="0"/>
              <a:t> </a:t>
            </a:r>
            <a:r>
              <a:rPr lang="ru-RU" altLang="ko-KR" dirty="0" err="1"/>
              <a:t>хоһоонноро</a:t>
            </a:r>
            <a:r>
              <a:rPr lang="ru-RU" altLang="ko-KR" dirty="0"/>
              <a:t> </a:t>
            </a:r>
          </a:p>
          <a:p>
            <a:r>
              <a:rPr lang="ru-RU" altLang="ko-KR" dirty="0" err="1"/>
              <a:t>биллибиттэр</a:t>
            </a:r>
            <a:r>
              <a:rPr lang="ru-RU" altLang="ko-KR" dirty="0"/>
              <a:t>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64A56CA0-409A-E2AB-BE35-F8C9D7F89697}"/>
              </a:ext>
            </a:extLst>
          </p:cNvPr>
          <p:cNvSpPr txBox="1"/>
          <p:nvPr/>
        </p:nvSpPr>
        <p:spPr>
          <a:xfrm>
            <a:off x="6387830" y="5030871"/>
            <a:ext cx="4867627" cy="83099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>
            <a:defPPr>
              <a:defRPr lang="ko-KR"/>
            </a:defPPr>
            <a:lvl1pPr>
              <a:defRPr sz="1600">
                <a:solidFill>
                  <a:srgbClr val="535250"/>
                </a:solidFill>
              </a:defRPr>
            </a:lvl1pPr>
          </a:lstStyle>
          <a:p>
            <a:r>
              <a:rPr lang="ru-RU" altLang="ko-KR" dirty="0"/>
              <a:t>Н. </a:t>
            </a:r>
            <a:r>
              <a:rPr lang="ru-RU" altLang="ko-KR" dirty="0" err="1"/>
              <a:t>Чернышевскай</a:t>
            </a:r>
            <a:r>
              <a:rPr lang="ru-RU" altLang="ko-KR" dirty="0"/>
              <a:t> «Что делать?» </a:t>
            </a:r>
            <a:r>
              <a:rPr lang="ru-RU" altLang="ko-KR" dirty="0" err="1"/>
              <a:t>романын</a:t>
            </a:r>
            <a:r>
              <a:rPr lang="ru-RU" altLang="ko-KR" dirty="0"/>
              <a:t>, Н. </a:t>
            </a:r>
            <a:r>
              <a:rPr lang="ru-RU" altLang="ko-KR" dirty="0" err="1"/>
              <a:t>Островскай</a:t>
            </a:r>
            <a:r>
              <a:rPr lang="ru-RU" altLang="ko-KR" dirty="0"/>
              <a:t>, Лопе де Вега </a:t>
            </a:r>
            <a:r>
              <a:rPr lang="ru-RU" altLang="ko-KR" dirty="0" err="1"/>
              <a:t>драмаларын</a:t>
            </a:r>
            <a:r>
              <a:rPr lang="ru-RU" altLang="ko-KR" dirty="0"/>
              <a:t> </a:t>
            </a:r>
            <a:r>
              <a:rPr lang="ru-RU" altLang="ko-KR" dirty="0" err="1"/>
              <a:t>уонна</a:t>
            </a:r>
            <a:r>
              <a:rPr lang="ru-RU" altLang="ko-KR" dirty="0"/>
              <a:t> да </a:t>
            </a:r>
            <a:r>
              <a:rPr lang="ru-RU" altLang="ko-KR" dirty="0" err="1"/>
              <a:t>атыттары</a:t>
            </a:r>
            <a:r>
              <a:rPr lang="ru-RU" altLang="ko-KR" dirty="0"/>
              <a:t> </a:t>
            </a:r>
            <a:r>
              <a:rPr lang="ru-RU" altLang="ko-KR" dirty="0" err="1"/>
              <a:t>тылбаастаабыт</a:t>
            </a:r>
            <a:r>
              <a:rPr lang="ru-RU" altLang="ko-KR" dirty="0"/>
              <a:t>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3B6F0C84-5A2A-A1F7-1DD1-543FFE0F2A0E}"/>
              </a:ext>
            </a:extLst>
          </p:cNvPr>
          <p:cNvSpPr txBox="1"/>
          <p:nvPr/>
        </p:nvSpPr>
        <p:spPr>
          <a:xfrm>
            <a:off x="5985753" y="1255397"/>
            <a:ext cx="4867627" cy="83099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>
            <a:defPPr>
              <a:defRPr lang="ko-KR"/>
            </a:defPPr>
            <a:lvl1pPr>
              <a:defRPr sz="1600">
                <a:solidFill>
                  <a:srgbClr val="535250"/>
                </a:solidFill>
              </a:defRPr>
            </a:lvl1pPr>
          </a:lstStyle>
          <a:p>
            <a:r>
              <a:rPr lang="ru-RU" altLang="ko-KR" dirty="0"/>
              <a:t>Софрон Петрович Данилов </a:t>
            </a:r>
            <a:r>
              <a:rPr lang="ru-RU" altLang="ko-KR" dirty="0" err="1"/>
              <a:t>элбэх</a:t>
            </a:r>
            <a:r>
              <a:rPr lang="ru-RU" altLang="ko-KR" dirty="0"/>
              <a:t> </a:t>
            </a:r>
            <a:r>
              <a:rPr lang="ru-RU" altLang="ko-KR" dirty="0" err="1"/>
              <a:t>айымньылара</a:t>
            </a:r>
            <a:r>
              <a:rPr lang="ru-RU" altLang="ko-KR" dirty="0"/>
              <a:t> </a:t>
            </a:r>
            <a:r>
              <a:rPr lang="ru-RU" altLang="ko-KR" dirty="0" err="1"/>
              <a:t>нуучча</a:t>
            </a:r>
            <a:r>
              <a:rPr lang="ru-RU" altLang="ko-KR" dirty="0"/>
              <a:t> </a:t>
            </a:r>
            <a:r>
              <a:rPr lang="ru-RU" altLang="ko-KR" dirty="0" err="1"/>
              <a:t>уонна</a:t>
            </a:r>
            <a:r>
              <a:rPr lang="ru-RU" altLang="ko-KR" dirty="0"/>
              <a:t> </a:t>
            </a:r>
            <a:r>
              <a:rPr lang="ru-RU" altLang="ko-KR" dirty="0" err="1"/>
              <a:t>атын</a:t>
            </a:r>
            <a:r>
              <a:rPr lang="ru-RU" altLang="ko-KR" dirty="0"/>
              <a:t> </a:t>
            </a:r>
            <a:r>
              <a:rPr lang="ru-RU" altLang="ko-KR" dirty="0" err="1"/>
              <a:t>омук</a:t>
            </a:r>
            <a:r>
              <a:rPr lang="ru-RU" altLang="ko-KR" dirty="0"/>
              <a:t> </a:t>
            </a:r>
            <a:r>
              <a:rPr lang="ru-RU" altLang="ko-KR" dirty="0" err="1"/>
              <a:t>тылларыгар</a:t>
            </a:r>
            <a:r>
              <a:rPr lang="ru-RU" altLang="ko-KR" dirty="0"/>
              <a:t> </a:t>
            </a:r>
            <a:r>
              <a:rPr lang="ru-RU" altLang="ko-KR" dirty="0" err="1"/>
              <a:t>тылбаастанан</a:t>
            </a:r>
            <a:r>
              <a:rPr lang="ru-RU" altLang="ko-KR" dirty="0"/>
              <a:t> </a:t>
            </a:r>
            <a:r>
              <a:rPr lang="ru-RU" altLang="ko-KR" dirty="0" err="1"/>
              <a:t>тахсыбыттара</a:t>
            </a:r>
            <a:r>
              <a:rPr lang="ru-RU" altLang="ko-KR" dirty="0"/>
              <a:t>.</a:t>
            </a:r>
          </a:p>
        </p:txBody>
      </p:sp>
      <p:pic>
        <p:nvPicPr>
          <p:cNvPr id="42" name="그래픽 597">
            <a:extLst>
              <a:ext uri="{FF2B5EF4-FFF2-40B4-BE49-F238E27FC236}">
                <a16:creationId xmlns="" xmlns:a16="http://schemas.microsoft.com/office/drawing/2014/main" id="{97B8DD19-7597-C6E9-CF87-1D5DFFBD5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05406" y="952690"/>
            <a:ext cx="934476" cy="934476"/>
          </a:xfrm>
          <a:prstGeom prst="rect">
            <a:avLst/>
          </a:prstGeom>
        </p:spPr>
      </p:pic>
      <p:pic>
        <p:nvPicPr>
          <p:cNvPr id="43" name="그래픽 52">
            <a:extLst>
              <a:ext uri="{FF2B5EF4-FFF2-40B4-BE49-F238E27FC236}">
                <a16:creationId xmlns="" xmlns:a16="http://schemas.microsoft.com/office/drawing/2014/main" id="{CE130EAC-0374-213C-F4B8-78AB6E9995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-1454" t="-65" r="-4510" b="-65"/>
          <a:stretch/>
        </p:blipFill>
        <p:spPr>
          <a:xfrm rot="3742904">
            <a:off x="2194309" y="723569"/>
            <a:ext cx="1076410" cy="1071610"/>
          </a:xfrm>
          <a:prstGeom prst="rect">
            <a:avLst/>
          </a:prstGeom>
        </p:spPr>
      </p:pic>
      <p:pic>
        <p:nvPicPr>
          <p:cNvPr id="44" name="그래픽 52">
            <a:extLst>
              <a:ext uri="{FF2B5EF4-FFF2-40B4-BE49-F238E27FC236}">
                <a16:creationId xmlns="" xmlns:a16="http://schemas.microsoft.com/office/drawing/2014/main" id="{BAFA40F0-634C-9143-BD09-00A61F21BA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-1454" t="-65" r="-4510" b="-65"/>
          <a:stretch/>
        </p:blipFill>
        <p:spPr>
          <a:xfrm rot="11839528">
            <a:off x="7532805" y="229043"/>
            <a:ext cx="1076410" cy="1071610"/>
          </a:xfrm>
          <a:prstGeom prst="rect">
            <a:avLst/>
          </a:prstGeom>
        </p:spPr>
      </p:pic>
      <p:pic>
        <p:nvPicPr>
          <p:cNvPr id="45" name="그래픽 52">
            <a:extLst>
              <a:ext uri="{FF2B5EF4-FFF2-40B4-BE49-F238E27FC236}">
                <a16:creationId xmlns="" xmlns:a16="http://schemas.microsoft.com/office/drawing/2014/main" id="{5A8BF10F-C95E-7E28-B1BF-88250EEC2A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-1454" t="-65" r="-4510" b="-65"/>
          <a:stretch/>
        </p:blipFill>
        <p:spPr>
          <a:xfrm rot="3528663">
            <a:off x="7881361" y="2087817"/>
            <a:ext cx="1076410" cy="1071610"/>
          </a:xfrm>
          <a:prstGeom prst="rect">
            <a:avLst/>
          </a:prstGeom>
        </p:spPr>
      </p:pic>
      <p:pic>
        <p:nvPicPr>
          <p:cNvPr id="46" name="그래픽 52">
            <a:extLst>
              <a:ext uri="{FF2B5EF4-FFF2-40B4-BE49-F238E27FC236}">
                <a16:creationId xmlns="" xmlns:a16="http://schemas.microsoft.com/office/drawing/2014/main" id="{F8EE57EB-CD51-0094-879D-74DEE316BA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-1454" t="-65" r="-4510" b="-65"/>
          <a:stretch/>
        </p:blipFill>
        <p:spPr>
          <a:xfrm rot="6268773">
            <a:off x="2545482" y="3506202"/>
            <a:ext cx="1076410" cy="1071610"/>
          </a:xfrm>
          <a:prstGeom prst="rect">
            <a:avLst/>
          </a:prstGeom>
        </p:spPr>
      </p:pic>
      <p:pic>
        <p:nvPicPr>
          <p:cNvPr id="47" name="그래픽 52">
            <a:extLst>
              <a:ext uri="{FF2B5EF4-FFF2-40B4-BE49-F238E27FC236}">
                <a16:creationId xmlns="" xmlns:a16="http://schemas.microsoft.com/office/drawing/2014/main" id="{ACB22207-8E79-1CD0-AA73-432B7C0AC7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-1454" t="-65" r="-4510" b="-65"/>
          <a:stretch/>
        </p:blipFill>
        <p:spPr>
          <a:xfrm rot="5185988">
            <a:off x="7856784" y="4034480"/>
            <a:ext cx="1076410" cy="1071610"/>
          </a:xfrm>
          <a:prstGeom prst="rect">
            <a:avLst/>
          </a:prstGeom>
        </p:spPr>
      </p:pic>
      <p:pic>
        <p:nvPicPr>
          <p:cNvPr id="49" name="그래픽 597">
            <a:extLst>
              <a:ext uri="{FF2B5EF4-FFF2-40B4-BE49-F238E27FC236}">
                <a16:creationId xmlns="" xmlns:a16="http://schemas.microsoft.com/office/drawing/2014/main" id="{CCE86046-7E37-77BE-CEA3-A9AFB082A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29087" y="951970"/>
            <a:ext cx="606853" cy="606853"/>
          </a:xfrm>
          <a:prstGeom prst="rect">
            <a:avLst/>
          </a:prstGeom>
        </p:spPr>
      </p:pic>
      <p:pic>
        <p:nvPicPr>
          <p:cNvPr id="50" name="그래픽 595">
            <a:extLst>
              <a:ext uri="{FF2B5EF4-FFF2-40B4-BE49-F238E27FC236}">
                <a16:creationId xmlns="" xmlns:a16="http://schemas.microsoft.com/office/drawing/2014/main" id="{A3FE81CC-138C-CE50-75C8-272795D1D7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71525" y="3783382"/>
            <a:ext cx="465062" cy="637798"/>
          </a:xfrm>
          <a:prstGeom prst="rect">
            <a:avLst/>
          </a:prstGeom>
        </p:spPr>
      </p:pic>
      <p:pic>
        <p:nvPicPr>
          <p:cNvPr id="51" name="그래픽 549">
            <a:extLst>
              <a:ext uri="{FF2B5EF4-FFF2-40B4-BE49-F238E27FC236}">
                <a16:creationId xmlns="" xmlns:a16="http://schemas.microsoft.com/office/drawing/2014/main" id="{FCD9AAFF-36E9-C6E8-38E9-82C48781F7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15765" y="494224"/>
            <a:ext cx="624120" cy="624120"/>
          </a:xfrm>
          <a:prstGeom prst="rect">
            <a:avLst/>
          </a:prstGeom>
        </p:spPr>
      </p:pic>
      <p:pic>
        <p:nvPicPr>
          <p:cNvPr id="52" name="그래픽 600">
            <a:extLst>
              <a:ext uri="{FF2B5EF4-FFF2-40B4-BE49-F238E27FC236}">
                <a16:creationId xmlns="" xmlns:a16="http://schemas.microsoft.com/office/drawing/2014/main" id="{69BC3EE9-2DA4-69F2-6A44-82E0B7A3942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164570" y="2320642"/>
            <a:ext cx="579789" cy="556597"/>
          </a:xfrm>
          <a:prstGeom prst="rect">
            <a:avLst/>
          </a:prstGeom>
        </p:spPr>
      </p:pic>
      <p:pic>
        <p:nvPicPr>
          <p:cNvPr id="53" name="그래픽 601">
            <a:extLst>
              <a:ext uri="{FF2B5EF4-FFF2-40B4-BE49-F238E27FC236}">
                <a16:creationId xmlns="" xmlns:a16="http://schemas.microsoft.com/office/drawing/2014/main" id="{CCDF95FA-536E-3A2D-74AD-BF1711A5166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106199" y="4309785"/>
            <a:ext cx="638160" cy="53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79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986AA590-4F33-4169-8A3C-DEEF2A2AD3F1}"/>
              </a:ext>
            </a:extLst>
          </p:cNvPr>
          <p:cNvSpPr txBox="1"/>
          <p:nvPr/>
        </p:nvSpPr>
        <p:spPr>
          <a:xfrm>
            <a:off x="1692533" y="1848897"/>
            <a:ext cx="10031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ah-RU" altLang="ko-KR" sz="3200" dirty="0">
                <a:solidFill>
                  <a:srgbClr val="535250"/>
                </a:solidFill>
                <a:latin typeface="+mj-lt"/>
                <a:cs typeface="Arial" panose="020B0604020202020204" pitchFamily="34" charset="0"/>
              </a:rPr>
              <a:t>Болҕойон иһит, хараххынан сирдэт, ботугураан аах </a:t>
            </a:r>
            <a:endParaRPr lang="ko-KR" altLang="en-US" sz="3200" dirty="0">
              <a:solidFill>
                <a:srgbClr val="53525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0" name="타원 59">
            <a:extLst>
              <a:ext uri="{FF2B5EF4-FFF2-40B4-BE49-F238E27FC236}">
                <a16:creationId xmlns="" xmlns:a16="http://schemas.microsoft.com/office/drawing/2014/main" id="{39B9D2F9-9B8F-46B1-81EE-EA8EC5B8116B}"/>
              </a:ext>
            </a:extLst>
          </p:cNvPr>
          <p:cNvSpPr/>
          <p:nvPr/>
        </p:nvSpPr>
        <p:spPr>
          <a:xfrm>
            <a:off x="3211487" y="2668705"/>
            <a:ext cx="1228508" cy="1228508"/>
          </a:xfrm>
          <a:prstGeom prst="ellipse">
            <a:avLst/>
          </a:prstGeom>
          <a:solidFill>
            <a:srgbClr val="CD6346"/>
          </a:solidFill>
          <a:ln w="5715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타원 63">
            <a:extLst>
              <a:ext uri="{FF2B5EF4-FFF2-40B4-BE49-F238E27FC236}">
                <a16:creationId xmlns="" xmlns:a16="http://schemas.microsoft.com/office/drawing/2014/main" id="{7AF57EE2-0CCD-4609-B453-2E3B7B4462A2}"/>
              </a:ext>
            </a:extLst>
          </p:cNvPr>
          <p:cNvSpPr/>
          <p:nvPr/>
        </p:nvSpPr>
        <p:spPr>
          <a:xfrm>
            <a:off x="5480024" y="2668705"/>
            <a:ext cx="1228508" cy="1228508"/>
          </a:xfrm>
          <a:prstGeom prst="ellipse">
            <a:avLst/>
          </a:prstGeom>
          <a:solidFill>
            <a:srgbClr val="CD6346"/>
          </a:solidFill>
          <a:ln w="5715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래픽 560">
            <a:extLst>
              <a:ext uri="{FF2B5EF4-FFF2-40B4-BE49-F238E27FC236}">
                <a16:creationId xmlns="" xmlns:a16="http://schemas.microsoft.com/office/drawing/2014/main" id="{B8AFB9B6-4079-F362-6ED9-2EF778130C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66433" y="2925878"/>
            <a:ext cx="744550" cy="714160"/>
          </a:xfrm>
          <a:prstGeom prst="rect">
            <a:avLst/>
          </a:prstGeom>
        </p:spPr>
      </p:pic>
      <p:pic>
        <p:nvPicPr>
          <p:cNvPr id="3" name="그래픽 601">
            <a:extLst>
              <a:ext uri="{FF2B5EF4-FFF2-40B4-BE49-F238E27FC236}">
                <a16:creationId xmlns="" xmlns:a16="http://schemas.microsoft.com/office/drawing/2014/main" id="{89071522-0A1C-DF69-FAB4-822C86F16B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10444" y="2950693"/>
            <a:ext cx="767668" cy="647249"/>
          </a:xfrm>
          <a:prstGeom prst="rect">
            <a:avLst/>
          </a:prstGeom>
        </p:spPr>
      </p:pic>
      <p:pic>
        <p:nvPicPr>
          <p:cNvPr id="4" name="그래픽 561">
            <a:extLst>
              <a:ext uri="{FF2B5EF4-FFF2-40B4-BE49-F238E27FC236}">
                <a16:creationId xmlns="" xmlns:a16="http://schemas.microsoft.com/office/drawing/2014/main" id="{1F4AAB3F-4012-1E08-7956-8A0BCCE1F2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56350" y="2854646"/>
            <a:ext cx="307228" cy="365748"/>
          </a:xfrm>
          <a:prstGeom prst="rect">
            <a:avLst/>
          </a:prstGeom>
        </p:spPr>
      </p:pic>
      <p:sp>
        <p:nvSpPr>
          <p:cNvPr id="5" name="타원 63">
            <a:extLst>
              <a:ext uri="{FF2B5EF4-FFF2-40B4-BE49-F238E27FC236}">
                <a16:creationId xmlns="" xmlns:a16="http://schemas.microsoft.com/office/drawing/2014/main" id="{8D4B4D03-C0CF-83D0-2FC5-72DCC2FCFB6B}"/>
              </a:ext>
            </a:extLst>
          </p:cNvPr>
          <p:cNvSpPr/>
          <p:nvPr/>
        </p:nvSpPr>
        <p:spPr>
          <a:xfrm>
            <a:off x="7748561" y="2660064"/>
            <a:ext cx="1228508" cy="1228508"/>
          </a:xfrm>
          <a:prstGeom prst="ellipse">
            <a:avLst/>
          </a:prstGeom>
          <a:solidFill>
            <a:srgbClr val="CD6346"/>
          </a:solidFill>
          <a:ln w="5715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래픽 561">
            <a:extLst>
              <a:ext uri="{FF2B5EF4-FFF2-40B4-BE49-F238E27FC236}">
                <a16:creationId xmlns="" xmlns:a16="http://schemas.microsoft.com/office/drawing/2014/main" id="{8D072A18-4734-AE3F-D8C2-DB3DB81E82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70126" y="2934519"/>
            <a:ext cx="585378" cy="69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7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39AEDE77-47D5-4262-99F3-354C84E0F6CE}"/>
              </a:ext>
            </a:extLst>
          </p:cNvPr>
          <p:cNvSpPr txBox="1"/>
          <p:nvPr/>
        </p:nvSpPr>
        <p:spPr>
          <a:xfrm>
            <a:off x="3146898" y="1464333"/>
            <a:ext cx="8019288" cy="707886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>
            <a:defPPr>
              <a:defRPr lang="ko-KR"/>
            </a:defPPr>
            <a:lvl1pPr>
              <a:defRPr sz="3200" u="sng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sz="4000" u="non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</a:t>
            </a:r>
            <a:r>
              <a:rPr lang="sah-RU" sz="4000" u="non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эпсээн сүрүн геройа?</a:t>
            </a:r>
            <a:endParaRPr lang="ko-KR" altLang="en-US" sz="4000" u="non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895E477A-7748-4841-973B-E70CC365A4C0}"/>
              </a:ext>
            </a:extLst>
          </p:cNvPr>
          <p:cNvSpPr txBox="1"/>
          <p:nvPr/>
        </p:nvSpPr>
        <p:spPr>
          <a:xfrm>
            <a:off x="4163704" y="2711396"/>
            <a:ext cx="45901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ah-RU" altLang="ko-KR" sz="3600" dirty="0">
                <a:solidFill>
                  <a:srgbClr val="535250"/>
                </a:solidFill>
              </a:rPr>
              <a:t>Суруйааччы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ah-RU" altLang="ko-KR" sz="3600" dirty="0">
                <a:solidFill>
                  <a:srgbClr val="535250"/>
                </a:solidFill>
              </a:rPr>
              <a:t>Уол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ah-RU" altLang="ko-KR" sz="3600" dirty="0">
                <a:solidFill>
                  <a:srgbClr val="535250"/>
                </a:solidFill>
              </a:rPr>
              <a:t>Чыркымай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ah-RU" altLang="ko-KR" sz="3600" dirty="0">
                <a:solidFill>
                  <a:srgbClr val="535250"/>
                </a:solidFill>
              </a:rPr>
              <a:t>Эһэ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ah-RU" altLang="ko-KR" sz="3600" dirty="0">
                <a:solidFill>
                  <a:srgbClr val="535250"/>
                </a:solidFill>
              </a:rPr>
              <a:t>Отчуттар </a:t>
            </a:r>
            <a:endParaRPr lang="en-US" altLang="ko-KR" sz="3600" dirty="0">
              <a:solidFill>
                <a:srgbClr val="5352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8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5870" r="15870"/>
          <a:stretch>
            <a:fillRect/>
          </a:stretch>
        </p:blipFill>
        <p:spPr>
          <a:xfrm>
            <a:off x="6760365" y="1062026"/>
            <a:ext cx="4597400" cy="4597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3" name="그룹 2">
            <a:extLst>
              <a:ext uri="{FF2B5EF4-FFF2-40B4-BE49-F238E27FC236}">
                <a16:creationId xmlns="" xmlns:a16="http://schemas.microsoft.com/office/drawing/2014/main" id="{8E7232F9-F93A-4BFB-837B-6E6D510753F1}"/>
              </a:ext>
            </a:extLst>
          </p:cNvPr>
          <p:cNvGrpSpPr/>
          <p:nvPr/>
        </p:nvGrpSpPr>
        <p:grpSpPr>
          <a:xfrm>
            <a:off x="10173459" y="0"/>
            <a:ext cx="2018541" cy="1583825"/>
            <a:chOff x="10173459" y="0"/>
            <a:chExt cx="2018541" cy="1583825"/>
          </a:xfrm>
        </p:grpSpPr>
        <p:pic>
          <p:nvPicPr>
            <p:cNvPr id="37" name="그래픽 36">
              <a:extLst>
                <a:ext uri="{FF2B5EF4-FFF2-40B4-BE49-F238E27FC236}">
                  <a16:creationId xmlns="" xmlns:a16="http://schemas.microsoft.com/office/drawing/2014/main" id="{29F21A95-EBC4-4C43-B5D8-5EB8DE12A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V="1">
              <a:off x="10173459" y="0"/>
              <a:ext cx="2018541" cy="1583825"/>
            </a:xfrm>
            <a:prstGeom prst="rect">
              <a:avLst/>
            </a:prstGeom>
          </p:spPr>
        </p:pic>
        <p:pic>
          <p:nvPicPr>
            <p:cNvPr id="40" name="그래픽 39">
              <a:extLst>
                <a:ext uri="{FF2B5EF4-FFF2-40B4-BE49-F238E27FC236}">
                  <a16:creationId xmlns="" xmlns:a16="http://schemas.microsoft.com/office/drawing/2014/main" id="{D0886666-047A-4F1E-9E9D-B357FBB258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 l="54" t="-82" r="54" b="-82"/>
            <a:stretch/>
          </p:blipFill>
          <p:spPr>
            <a:xfrm>
              <a:off x="10202896" y="200740"/>
              <a:ext cx="443008" cy="468000"/>
            </a:xfrm>
            <a:prstGeom prst="rect">
              <a:avLst/>
            </a:prstGeom>
          </p:spPr>
        </p:pic>
      </p:grpSp>
      <p:grpSp>
        <p:nvGrpSpPr>
          <p:cNvPr id="4" name="그룹 3">
            <a:extLst>
              <a:ext uri="{FF2B5EF4-FFF2-40B4-BE49-F238E27FC236}">
                <a16:creationId xmlns="" xmlns:a16="http://schemas.microsoft.com/office/drawing/2014/main" id="{87A7C1CE-0D34-4EC9-A27B-43E56CBD8BEA}"/>
              </a:ext>
            </a:extLst>
          </p:cNvPr>
          <p:cNvGrpSpPr/>
          <p:nvPr/>
        </p:nvGrpSpPr>
        <p:grpSpPr>
          <a:xfrm>
            <a:off x="8935440" y="5137427"/>
            <a:ext cx="3256560" cy="1720573"/>
            <a:chOff x="8935440" y="5137427"/>
            <a:chExt cx="3256560" cy="1720573"/>
          </a:xfrm>
        </p:grpSpPr>
        <p:pic>
          <p:nvPicPr>
            <p:cNvPr id="38" name="그래픽 37">
              <a:extLst>
                <a:ext uri="{FF2B5EF4-FFF2-40B4-BE49-F238E27FC236}">
                  <a16:creationId xmlns="" xmlns:a16="http://schemas.microsoft.com/office/drawing/2014/main" id="{FC13D85E-7476-49A4-8FB9-AA4EC5CCF9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 t="6507" r="56903" b="33555"/>
            <a:stretch/>
          </p:blipFill>
          <p:spPr>
            <a:xfrm rot="5400000" flipV="1">
              <a:off x="10045116" y="4711117"/>
              <a:ext cx="1160833" cy="3132934"/>
            </a:xfrm>
            <a:prstGeom prst="rect">
              <a:avLst/>
            </a:prstGeom>
          </p:spPr>
        </p:pic>
        <p:pic>
          <p:nvPicPr>
            <p:cNvPr id="39" name="그래픽 38">
              <a:extLst>
                <a:ext uri="{FF2B5EF4-FFF2-40B4-BE49-F238E27FC236}">
                  <a16:creationId xmlns="" xmlns:a16="http://schemas.microsoft.com/office/drawing/2014/main" id="{2281EC7F-7027-455E-BCA2-DED7991EA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935440" y="6425655"/>
              <a:ext cx="1488960" cy="101124"/>
            </a:xfrm>
            <a:prstGeom prst="rect">
              <a:avLst/>
            </a:prstGeom>
          </p:spPr>
        </p:pic>
        <p:pic>
          <p:nvPicPr>
            <p:cNvPr id="41" name="그래픽 40">
              <a:extLst>
                <a:ext uri="{FF2B5EF4-FFF2-40B4-BE49-F238E27FC236}">
                  <a16:creationId xmlns="" xmlns:a16="http://schemas.microsoft.com/office/drawing/2014/main" id="{9779036B-73F9-482A-952B-EB384AC7D8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rcRect r="12705" b="22083"/>
            <a:stretch/>
          </p:blipFill>
          <p:spPr>
            <a:xfrm>
              <a:off x="9959689" y="5137427"/>
              <a:ext cx="2232311" cy="1720573"/>
            </a:xfrm>
            <a:prstGeom prst="rect">
              <a:avLst/>
            </a:prstGeom>
          </p:spPr>
        </p:pic>
      </p:grp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E4805543-0868-4512-B01B-9544C05066DB}"/>
              </a:ext>
            </a:extLst>
          </p:cNvPr>
          <p:cNvSpPr txBox="1"/>
          <p:nvPr/>
        </p:nvSpPr>
        <p:spPr>
          <a:xfrm>
            <a:off x="702143" y="2452685"/>
            <a:ext cx="65620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320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altLang="ko-KR" sz="2800" dirty="0" err="1">
                <a:solidFill>
                  <a:srgbClr val="535250"/>
                </a:solidFill>
              </a:rPr>
              <a:t>Чыркымай</a:t>
            </a:r>
            <a:r>
              <a:rPr lang="ru-RU" altLang="ko-KR" sz="2800" dirty="0">
                <a:solidFill>
                  <a:srgbClr val="535250"/>
                </a:solidFill>
              </a:rPr>
              <a:t> – (</a:t>
            </a:r>
            <a:r>
              <a:rPr lang="ru-RU" altLang="ko-KR" sz="2800" dirty="0" err="1">
                <a:solidFill>
                  <a:srgbClr val="535250"/>
                </a:solidFill>
              </a:rPr>
              <a:t>нуучч</a:t>
            </a:r>
            <a:r>
              <a:rPr lang="ru-RU" altLang="ko-KR" sz="2800" dirty="0">
                <a:solidFill>
                  <a:srgbClr val="535250"/>
                </a:solidFill>
              </a:rPr>
              <a:t>. чирок-свистунок) </a:t>
            </a:r>
            <a:r>
              <a:rPr lang="ru-RU" altLang="ko-KR" sz="2800" dirty="0" err="1">
                <a:solidFill>
                  <a:srgbClr val="535250"/>
                </a:solidFill>
              </a:rPr>
              <a:t>эриэн</a:t>
            </a:r>
            <a:r>
              <a:rPr lang="ru-RU" altLang="ko-KR" sz="2800" dirty="0">
                <a:solidFill>
                  <a:srgbClr val="535250"/>
                </a:solidFill>
              </a:rPr>
              <a:t> </a:t>
            </a:r>
            <a:r>
              <a:rPr lang="ru-RU" altLang="ko-KR" sz="2800" dirty="0" err="1">
                <a:solidFill>
                  <a:srgbClr val="535250"/>
                </a:solidFill>
              </a:rPr>
              <a:t>төбөлөөх</a:t>
            </a:r>
            <a:r>
              <a:rPr lang="ru-RU" altLang="ko-KR" sz="2800" dirty="0">
                <a:solidFill>
                  <a:srgbClr val="535250"/>
                </a:solidFill>
              </a:rPr>
              <a:t> </a:t>
            </a:r>
            <a:r>
              <a:rPr lang="ru-RU" altLang="ko-KR" sz="2800" dirty="0" err="1">
                <a:solidFill>
                  <a:srgbClr val="535250"/>
                </a:solidFill>
              </a:rPr>
              <a:t>кыра</a:t>
            </a:r>
            <a:r>
              <a:rPr lang="ru-RU" altLang="ko-KR" sz="2800" dirty="0">
                <a:solidFill>
                  <a:srgbClr val="535250"/>
                </a:solidFill>
              </a:rPr>
              <a:t> </a:t>
            </a:r>
            <a:r>
              <a:rPr lang="ru-RU" altLang="ko-KR" sz="2800" dirty="0" err="1">
                <a:solidFill>
                  <a:srgbClr val="535250"/>
                </a:solidFill>
              </a:rPr>
              <a:t>кураанах</a:t>
            </a:r>
            <a:r>
              <a:rPr lang="ru-RU" altLang="ko-KR" sz="2800" dirty="0">
                <a:solidFill>
                  <a:srgbClr val="535250"/>
                </a:solidFill>
              </a:rPr>
              <a:t> кус. </a:t>
            </a:r>
            <a:r>
              <a:rPr lang="ru-RU" altLang="ko-KR" sz="2800" dirty="0" err="1">
                <a:solidFill>
                  <a:srgbClr val="535250"/>
                </a:solidFill>
              </a:rPr>
              <a:t>Атыннык</a:t>
            </a:r>
            <a:r>
              <a:rPr lang="ru-RU" altLang="ko-KR" sz="2800" dirty="0">
                <a:solidFill>
                  <a:srgbClr val="535250"/>
                </a:solidFill>
              </a:rPr>
              <a:t> </a:t>
            </a:r>
            <a:r>
              <a:rPr lang="ru-RU" altLang="ko-KR" sz="2800" dirty="0" err="1">
                <a:solidFill>
                  <a:srgbClr val="535250"/>
                </a:solidFill>
              </a:rPr>
              <a:t>чөркөөкү</a:t>
            </a:r>
            <a:r>
              <a:rPr lang="ru-RU" altLang="ko-KR" sz="2800" dirty="0">
                <a:solidFill>
                  <a:srgbClr val="535250"/>
                </a:solidFill>
              </a:rPr>
              <a:t>, </a:t>
            </a:r>
            <a:r>
              <a:rPr lang="ru-RU" altLang="ko-KR" sz="2800" dirty="0" err="1">
                <a:solidFill>
                  <a:srgbClr val="535250"/>
                </a:solidFill>
              </a:rPr>
              <a:t>чөркөй</a:t>
            </a:r>
            <a:r>
              <a:rPr lang="ru-RU" altLang="ko-KR" sz="2800" dirty="0">
                <a:solidFill>
                  <a:srgbClr val="535250"/>
                </a:solidFill>
              </a:rPr>
              <a:t> </a:t>
            </a:r>
            <a:r>
              <a:rPr lang="ru-RU" altLang="ko-KR" sz="2800" dirty="0" err="1">
                <a:solidFill>
                  <a:srgbClr val="535250"/>
                </a:solidFill>
              </a:rPr>
              <a:t>дэнэр</a:t>
            </a:r>
            <a:r>
              <a:rPr lang="ru-RU" altLang="ko-KR" sz="2800" dirty="0">
                <a:solidFill>
                  <a:srgbClr val="535250"/>
                </a:solidFill>
              </a:rPr>
              <a:t>. </a:t>
            </a:r>
            <a:r>
              <a:rPr lang="ru-RU" altLang="ko-KR" sz="2800" dirty="0" err="1">
                <a:solidFill>
                  <a:srgbClr val="535250"/>
                </a:solidFill>
              </a:rPr>
              <a:t>Үксүгэр</a:t>
            </a:r>
            <a:r>
              <a:rPr lang="ru-RU" altLang="ko-KR" sz="2800" dirty="0">
                <a:solidFill>
                  <a:srgbClr val="535250"/>
                </a:solidFill>
              </a:rPr>
              <a:t> 12 </a:t>
            </a:r>
            <a:r>
              <a:rPr lang="ru-RU" altLang="ko-KR" sz="2800" dirty="0" err="1">
                <a:solidFill>
                  <a:srgbClr val="535250"/>
                </a:solidFill>
              </a:rPr>
              <a:t>сымыыты</a:t>
            </a:r>
            <a:r>
              <a:rPr lang="ru-RU" altLang="ko-KR" sz="2800" dirty="0">
                <a:solidFill>
                  <a:srgbClr val="535250"/>
                </a:solidFill>
              </a:rPr>
              <a:t> </a:t>
            </a:r>
            <a:r>
              <a:rPr lang="ru-RU" altLang="ko-KR" sz="2800" dirty="0" err="1">
                <a:solidFill>
                  <a:srgbClr val="535250"/>
                </a:solidFill>
              </a:rPr>
              <a:t>баттыыр</a:t>
            </a:r>
            <a:r>
              <a:rPr lang="ru-RU" altLang="ko-KR" sz="2800" dirty="0">
                <a:solidFill>
                  <a:srgbClr val="535250"/>
                </a:solidFill>
              </a:rPr>
              <a:t>.</a:t>
            </a:r>
            <a:endParaRPr lang="ko-KR" altLang="en-US" sz="2800" dirty="0">
              <a:solidFill>
                <a:srgbClr val="5352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16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02FE9C55-9AE8-4DE5-9AC2-4349DB205D9A}"/>
              </a:ext>
            </a:extLst>
          </p:cNvPr>
          <p:cNvSpPr txBox="1"/>
          <p:nvPr/>
        </p:nvSpPr>
        <p:spPr>
          <a:xfrm>
            <a:off x="1874520" y="1225233"/>
            <a:ext cx="85263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3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</a:t>
            </a:r>
            <a:r>
              <a:rPr lang="sah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втор бу айымньынан туох санааны этэргэ дьулуспутун тобул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grpSp>
        <p:nvGrpSpPr>
          <p:cNvPr id="39" name="그룹 38">
            <a:extLst>
              <a:ext uri="{FF2B5EF4-FFF2-40B4-BE49-F238E27FC236}">
                <a16:creationId xmlns="" xmlns:a16="http://schemas.microsoft.com/office/drawing/2014/main" id="{2D5C98B5-42F6-44E7-84D4-0F0D72489C18}"/>
              </a:ext>
            </a:extLst>
          </p:cNvPr>
          <p:cNvGrpSpPr/>
          <p:nvPr/>
        </p:nvGrpSpPr>
        <p:grpSpPr>
          <a:xfrm>
            <a:off x="2317220" y="2593337"/>
            <a:ext cx="391434" cy="611948"/>
            <a:chOff x="2176740" y="5552108"/>
            <a:chExt cx="257175" cy="402049"/>
          </a:xfrm>
          <a:solidFill>
            <a:srgbClr val="CD6346"/>
          </a:solidFill>
        </p:grpSpPr>
        <p:sp>
          <p:nvSpPr>
            <p:cNvPr id="40" name="자유형: 도형 39">
              <a:extLst>
                <a:ext uri="{FF2B5EF4-FFF2-40B4-BE49-F238E27FC236}">
                  <a16:creationId xmlns="" xmlns:a16="http://schemas.microsoft.com/office/drawing/2014/main" id="{331DE6ED-E839-43FB-9182-89B51DD9D1D8}"/>
                </a:ext>
              </a:extLst>
            </p:cNvPr>
            <p:cNvSpPr/>
            <p:nvPr/>
          </p:nvSpPr>
          <p:spPr>
            <a:xfrm>
              <a:off x="2176740" y="5620788"/>
              <a:ext cx="257175" cy="333369"/>
            </a:xfrm>
            <a:custGeom>
              <a:avLst/>
              <a:gdLst>
                <a:gd name="connsiteX0" fmla="*/ 250603 w 257175"/>
                <a:gd name="connsiteY0" fmla="*/ 128873 h 333375"/>
                <a:gd name="connsiteX1" fmla="*/ 128873 w 257175"/>
                <a:gd name="connsiteY1" fmla="*/ 7144 h 333375"/>
                <a:gd name="connsiteX2" fmla="*/ 7144 w 257175"/>
                <a:gd name="connsiteY2" fmla="*/ 128873 h 333375"/>
                <a:gd name="connsiteX3" fmla="*/ 62389 w 257175"/>
                <a:gd name="connsiteY3" fmla="*/ 230886 h 333375"/>
                <a:gd name="connsiteX4" fmla="*/ 62389 w 257175"/>
                <a:gd name="connsiteY4" fmla="*/ 268319 h 333375"/>
                <a:gd name="connsiteX5" fmla="*/ 130016 w 257175"/>
                <a:gd name="connsiteY5" fmla="*/ 335661 h 333375"/>
                <a:gd name="connsiteX6" fmla="*/ 195263 w 257175"/>
                <a:gd name="connsiteY6" fmla="*/ 269272 h 333375"/>
                <a:gd name="connsiteX7" fmla="*/ 195263 w 257175"/>
                <a:gd name="connsiteY7" fmla="*/ 247745 h 333375"/>
                <a:gd name="connsiteX8" fmla="*/ 195263 w 257175"/>
                <a:gd name="connsiteY8" fmla="*/ 230981 h 333375"/>
                <a:gd name="connsiteX9" fmla="*/ 250603 w 257175"/>
                <a:gd name="connsiteY9" fmla="*/ 128873 h 333375"/>
                <a:gd name="connsiteX10" fmla="*/ 171926 w 257175"/>
                <a:gd name="connsiteY10" fmla="*/ 269748 h 333375"/>
                <a:gd name="connsiteX11" fmla="*/ 125254 w 257175"/>
                <a:gd name="connsiteY11" fmla="*/ 312706 h 333375"/>
                <a:gd name="connsiteX12" fmla="*/ 85630 w 257175"/>
                <a:gd name="connsiteY12" fmla="*/ 269177 h 333375"/>
                <a:gd name="connsiteX13" fmla="*/ 85630 w 257175"/>
                <a:gd name="connsiteY13" fmla="*/ 259937 h 333375"/>
                <a:gd name="connsiteX14" fmla="*/ 171926 w 257175"/>
                <a:gd name="connsiteY14" fmla="*/ 259937 h 333375"/>
                <a:gd name="connsiteX15" fmla="*/ 171926 w 257175"/>
                <a:gd name="connsiteY15" fmla="*/ 269748 h 333375"/>
                <a:gd name="connsiteX16" fmla="*/ 177927 w 257175"/>
                <a:gd name="connsiteY16" fmla="*/ 213932 h 333375"/>
                <a:gd name="connsiteX17" fmla="*/ 171926 w 257175"/>
                <a:gd name="connsiteY17" fmla="*/ 224124 h 333375"/>
                <a:gd name="connsiteX18" fmla="*/ 171926 w 257175"/>
                <a:gd name="connsiteY18" fmla="*/ 235839 h 333375"/>
                <a:gd name="connsiteX19" fmla="*/ 140017 w 257175"/>
                <a:gd name="connsiteY19" fmla="*/ 235839 h 333375"/>
                <a:gd name="connsiteX20" fmla="*/ 140017 w 257175"/>
                <a:gd name="connsiteY20" fmla="*/ 174974 h 333375"/>
                <a:gd name="connsiteX21" fmla="*/ 166116 w 257175"/>
                <a:gd name="connsiteY21" fmla="*/ 139065 h 333375"/>
                <a:gd name="connsiteX22" fmla="*/ 155448 w 257175"/>
                <a:gd name="connsiteY22" fmla="*/ 126968 h 333375"/>
                <a:gd name="connsiteX23" fmla="*/ 142780 w 257175"/>
                <a:gd name="connsiteY23" fmla="*/ 138684 h 333375"/>
                <a:gd name="connsiteX24" fmla="*/ 128302 w 257175"/>
                <a:gd name="connsiteY24" fmla="*/ 153257 h 333375"/>
                <a:gd name="connsiteX25" fmla="*/ 113824 w 257175"/>
                <a:gd name="connsiteY25" fmla="*/ 138684 h 333375"/>
                <a:gd name="connsiteX26" fmla="*/ 106489 w 257175"/>
                <a:gd name="connsiteY26" fmla="*/ 127730 h 333375"/>
                <a:gd name="connsiteX27" fmla="*/ 90583 w 257175"/>
                <a:gd name="connsiteY27" fmla="*/ 138684 h 333375"/>
                <a:gd name="connsiteX28" fmla="*/ 116681 w 257175"/>
                <a:gd name="connsiteY28" fmla="*/ 174974 h 333375"/>
                <a:gd name="connsiteX29" fmla="*/ 116681 w 257175"/>
                <a:gd name="connsiteY29" fmla="*/ 235839 h 333375"/>
                <a:gd name="connsiteX30" fmla="*/ 85630 w 257175"/>
                <a:gd name="connsiteY30" fmla="*/ 235839 h 333375"/>
                <a:gd name="connsiteX31" fmla="*/ 85630 w 257175"/>
                <a:gd name="connsiteY31" fmla="*/ 224124 h 333375"/>
                <a:gd name="connsiteX32" fmla="*/ 79629 w 257175"/>
                <a:gd name="connsiteY32" fmla="*/ 213932 h 333375"/>
                <a:gd name="connsiteX33" fmla="*/ 30099 w 257175"/>
                <a:gd name="connsiteY33" fmla="*/ 128492 h 333375"/>
                <a:gd name="connsiteX34" fmla="*/ 128683 w 257175"/>
                <a:gd name="connsiteY34" fmla="*/ 30004 h 333375"/>
                <a:gd name="connsiteX35" fmla="*/ 227267 w 257175"/>
                <a:gd name="connsiteY35" fmla="*/ 128492 h 333375"/>
                <a:gd name="connsiteX36" fmla="*/ 177927 w 257175"/>
                <a:gd name="connsiteY36" fmla="*/ 213932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57175" h="333375">
                  <a:moveTo>
                    <a:pt x="250603" y="128873"/>
                  </a:moveTo>
                  <a:cubicBezTo>
                    <a:pt x="250603" y="61722"/>
                    <a:pt x="196025" y="7144"/>
                    <a:pt x="128873" y="7144"/>
                  </a:cubicBezTo>
                  <a:cubicBezTo>
                    <a:pt x="61722" y="7144"/>
                    <a:pt x="7144" y="61722"/>
                    <a:pt x="7144" y="128873"/>
                  </a:cubicBezTo>
                  <a:cubicBezTo>
                    <a:pt x="7144" y="170021"/>
                    <a:pt x="28194" y="208502"/>
                    <a:pt x="62389" y="230886"/>
                  </a:cubicBezTo>
                  <a:lnTo>
                    <a:pt x="62389" y="268319"/>
                  </a:lnTo>
                  <a:cubicBezTo>
                    <a:pt x="62389" y="305658"/>
                    <a:pt x="92678" y="336328"/>
                    <a:pt x="130016" y="335661"/>
                  </a:cubicBezTo>
                  <a:cubicBezTo>
                    <a:pt x="166116" y="334994"/>
                    <a:pt x="195263" y="305467"/>
                    <a:pt x="195263" y="269272"/>
                  </a:cubicBezTo>
                  <a:lnTo>
                    <a:pt x="195263" y="247745"/>
                  </a:lnTo>
                  <a:cubicBezTo>
                    <a:pt x="195263" y="247745"/>
                    <a:pt x="195263" y="230981"/>
                    <a:pt x="195263" y="230981"/>
                  </a:cubicBezTo>
                  <a:cubicBezTo>
                    <a:pt x="229552" y="208502"/>
                    <a:pt x="250603" y="170021"/>
                    <a:pt x="250603" y="128873"/>
                  </a:cubicBezTo>
                  <a:close/>
                  <a:moveTo>
                    <a:pt x="171926" y="269748"/>
                  </a:moveTo>
                  <a:cubicBezTo>
                    <a:pt x="171926" y="294704"/>
                    <a:pt x="150685" y="314706"/>
                    <a:pt x="125254" y="312706"/>
                  </a:cubicBezTo>
                  <a:cubicBezTo>
                    <a:pt x="102775" y="310896"/>
                    <a:pt x="85630" y="291751"/>
                    <a:pt x="85630" y="269177"/>
                  </a:cubicBezTo>
                  <a:lnTo>
                    <a:pt x="85630" y="259937"/>
                  </a:lnTo>
                  <a:lnTo>
                    <a:pt x="171926" y="259937"/>
                  </a:lnTo>
                  <a:lnTo>
                    <a:pt x="171926" y="269748"/>
                  </a:lnTo>
                  <a:close/>
                  <a:moveTo>
                    <a:pt x="177927" y="213932"/>
                  </a:moveTo>
                  <a:cubicBezTo>
                    <a:pt x="174308" y="216027"/>
                    <a:pt x="171926" y="219933"/>
                    <a:pt x="171926" y="224124"/>
                  </a:cubicBezTo>
                  <a:lnTo>
                    <a:pt x="171926" y="235839"/>
                  </a:lnTo>
                  <a:lnTo>
                    <a:pt x="140017" y="235839"/>
                  </a:lnTo>
                  <a:lnTo>
                    <a:pt x="140017" y="174974"/>
                  </a:lnTo>
                  <a:cubicBezTo>
                    <a:pt x="155067" y="170021"/>
                    <a:pt x="166021" y="155829"/>
                    <a:pt x="166116" y="139065"/>
                  </a:cubicBezTo>
                  <a:cubicBezTo>
                    <a:pt x="166211" y="132874"/>
                    <a:pt x="161544" y="127540"/>
                    <a:pt x="155448" y="126968"/>
                  </a:cubicBezTo>
                  <a:cubicBezTo>
                    <a:pt x="148590" y="126397"/>
                    <a:pt x="142780" y="131826"/>
                    <a:pt x="142780" y="138684"/>
                  </a:cubicBezTo>
                  <a:cubicBezTo>
                    <a:pt x="142780" y="146685"/>
                    <a:pt x="136303" y="153257"/>
                    <a:pt x="128302" y="153257"/>
                  </a:cubicBezTo>
                  <a:cubicBezTo>
                    <a:pt x="120301" y="153257"/>
                    <a:pt x="113824" y="146685"/>
                    <a:pt x="113824" y="138684"/>
                  </a:cubicBezTo>
                  <a:cubicBezTo>
                    <a:pt x="113824" y="133826"/>
                    <a:pt x="110966" y="129350"/>
                    <a:pt x="106489" y="127730"/>
                  </a:cubicBezTo>
                  <a:cubicBezTo>
                    <a:pt x="98298" y="124778"/>
                    <a:pt x="90583" y="130778"/>
                    <a:pt x="90583" y="138684"/>
                  </a:cubicBezTo>
                  <a:cubicBezTo>
                    <a:pt x="90583" y="155638"/>
                    <a:pt x="101537" y="169926"/>
                    <a:pt x="116681" y="174974"/>
                  </a:cubicBezTo>
                  <a:lnTo>
                    <a:pt x="116681" y="235839"/>
                  </a:lnTo>
                  <a:lnTo>
                    <a:pt x="85630" y="235839"/>
                  </a:lnTo>
                  <a:lnTo>
                    <a:pt x="85630" y="224124"/>
                  </a:lnTo>
                  <a:cubicBezTo>
                    <a:pt x="85630" y="219933"/>
                    <a:pt x="83344" y="216027"/>
                    <a:pt x="79629" y="213932"/>
                  </a:cubicBezTo>
                  <a:cubicBezTo>
                    <a:pt x="49054" y="196405"/>
                    <a:pt x="30099" y="163639"/>
                    <a:pt x="30099" y="128492"/>
                  </a:cubicBezTo>
                  <a:cubicBezTo>
                    <a:pt x="30099" y="74200"/>
                    <a:pt x="74295" y="30004"/>
                    <a:pt x="128683" y="30004"/>
                  </a:cubicBezTo>
                  <a:cubicBezTo>
                    <a:pt x="183071" y="30004"/>
                    <a:pt x="227267" y="74200"/>
                    <a:pt x="227267" y="128492"/>
                  </a:cubicBezTo>
                  <a:cubicBezTo>
                    <a:pt x="227457" y="163639"/>
                    <a:pt x="208502" y="196405"/>
                    <a:pt x="177927" y="2139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t" anchorCtr="0"/>
            <a:lstStyle/>
            <a:p>
              <a:endParaRPr lang="ko-KR" altLang="en-US" dirty="0"/>
            </a:p>
          </p:txBody>
        </p:sp>
        <p:sp>
          <p:nvSpPr>
            <p:cNvPr id="41" name="자유형: 도형 40">
              <a:extLst>
                <a:ext uri="{FF2B5EF4-FFF2-40B4-BE49-F238E27FC236}">
                  <a16:creationId xmlns="" xmlns:a16="http://schemas.microsoft.com/office/drawing/2014/main" id="{F7F2F5E8-95B1-49EA-BE2E-265E143FDA6E}"/>
                </a:ext>
              </a:extLst>
            </p:cNvPr>
            <p:cNvSpPr/>
            <p:nvPr/>
          </p:nvSpPr>
          <p:spPr>
            <a:xfrm>
              <a:off x="2286374" y="5552108"/>
              <a:ext cx="28576" cy="57149"/>
            </a:xfrm>
            <a:custGeom>
              <a:avLst/>
              <a:gdLst>
                <a:gd name="connsiteX0" fmla="*/ 7144 w 28575"/>
                <a:gd name="connsiteY0" fmla="*/ 19156 h 57150"/>
                <a:gd name="connsiteX1" fmla="*/ 7144 w 28575"/>
                <a:gd name="connsiteY1" fmla="*/ 38873 h 57150"/>
                <a:gd name="connsiteX2" fmla="*/ 18288 w 28575"/>
                <a:gd name="connsiteY2" fmla="*/ 50874 h 57150"/>
                <a:gd name="connsiteX3" fmla="*/ 30480 w 28575"/>
                <a:gd name="connsiteY3" fmla="*/ 39254 h 57150"/>
                <a:gd name="connsiteX4" fmla="*/ 30480 w 28575"/>
                <a:gd name="connsiteY4" fmla="*/ 18775 h 57150"/>
                <a:gd name="connsiteX5" fmla="*/ 18288 w 28575"/>
                <a:gd name="connsiteY5" fmla="*/ 7155 h 57150"/>
                <a:gd name="connsiteX6" fmla="*/ 7144 w 28575"/>
                <a:gd name="connsiteY6" fmla="*/ 19156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9156"/>
                  </a:moveTo>
                  <a:lnTo>
                    <a:pt x="7144" y="38873"/>
                  </a:lnTo>
                  <a:cubicBezTo>
                    <a:pt x="7144" y="45159"/>
                    <a:pt x="12001" y="50589"/>
                    <a:pt x="18288" y="50874"/>
                  </a:cubicBezTo>
                  <a:cubicBezTo>
                    <a:pt x="24955" y="51160"/>
                    <a:pt x="30480" y="45826"/>
                    <a:pt x="30480" y="39254"/>
                  </a:cubicBezTo>
                  <a:lnTo>
                    <a:pt x="30480" y="18775"/>
                  </a:lnTo>
                  <a:cubicBezTo>
                    <a:pt x="30480" y="12203"/>
                    <a:pt x="24955" y="6869"/>
                    <a:pt x="18288" y="7155"/>
                  </a:cubicBezTo>
                  <a:cubicBezTo>
                    <a:pt x="12001" y="7345"/>
                    <a:pt x="7144" y="12870"/>
                    <a:pt x="7144" y="191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t" anchorCtr="0"/>
            <a:lstStyle/>
            <a:p>
              <a:endParaRPr lang="ko-KR" altLang="en-US"/>
            </a:p>
          </p:txBody>
        </p:sp>
        <p:sp>
          <p:nvSpPr>
            <p:cNvPr id="42" name="자유형: 도형 41">
              <a:extLst>
                <a:ext uri="{FF2B5EF4-FFF2-40B4-BE49-F238E27FC236}">
                  <a16:creationId xmlns="" xmlns:a16="http://schemas.microsoft.com/office/drawing/2014/main" id="{0BF2CF4A-69B6-430F-B8B2-A54FF8931443}"/>
                </a:ext>
              </a:extLst>
            </p:cNvPr>
            <p:cNvSpPr/>
            <p:nvPr/>
          </p:nvSpPr>
          <p:spPr>
            <a:xfrm>
              <a:off x="2234946" y="5560356"/>
              <a:ext cx="38100" cy="47624"/>
            </a:xfrm>
            <a:custGeom>
              <a:avLst/>
              <a:gdLst>
                <a:gd name="connsiteX0" fmla="*/ 37240 w 38100"/>
                <a:gd name="connsiteY0" fmla="*/ 34097 h 47625"/>
                <a:gd name="connsiteX1" fmla="*/ 29906 w 38100"/>
                <a:gd name="connsiteY1" fmla="*/ 14761 h 47625"/>
                <a:gd name="connsiteX2" fmla="*/ 14761 w 38100"/>
                <a:gd name="connsiteY2" fmla="*/ 7903 h 47625"/>
                <a:gd name="connsiteX3" fmla="*/ 7903 w 38100"/>
                <a:gd name="connsiteY3" fmla="*/ 23048 h 47625"/>
                <a:gd name="connsiteX4" fmla="*/ 15237 w 38100"/>
                <a:gd name="connsiteY4" fmla="*/ 42383 h 47625"/>
                <a:gd name="connsiteX5" fmla="*/ 26286 w 38100"/>
                <a:gd name="connsiteY5" fmla="*/ 50003 h 47625"/>
                <a:gd name="connsiteX6" fmla="*/ 30477 w 38100"/>
                <a:gd name="connsiteY6" fmla="*/ 49241 h 47625"/>
                <a:gd name="connsiteX7" fmla="*/ 37240 w 38100"/>
                <a:gd name="connsiteY7" fmla="*/ 34097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" h="47625">
                  <a:moveTo>
                    <a:pt x="37240" y="34097"/>
                  </a:moveTo>
                  <a:lnTo>
                    <a:pt x="29906" y="14761"/>
                  </a:lnTo>
                  <a:cubicBezTo>
                    <a:pt x="27619" y="8665"/>
                    <a:pt x="20857" y="5617"/>
                    <a:pt x="14761" y="7903"/>
                  </a:cubicBezTo>
                  <a:cubicBezTo>
                    <a:pt x="8665" y="10189"/>
                    <a:pt x="5617" y="16951"/>
                    <a:pt x="7903" y="23048"/>
                  </a:cubicBezTo>
                  <a:lnTo>
                    <a:pt x="15237" y="42383"/>
                  </a:lnTo>
                  <a:cubicBezTo>
                    <a:pt x="17047" y="47050"/>
                    <a:pt x="21523" y="50003"/>
                    <a:pt x="26286" y="50003"/>
                  </a:cubicBezTo>
                  <a:cubicBezTo>
                    <a:pt x="27715" y="50003"/>
                    <a:pt x="29048" y="49717"/>
                    <a:pt x="30477" y="49241"/>
                  </a:cubicBezTo>
                  <a:cubicBezTo>
                    <a:pt x="36478" y="46955"/>
                    <a:pt x="39526" y="40192"/>
                    <a:pt x="37240" y="340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t" anchorCtr="0"/>
            <a:lstStyle/>
            <a:p>
              <a:endParaRPr lang="ko-KR" altLang="en-US"/>
            </a:p>
          </p:txBody>
        </p:sp>
        <p:sp>
          <p:nvSpPr>
            <p:cNvPr id="43" name="자유형: 도형 42">
              <a:extLst>
                <a:ext uri="{FF2B5EF4-FFF2-40B4-BE49-F238E27FC236}">
                  <a16:creationId xmlns="" xmlns:a16="http://schemas.microsoft.com/office/drawing/2014/main" id="{721CFB8A-3524-4E29-8A02-A20DA0E63971}"/>
                </a:ext>
              </a:extLst>
            </p:cNvPr>
            <p:cNvSpPr/>
            <p:nvPr/>
          </p:nvSpPr>
          <p:spPr>
            <a:xfrm>
              <a:off x="2330381" y="5560507"/>
              <a:ext cx="38100" cy="47624"/>
            </a:xfrm>
            <a:custGeom>
              <a:avLst/>
              <a:gdLst>
                <a:gd name="connsiteX0" fmla="*/ 30382 w 38100"/>
                <a:gd name="connsiteY0" fmla="*/ 7903 h 47625"/>
                <a:gd name="connsiteX1" fmla="*/ 15237 w 38100"/>
                <a:gd name="connsiteY1" fmla="*/ 14761 h 47625"/>
                <a:gd name="connsiteX2" fmla="*/ 7903 w 38100"/>
                <a:gd name="connsiteY2" fmla="*/ 34096 h 47625"/>
                <a:gd name="connsiteX3" fmla="*/ 14761 w 38100"/>
                <a:gd name="connsiteY3" fmla="*/ 49241 h 47625"/>
                <a:gd name="connsiteX4" fmla="*/ 18952 w 38100"/>
                <a:gd name="connsiteY4" fmla="*/ 50003 h 47625"/>
                <a:gd name="connsiteX5" fmla="*/ 30001 w 38100"/>
                <a:gd name="connsiteY5" fmla="*/ 42383 h 47625"/>
                <a:gd name="connsiteX6" fmla="*/ 37335 w 38100"/>
                <a:gd name="connsiteY6" fmla="*/ 23048 h 47625"/>
                <a:gd name="connsiteX7" fmla="*/ 30382 w 38100"/>
                <a:gd name="connsiteY7" fmla="*/ 790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" h="47625">
                  <a:moveTo>
                    <a:pt x="30382" y="7903"/>
                  </a:moveTo>
                  <a:cubicBezTo>
                    <a:pt x="24286" y="5617"/>
                    <a:pt x="17523" y="8665"/>
                    <a:pt x="15237" y="14761"/>
                  </a:cubicBezTo>
                  <a:lnTo>
                    <a:pt x="7903" y="34096"/>
                  </a:lnTo>
                  <a:cubicBezTo>
                    <a:pt x="5617" y="40193"/>
                    <a:pt x="8665" y="46955"/>
                    <a:pt x="14761" y="49241"/>
                  </a:cubicBezTo>
                  <a:cubicBezTo>
                    <a:pt x="16094" y="49718"/>
                    <a:pt x="17523" y="50003"/>
                    <a:pt x="18952" y="50003"/>
                  </a:cubicBezTo>
                  <a:cubicBezTo>
                    <a:pt x="23714" y="50003"/>
                    <a:pt x="28191" y="47146"/>
                    <a:pt x="30001" y="42383"/>
                  </a:cubicBezTo>
                  <a:lnTo>
                    <a:pt x="37335" y="23048"/>
                  </a:lnTo>
                  <a:cubicBezTo>
                    <a:pt x="39526" y="16952"/>
                    <a:pt x="36478" y="10189"/>
                    <a:pt x="30382" y="79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t" anchorCtr="0"/>
            <a:lstStyle/>
            <a:p>
              <a:endParaRPr lang="ko-KR" altLang="en-US"/>
            </a:p>
          </p:txBody>
        </p:sp>
      </p:grpSp>
      <p:sp>
        <p:nvSpPr>
          <p:cNvPr id="45" name="직사각형 44">
            <a:extLst>
              <a:ext uri="{FF2B5EF4-FFF2-40B4-BE49-F238E27FC236}">
                <a16:creationId xmlns="" xmlns:a16="http://schemas.microsoft.com/office/drawing/2014/main" id="{C1DE76C0-3378-466A-9C05-07FA859C1137}"/>
              </a:ext>
            </a:extLst>
          </p:cNvPr>
          <p:cNvSpPr/>
          <p:nvPr/>
        </p:nvSpPr>
        <p:spPr>
          <a:xfrm>
            <a:off x="982494" y="3652191"/>
            <a:ext cx="3205458" cy="707886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ctr"/>
            <a:r>
              <a:rPr lang="sah-RU" sz="2000" dirty="0"/>
              <a:t>Чыркымай тоҕо үөһэттэн сурулаан түстэ?</a:t>
            </a:r>
          </a:p>
        </p:txBody>
      </p:sp>
      <p:sp>
        <p:nvSpPr>
          <p:cNvPr id="48" name="직사각형 47">
            <a:extLst>
              <a:ext uri="{FF2B5EF4-FFF2-40B4-BE49-F238E27FC236}">
                <a16:creationId xmlns="" xmlns:a16="http://schemas.microsoft.com/office/drawing/2014/main" id="{F64E759B-0BC7-4D34-A114-A2F4CA8D80B1}"/>
              </a:ext>
            </a:extLst>
          </p:cNvPr>
          <p:cNvSpPr/>
          <p:nvPr/>
        </p:nvSpPr>
        <p:spPr>
          <a:xfrm>
            <a:off x="4715581" y="3661916"/>
            <a:ext cx="2427320" cy="707886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ctr"/>
            <a:r>
              <a:rPr lang="sah-RU" sz="2000" dirty="0"/>
              <a:t>Ийэ тоҕо итинник быһыыланна? </a:t>
            </a:r>
          </a:p>
        </p:txBody>
      </p:sp>
      <p:sp>
        <p:nvSpPr>
          <p:cNvPr id="51" name="직사각형 50">
            <a:extLst>
              <a:ext uri="{FF2B5EF4-FFF2-40B4-BE49-F238E27FC236}">
                <a16:creationId xmlns="" xmlns:a16="http://schemas.microsoft.com/office/drawing/2014/main" id="{C20C9AAC-390A-4295-B284-6F1026DED121}"/>
              </a:ext>
            </a:extLst>
          </p:cNvPr>
          <p:cNvSpPr/>
          <p:nvPr/>
        </p:nvSpPr>
        <p:spPr>
          <a:xfrm>
            <a:off x="7896098" y="3661916"/>
            <a:ext cx="3319319" cy="707886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ctr"/>
            <a:r>
              <a:rPr lang="sah-RU" sz="2000" dirty="0"/>
              <a:t>Тыынар тыыннаах барыта олоҕун толук уурар дуо?</a:t>
            </a:r>
          </a:p>
        </p:txBody>
      </p:sp>
      <p:grpSp>
        <p:nvGrpSpPr>
          <p:cNvPr id="17" name="그룹 38">
            <a:extLst>
              <a:ext uri="{FF2B5EF4-FFF2-40B4-BE49-F238E27FC236}">
                <a16:creationId xmlns="" xmlns:a16="http://schemas.microsoft.com/office/drawing/2014/main" id="{2D5C98B5-42F6-44E7-84D4-0F0D72489C18}"/>
              </a:ext>
            </a:extLst>
          </p:cNvPr>
          <p:cNvGrpSpPr/>
          <p:nvPr/>
        </p:nvGrpSpPr>
        <p:grpSpPr>
          <a:xfrm>
            <a:off x="9467165" y="2605891"/>
            <a:ext cx="391434" cy="611948"/>
            <a:chOff x="2176740" y="5552108"/>
            <a:chExt cx="257175" cy="402049"/>
          </a:xfrm>
          <a:solidFill>
            <a:srgbClr val="CD6346"/>
          </a:solidFill>
        </p:grpSpPr>
        <p:sp>
          <p:nvSpPr>
            <p:cNvPr id="18" name="자유형: 도형 39">
              <a:extLst>
                <a:ext uri="{FF2B5EF4-FFF2-40B4-BE49-F238E27FC236}">
                  <a16:creationId xmlns="" xmlns:a16="http://schemas.microsoft.com/office/drawing/2014/main" id="{331DE6ED-E839-43FB-9182-89B51DD9D1D8}"/>
                </a:ext>
              </a:extLst>
            </p:cNvPr>
            <p:cNvSpPr/>
            <p:nvPr/>
          </p:nvSpPr>
          <p:spPr>
            <a:xfrm>
              <a:off x="2176740" y="5620788"/>
              <a:ext cx="257175" cy="333369"/>
            </a:xfrm>
            <a:custGeom>
              <a:avLst/>
              <a:gdLst>
                <a:gd name="connsiteX0" fmla="*/ 250603 w 257175"/>
                <a:gd name="connsiteY0" fmla="*/ 128873 h 333375"/>
                <a:gd name="connsiteX1" fmla="*/ 128873 w 257175"/>
                <a:gd name="connsiteY1" fmla="*/ 7144 h 333375"/>
                <a:gd name="connsiteX2" fmla="*/ 7144 w 257175"/>
                <a:gd name="connsiteY2" fmla="*/ 128873 h 333375"/>
                <a:gd name="connsiteX3" fmla="*/ 62389 w 257175"/>
                <a:gd name="connsiteY3" fmla="*/ 230886 h 333375"/>
                <a:gd name="connsiteX4" fmla="*/ 62389 w 257175"/>
                <a:gd name="connsiteY4" fmla="*/ 268319 h 333375"/>
                <a:gd name="connsiteX5" fmla="*/ 130016 w 257175"/>
                <a:gd name="connsiteY5" fmla="*/ 335661 h 333375"/>
                <a:gd name="connsiteX6" fmla="*/ 195263 w 257175"/>
                <a:gd name="connsiteY6" fmla="*/ 269272 h 333375"/>
                <a:gd name="connsiteX7" fmla="*/ 195263 w 257175"/>
                <a:gd name="connsiteY7" fmla="*/ 247745 h 333375"/>
                <a:gd name="connsiteX8" fmla="*/ 195263 w 257175"/>
                <a:gd name="connsiteY8" fmla="*/ 230981 h 333375"/>
                <a:gd name="connsiteX9" fmla="*/ 250603 w 257175"/>
                <a:gd name="connsiteY9" fmla="*/ 128873 h 333375"/>
                <a:gd name="connsiteX10" fmla="*/ 171926 w 257175"/>
                <a:gd name="connsiteY10" fmla="*/ 269748 h 333375"/>
                <a:gd name="connsiteX11" fmla="*/ 125254 w 257175"/>
                <a:gd name="connsiteY11" fmla="*/ 312706 h 333375"/>
                <a:gd name="connsiteX12" fmla="*/ 85630 w 257175"/>
                <a:gd name="connsiteY12" fmla="*/ 269177 h 333375"/>
                <a:gd name="connsiteX13" fmla="*/ 85630 w 257175"/>
                <a:gd name="connsiteY13" fmla="*/ 259937 h 333375"/>
                <a:gd name="connsiteX14" fmla="*/ 171926 w 257175"/>
                <a:gd name="connsiteY14" fmla="*/ 259937 h 333375"/>
                <a:gd name="connsiteX15" fmla="*/ 171926 w 257175"/>
                <a:gd name="connsiteY15" fmla="*/ 269748 h 333375"/>
                <a:gd name="connsiteX16" fmla="*/ 177927 w 257175"/>
                <a:gd name="connsiteY16" fmla="*/ 213932 h 333375"/>
                <a:gd name="connsiteX17" fmla="*/ 171926 w 257175"/>
                <a:gd name="connsiteY17" fmla="*/ 224124 h 333375"/>
                <a:gd name="connsiteX18" fmla="*/ 171926 w 257175"/>
                <a:gd name="connsiteY18" fmla="*/ 235839 h 333375"/>
                <a:gd name="connsiteX19" fmla="*/ 140017 w 257175"/>
                <a:gd name="connsiteY19" fmla="*/ 235839 h 333375"/>
                <a:gd name="connsiteX20" fmla="*/ 140017 w 257175"/>
                <a:gd name="connsiteY20" fmla="*/ 174974 h 333375"/>
                <a:gd name="connsiteX21" fmla="*/ 166116 w 257175"/>
                <a:gd name="connsiteY21" fmla="*/ 139065 h 333375"/>
                <a:gd name="connsiteX22" fmla="*/ 155448 w 257175"/>
                <a:gd name="connsiteY22" fmla="*/ 126968 h 333375"/>
                <a:gd name="connsiteX23" fmla="*/ 142780 w 257175"/>
                <a:gd name="connsiteY23" fmla="*/ 138684 h 333375"/>
                <a:gd name="connsiteX24" fmla="*/ 128302 w 257175"/>
                <a:gd name="connsiteY24" fmla="*/ 153257 h 333375"/>
                <a:gd name="connsiteX25" fmla="*/ 113824 w 257175"/>
                <a:gd name="connsiteY25" fmla="*/ 138684 h 333375"/>
                <a:gd name="connsiteX26" fmla="*/ 106489 w 257175"/>
                <a:gd name="connsiteY26" fmla="*/ 127730 h 333375"/>
                <a:gd name="connsiteX27" fmla="*/ 90583 w 257175"/>
                <a:gd name="connsiteY27" fmla="*/ 138684 h 333375"/>
                <a:gd name="connsiteX28" fmla="*/ 116681 w 257175"/>
                <a:gd name="connsiteY28" fmla="*/ 174974 h 333375"/>
                <a:gd name="connsiteX29" fmla="*/ 116681 w 257175"/>
                <a:gd name="connsiteY29" fmla="*/ 235839 h 333375"/>
                <a:gd name="connsiteX30" fmla="*/ 85630 w 257175"/>
                <a:gd name="connsiteY30" fmla="*/ 235839 h 333375"/>
                <a:gd name="connsiteX31" fmla="*/ 85630 w 257175"/>
                <a:gd name="connsiteY31" fmla="*/ 224124 h 333375"/>
                <a:gd name="connsiteX32" fmla="*/ 79629 w 257175"/>
                <a:gd name="connsiteY32" fmla="*/ 213932 h 333375"/>
                <a:gd name="connsiteX33" fmla="*/ 30099 w 257175"/>
                <a:gd name="connsiteY33" fmla="*/ 128492 h 333375"/>
                <a:gd name="connsiteX34" fmla="*/ 128683 w 257175"/>
                <a:gd name="connsiteY34" fmla="*/ 30004 h 333375"/>
                <a:gd name="connsiteX35" fmla="*/ 227267 w 257175"/>
                <a:gd name="connsiteY35" fmla="*/ 128492 h 333375"/>
                <a:gd name="connsiteX36" fmla="*/ 177927 w 257175"/>
                <a:gd name="connsiteY36" fmla="*/ 213932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57175" h="333375">
                  <a:moveTo>
                    <a:pt x="250603" y="128873"/>
                  </a:moveTo>
                  <a:cubicBezTo>
                    <a:pt x="250603" y="61722"/>
                    <a:pt x="196025" y="7144"/>
                    <a:pt x="128873" y="7144"/>
                  </a:cubicBezTo>
                  <a:cubicBezTo>
                    <a:pt x="61722" y="7144"/>
                    <a:pt x="7144" y="61722"/>
                    <a:pt x="7144" y="128873"/>
                  </a:cubicBezTo>
                  <a:cubicBezTo>
                    <a:pt x="7144" y="170021"/>
                    <a:pt x="28194" y="208502"/>
                    <a:pt x="62389" y="230886"/>
                  </a:cubicBezTo>
                  <a:lnTo>
                    <a:pt x="62389" y="268319"/>
                  </a:lnTo>
                  <a:cubicBezTo>
                    <a:pt x="62389" y="305658"/>
                    <a:pt x="92678" y="336328"/>
                    <a:pt x="130016" y="335661"/>
                  </a:cubicBezTo>
                  <a:cubicBezTo>
                    <a:pt x="166116" y="334994"/>
                    <a:pt x="195263" y="305467"/>
                    <a:pt x="195263" y="269272"/>
                  </a:cubicBezTo>
                  <a:lnTo>
                    <a:pt x="195263" y="247745"/>
                  </a:lnTo>
                  <a:cubicBezTo>
                    <a:pt x="195263" y="247745"/>
                    <a:pt x="195263" y="230981"/>
                    <a:pt x="195263" y="230981"/>
                  </a:cubicBezTo>
                  <a:cubicBezTo>
                    <a:pt x="229552" y="208502"/>
                    <a:pt x="250603" y="170021"/>
                    <a:pt x="250603" y="128873"/>
                  </a:cubicBezTo>
                  <a:close/>
                  <a:moveTo>
                    <a:pt x="171926" y="269748"/>
                  </a:moveTo>
                  <a:cubicBezTo>
                    <a:pt x="171926" y="294704"/>
                    <a:pt x="150685" y="314706"/>
                    <a:pt x="125254" y="312706"/>
                  </a:cubicBezTo>
                  <a:cubicBezTo>
                    <a:pt x="102775" y="310896"/>
                    <a:pt x="85630" y="291751"/>
                    <a:pt x="85630" y="269177"/>
                  </a:cubicBezTo>
                  <a:lnTo>
                    <a:pt x="85630" y="259937"/>
                  </a:lnTo>
                  <a:lnTo>
                    <a:pt x="171926" y="259937"/>
                  </a:lnTo>
                  <a:lnTo>
                    <a:pt x="171926" y="269748"/>
                  </a:lnTo>
                  <a:close/>
                  <a:moveTo>
                    <a:pt x="177927" y="213932"/>
                  </a:moveTo>
                  <a:cubicBezTo>
                    <a:pt x="174308" y="216027"/>
                    <a:pt x="171926" y="219933"/>
                    <a:pt x="171926" y="224124"/>
                  </a:cubicBezTo>
                  <a:lnTo>
                    <a:pt x="171926" y="235839"/>
                  </a:lnTo>
                  <a:lnTo>
                    <a:pt x="140017" y="235839"/>
                  </a:lnTo>
                  <a:lnTo>
                    <a:pt x="140017" y="174974"/>
                  </a:lnTo>
                  <a:cubicBezTo>
                    <a:pt x="155067" y="170021"/>
                    <a:pt x="166021" y="155829"/>
                    <a:pt x="166116" y="139065"/>
                  </a:cubicBezTo>
                  <a:cubicBezTo>
                    <a:pt x="166211" y="132874"/>
                    <a:pt x="161544" y="127540"/>
                    <a:pt x="155448" y="126968"/>
                  </a:cubicBezTo>
                  <a:cubicBezTo>
                    <a:pt x="148590" y="126397"/>
                    <a:pt x="142780" y="131826"/>
                    <a:pt x="142780" y="138684"/>
                  </a:cubicBezTo>
                  <a:cubicBezTo>
                    <a:pt x="142780" y="146685"/>
                    <a:pt x="136303" y="153257"/>
                    <a:pt x="128302" y="153257"/>
                  </a:cubicBezTo>
                  <a:cubicBezTo>
                    <a:pt x="120301" y="153257"/>
                    <a:pt x="113824" y="146685"/>
                    <a:pt x="113824" y="138684"/>
                  </a:cubicBezTo>
                  <a:cubicBezTo>
                    <a:pt x="113824" y="133826"/>
                    <a:pt x="110966" y="129350"/>
                    <a:pt x="106489" y="127730"/>
                  </a:cubicBezTo>
                  <a:cubicBezTo>
                    <a:pt x="98298" y="124778"/>
                    <a:pt x="90583" y="130778"/>
                    <a:pt x="90583" y="138684"/>
                  </a:cubicBezTo>
                  <a:cubicBezTo>
                    <a:pt x="90583" y="155638"/>
                    <a:pt x="101537" y="169926"/>
                    <a:pt x="116681" y="174974"/>
                  </a:cubicBezTo>
                  <a:lnTo>
                    <a:pt x="116681" y="235839"/>
                  </a:lnTo>
                  <a:lnTo>
                    <a:pt x="85630" y="235839"/>
                  </a:lnTo>
                  <a:lnTo>
                    <a:pt x="85630" y="224124"/>
                  </a:lnTo>
                  <a:cubicBezTo>
                    <a:pt x="85630" y="219933"/>
                    <a:pt x="83344" y="216027"/>
                    <a:pt x="79629" y="213932"/>
                  </a:cubicBezTo>
                  <a:cubicBezTo>
                    <a:pt x="49054" y="196405"/>
                    <a:pt x="30099" y="163639"/>
                    <a:pt x="30099" y="128492"/>
                  </a:cubicBezTo>
                  <a:cubicBezTo>
                    <a:pt x="30099" y="74200"/>
                    <a:pt x="74295" y="30004"/>
                    <a:pt x="128683" y="30004"/>
                  </a:cubicBezTo>
                  <a:cubicBezTo>
                    <a:pt x="183071" y="30004"/>
                    <a:pt x="227267" y="74200"/>
                    <a:pt x="227267" y="128492"/>
                  </a:cubicBezTo>
                  <a:cubicBezTo>
                    <a:pt x="227457" y="163639"/>
                    <a:pt x="208502" y="196405"/>
                    <a:pt x="177927" y="2139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t" anchorCtr="0"/>
            <a:lstStyle/>
            <a:p>
              <a:endParaRPr lang="ko-KR" altLang="en-US" dirty="0"/>
            </a:p>
          </p:txBody>
        </p:sp>
        <p:sp>
          <p:nvSpPr>
            <p:cNvPr id="19" name="자유형: 도형 40">
              <a:extLst>
                <a:ext uri="{FF2B5EF4-FFF2-40B4-BE49-F238E27FC236}">
                  <a16:creationId xmlns="" xmlns:a16="http://schemas.microsoft.com/office/drawing/2014/main" id="{F7F2F5E8-95B1-49EA-BE2E-265E143FDA6E}"/>
                </a:ext>
              </a:extLst>
            </p:cNvPr>
            <p:cNvSpPr/>
            <p:nvPr/>
          </p:nvSpPr>
          <p:spPr>
            <a:xfrm>
              <a:off x="2286374" y="5552108"/>
              <a:ext cx="28576" cy="57149"/>
            </a:xfrm>
            <a:custGeom>
              <a:avLst/>
              <a:gdLst>
                <a:gd name="connsiteX0" fmla="*/ 7144 w 28575"/>
                <a:gd name="connsiteY0" fmla="*/ 19156 h 57150"/>
                <a:gd name="connsiteX1" fmla="*/ 7144 w 28575"/>
                <a:gd name="connsiteY1" fmla="*/ 38873 h 57150"/>
                <a:gd name="connsiteX2" fmla="*/ 18288 w 28575"/>
                <a:gd name="connsiteY2" fmla="*/ 50874 h 57150"/>
                <a:gd name="connsiteX3" fmla="*/ 30480 w 28575"/>
                <a:gd name="connsiteY3" fmla="*/ 39254 h 57150"/>
                <a:gd name="connsiteX4" fmla="*/ 30480 w 28575"/>
                <a:gd name="connsiteY4" fmla="*/ 18775 h 57150"/>
                <a:gd name="connsiteX5" fmla="*/ 18288 w 28575"/>
                <a:gd name="connsiteY5" fmla="*/ 7155 h 57150"/>
                <a:gd name="connsiteX6" fmla="*/ 7144 w 28575"/>
                <a:gd name="connsiteY6" fmla="*/ 19156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9156"/>
                  </a:moveTo>
                  <a:lnTo>
                    <a:pt x="7144" y="38873"/>
                  </a:lnTo>
                  <a:cubicBezTo>
                    <a:pt x="7144" y="45159"/>
                    <a:pt x="12001" y="50589"/>
                    <a:pt x="18288" y="50874"/>
                  </a:cubicBezTo>
                  <a:cubicBezTo>
                    <a:pt x="24955" y="51160"/>
                    <a:pt x="30480" y="45826"/>
                    <a:pt x="30480" y="39254"/>
                  </a:cubicBezTo>
                  <a:lnTo>
                    <a:pt x="30480" y="18775"/>
                  </a:lnTo>
                  <a:cubicBezTo>
                    <a:pt x="30480" y="12203"/>
                    <a:pt x="24955" y="6869"/>
                    <a:pt x="18288" y="7155"/>
                  </a:cubicBezTo>
                  <a:cubicBezTo>
                    <a:pt x="12001" y="7345"/>
                    <a:pt x="7144" y="12870"/>
                    <a:pt x="7144" y="191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t" anchorCtr="0"/>
            <a:lstStyle/>
            <a:p>
              <a:endParaRPr lang="ko-KR" altLang="en-US"/>
            </a:p>
          </p:txBody>
        </p:sp>
        <p:sp>
          <p:nvSpPr>
            <p:cNvPr id="20" name="자유형: 도형 41">
              <a:extLst>
                <a:ext uri="{FF2B5EF4-FFF2-40B4-BE49-F238E27FC236}">
                  <a16:creationId xmlns="" xmlns:a16="http://schemas.microsoft.com/office/drawing/2014/main" id="{0BF2CF4A-69B6-430F-B8B2-A54FF8931443}"/>
                </a:ext>
              </a:extLst>
            </p:cNvPr>
            <p:cNvSpPr/>
            <p:nvPr/>
          </p:nvSpPr>
          <p:spPr>
            <a:xfrm>
              <a:off x="2234946" y="5560356"/>
              <a:ext cx="38100" cy="47624"/>
            </a:xfrm>
            <a:custGeom>
              <a:avLst/>
              <a:gdLst>
                <a:gd name="connsiteX0" fmla="*/ 37240 w 38100"/>
                <a:gd name="connsiteY0" fmla="*/ 34097 h 47625"/>
                <a:gd name="connsiteX1" fmla="*/ 29906 w 38100"/>
                <a:gd name="connsiteY1" fmla="*/ 14761 h 47625"/>
                <a:gd name="connsiteX2" fmla="*/ 14761 w 38100"/>
                <a:gd name="connsiteY2" fmla="*/ 7903 h 47625"/>
                <a:gd name="connsiteX3" fmla="*/ 7903 w 38100"/>
                <a:gd name="connsiteY3" fmla="*/ 23048 h 47625"/>
                <a:gd name="connsiteX4" fmla="*/ 15237 w 38100"/>
                <a:gd name="connsiteY4" fmla="*/ 42383 h 47625"/>
                <a:gd name="connsiteX5" fmla="*/ 26286 w 38100"/>
                <a:gd name="connsiteY5" fmla="*/ 50003 h 47625"/>
                <a:gd name="connsiteX6" fmla="*/ 30477 w 38100"/>
                <a:gd name="connsiteY6" fmla="*/ 49241 h 47625"/>
                <a:gd name="connsiteX7" fmla="*/ 37240 w 38100"/>
                <a:gd name="connsiteY7" fmla="*/ 34097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" h="47625">
                  <a:moveTo>
                    <a:pt x="37240" y="34097"/>
                  </a:moveTo>
                  <a:lnTo>
                    <a:pt x="29906" y="14761"/>
                  </a:lnTo>
                  <a:cubicBezTo>
                    <a:pt x="27619" y="8665"/>
                    <a:pt x="20857" y="5617"/>
                    <a:pt x="14761" y="7903"/>
                  </a:cubicBezTo>
                  <a:cubicBezTo>
                    <a:pt x="8665" y="10189"/>
                    <a:pt x="5617" y="16951"/>
                    <a:pt x="7903" y="23048"/>
                  </a:cubicBezTo>
                  <a:lnTo>
                    <a:pt x="15237" y="42383"/>
                  </a:lnTo>
                  <a:cubicBezTo>
                    <a:pt x="17047" y="47050"/>
                    <a:pt x="21523" y="50003"/>
                    <a:pt x="26286" y="50003"/>
                  </a:cubicBezTo>
                  <a:cubicBezTo>
                    <a:pt x="27715" y="50003"/>
                    <a:pt x="29048" y="49717"/>
                    <a:pt x="30477" y="49241"/>
                  </a:cubicBezTo>
                  <a:cubicBezTo>
                    <a:pt x="36478" y="46955"/>
                    <a:pt x="39526" y="40192"/>
                    <a:pt x="37240" y="340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t" anchorCtr="0"/>
            <a:lstStyle/>
            <a:p>
              <a:endParaRPr lang="ko-KR" altLang="en-US"/>
            </a:p>
          </p:txBody>
        </p:sp>
        <p:sp>
          <p:nvSpPr>
            <p:cNvPr id="21" name="자유형: 도형 42">
              <a:extLst>
                <a:ext uri="{FF2B5EF4-FFF2-40B4-BE49-F238E27FC236}">
                  <a16:creationId xmlns="" xmlns:a16="http://schemas.microsoft.com/office/drawing/2014/main" id="{721CFB8A-3524-4E29-8A02-A20DA0E63971}"/>
                </a:ext>
              </a:extLst>
            </p:cNvPr>
            <p:cNvSpPr/>
            <p:nvPr/>
          </p:nvSpPr>
          <p:spPr>
            <a:xfrm>
              <a:off x="2330381" y="5560507"/>
              <a:ext cx="38100" cy="47624"/>
            </a:xfrm>
            <a:custGeom>
              <a:avLst/>
              <a:gdLst>
                <a:gd name="connsiteX0" fmla="*/ 30382 w 38100"/>
                <a:gd name="connsiteY0" fmla="*/ 7903 h 47625"/>
                <a:gd name="connsiteX1" fmla="*/ 15237 w 38100"/>
                <a:gd name="connsiteY1" fmla="*/ 14761 h 47625"/>
                <a:gd name="connsiteX2" fmla="*/ 7903 w 38100"/>
                <a:gd name="connsiteY2" fmla="*/ 34096 h 47625"/>
                <a:gd name="connsiteX3" fmla="*/ 14761 w 38100"/>
                <a:gd name="connsiteY3" fmla="*/ 49241 h 47625"/>
                <a:gd name="connsiteX4" fmla="*/ 18952 w 38100"/>
                <a:gd name="connsiteY4" fmla="*/ 50003 h 47625"/>
                <a:gd name="connsiteX5" fmla="*/ 30001 w 38100"/>
                <a:gd name="connsiteY5" fmla="*/ 42383 h 47625"/>
                <a:gd name="connsiteX6" fmla="*/ 37335 w 38100"/>
                <a:gd name="connsiteY6" fmla="*/ 23048 h 47625"/>
                <a:gd name="connsiteX7" fmla="*/ 30382 w 38100"/>
                <a:gd name="connsiteY7" fmla="*/ 790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" h="47625">
                  <a:moveTo>
                    <a:pt x="30382" y="7903"/>
                  </a:moveTo>
                  <a:cubicBezTo>
                    <a:pt x="24286" y="5617"/>
                    <a:pt x="17523" y="8665"/>
                    <a:pt x="15237" y="14761"/>
                  </a:cubicBezTo>
                  <a:lnTo>
                    <a:pt x="7903" y="34096"/>
                  </a:lnTo>
                  <a:cubicBezTo>
                    <a:pt x="5617" y="40193"/>
                    <a:pt x="8665" y="46955"/>
                    <a:pt x="14761" y="49241"/>
                  </a:cubicBezTo>
                  <a:cubicBezTo>
                    <a:pt x="16094" y="49718"/>
                    <a:pt x="17523" y="50003"/>
                    <a:pt x="18952" y="50003"/>
                  </a:cubicBezTo>
                  <a:cubicBezTo>
                    <a:pt x="23714" y="50003"/>
                    <a:pt x="28191" y="47146"/>
                    <a:pt x="30001" y="42383"/>
                  </a:cubicBezTo>
                  <a:lnTo>
                    <a:pt x="37335" y="23048"/>
                  </a:lnTo>
                  <a:cubicBezTo>
                    <a:pt x="39526" y="16952"/>
                    <a:pt x="36478" y="10189"/>
                    <a:pt x="30382" y="79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t" anchorCtr="0"/>
            <a:lstStyle/>
            <a:p>
              <a:endParaRPr lang="ko-KR" altLang="en-US"/>
            </a:p>
          </p:txBody>
        </p:sp>
      </p:grpSp>
      <p:grpSp>
        <p:nvGrpSpPr>
          <p:cNvPr id="22" name="그룹 38">
            <a:extLst>
              <a:ext uri="{FF2B5EF4-FFF2-40B4-BE49-F238E27FC236}">
                <a16:creationId xmlns="" xmlns:a16="http://schemas.microsoft.com/office/drawing/2014/main" id="{2D5C98B5-42F6-44E7-84D4-0F0D72489C18}"/>
              </a:ext>
            </a:extLst>
          </p:cNvPr>
          <p:cNvGrpSpPr/>
          <p:nvPr/>
        </p:nvGrpSpPr>
        <p:grpSpPr>
          <a:xfrm>
            <a:off x="5840648" y="2584137"/>
            <a:ext cx="391434" cy="611948"/>
            <a:chOff x="2176740" y="5552108"/>
            <a:chExt cx="257175" cy="402049"/>
          </a:xfrm>
          <a:solidFill>
            <a:srgbClr val="CD6346"/>
          </a:solidFill>
        </p:grpSpPr>
        <p:sp>
          <p:nvSpPr>
            <p:cNvPr id="23" name="자유형: 도형 39">
              <a:extLst>
                <a:ext uri="{FF2B5EF4-FFF2-40B4-BE49-F238E27FC236}">
                  <a16:creationId xmlns="" xmlns:a16="http://schemas.microsoft.com/office/drawing/2014/main" id="{331DE6ED-E839-43FB-9182-89B51DD9D1D8}"/>
                </a:ext>
              </a:extLst>
            </p:cNvPr>
            <p:cNvSpPr/>
            <p:nvPr/>
          </p:nvSpPr>
          <p:spPr>
            <a:xfrm>
              <a:off x="2176740" y="5620788"/>
              <a:ext cx="257175" cy="333369"/>
            </a:xfrm>
            <a:custGeom>
              <a:avLst/>
              <a:gdLst>
                <a:gd name="connsiteX0" fmla="*/ 250603 w 257175"/>
                <a:gd name="connsiteY0" fmla="*/ 128873 h 333375"/>
                <a:gd name="connsiteX1" fmla="*/ 128873 w 257175"/>
                <a:gd name="connsiteY1" fmla="*/ 7144 h 333375"/>
                <a:gd name="connsiteX2" fmla="*/ 7144 w 257175"/>
                <a:gd name="connsiteY2" fmla="*/ 128873 h 333375"/>
                <a:gd name="connsiteX3" fmla="*/ 62389 w 257175"/>
                <a:gd name="connsiteY3" fmla="*/ 230886 h 333375"/>
                <a:gd name="connsiteX4" fmla="*/ 62389 w 257175"/>
                <a:gd name="connsiteY4" fmla="*/ 268319 h 333375"/>
                <a:gd name="connsiteX5" fmla="*/ 130016 w 257175"/>
                <a:gd name="connsiteY5" fmla="*/ 335661 h 333375"/>
                <a:gd name="connsiteX6" fmla="*/ 195263 w 257175"/>
                <a:gd name="connsiteY6" fmla="*/ 269272 h 333375"/>
                <a:gd name="connsiteX7" fmla="*/ 195263 w 257175"/>
                <a:gd name="connsiteY7" fmla="*/ 247745 h 333375"/>
                <a:gd name="connsiteX8" fmla="*/ 195263 w 257175"/>
                <a:gd name="connsiteY8" fmla="*/ 230981 h 333375"/>
                <a:gd name="connsiteX9" fmla="*/ 250603 w 257175"/>
                <a:gd name="connsiteY9" fmla="*/ 128873 h 333375"/>
                <a:gd name="connsiteX10" fmla="*/ 171926 w 257175"/>
                <a:gd name="connsiteY10" fmla="*/ 269748 h 333375"/>
                <a:gd name="connsiteX11" fmla="*/ 125254 w 257175"/>
                <a:gd name="connsiteY11" fmla="*/ 312706 h 333375"/>
                <a:gd name="connsiteX12" fmla="*/ 85630 w 257175"/>
                <a:gd name="connsiteY12" fmla="*/ 269177 h 333375"/>
                <a:gd name="connsiteX13" fmla="*/ 85630 w 257175"/>
                <a:gd name="connsiteY13" fmla="*/ 259937 h 333375"/>
                <a:gd name="connsiteX14" fmla="*/ 171926 w 257175"/>
                <a:gd name="connsiteY14" fmla="*/ 259937 h 333375"/>
                <a:gd name="connsiteX15" fmla="*/ 171926 w 257175"/>
                <a:gd name="connsiteY15" fmla="*/ 269748 h 333375"/>
                <a:gd name="connsiteX16" fmla="*/ 177927 w 257175"/>
                <a:gd name="connsiteY16" fmla="*/ 213932 h 333375"/>
                <a:gd name="connsiteX17" fmla="*/ 171926 w 257175"/>
                <a:gd name="connsiteY17" fmla="*/ 224124 h 333375"/>
                <a:gd name="connsiteX18" fmla="*/ 171926 w 257175"/>
                <a:gd name="connsiteY18" fmla="*/ 235839 h 333375"/>
                <a:gd name="connsiteX19" fmla="*/ 140017 w 257175"/>
                <a:gd name="connsiteY19" fmla="*/ 235839 h 333375"/>
                <a:gd name="connsiteX20" fmla="*/ 140017 w 257175"/>
                <a:gd name="connsiteY20" fmla="*/ 174974 h 333375"/>
                <a:gd name="connsiteX21" fmla="*/ 166116 w 257175"/>
                <a:gd name="connsiteY21" fmla="*/ 139065 h 333375"/>
                <a:gd name="connsiteX22" fmla="*/ 155448 w 257175"/>
                <a:gd name="connsiteY22" fmla="*/ 126968 h 333375"/>
                <a:gd name="connsiteX23" fmla="*/ 142780 w 257175"/>
                <a:gd name="connsiteY23" fmla="*/ 138684 h 333375"/>
                <a:gd name="connsiteX24" fmla="*/ 128302 w 257175"/>
                <a:gd name="connsiteY24" fmla="*/ 153257 h 333375"/>
                <a:gd name="connsiteX25" fmla="*/ 113824 w 257175"/>
                <a:gd name="connsiteY25" fmla="*/ 138684 h 333375"/>
                <a:gd name="connsiteX26" fmla="*/ 106489 w 257175"/>
                <a:gd name="connsiteY26" fmla="*/ 127730 h 333375"/>
                <a:gd name="connsiteX27" fmla="*/ 90583 w 257175"/>
                <a:gd name="connsiteY27" fmla="*/ 138684 h 333375"/>
                <a:gd name="connsiteX28" fmla="*/ 116681 w 257175"/>
                <a:gd name="connsiteY28" fmla="*/ 174974 h 333375"/>
                <a:gd name="connsiteX29" fmla="*/ 116681 w 257175"/>
                <a:gd name="connsiteY29" fmla="*/ 235839 h 333375"/>
                <a:gd name="connsiteX30" fmla="*/ 85630 w 257175"/>
                <a:gd name="connsiteY30" fmla="*/ 235839 h 333375"/>
                <a:gd name="connsiteX31" fmla="*/ 85630 w 257175"/>
                <a:gd name="connsiteY31" fmla="*/ 224124 h 333375"/>
                <a:gd name="connsiteX32" fmla="*/ 79629 w 257175"/>
                <a:gd name="connsiteY32" fmla="*/ 213932 h 333375"/>
                <a:gd name="connsiteX33" fmla="*/ 30099 w 257175"/>
                <a:gd name="connsiteY33" fmla="*/ 128492 h 333375"/>
                <a:gd name="connsiteX34" fmla="*/ 128683 w 257175"/>
                <a:gd name="connsiteY34" fmla="*/ 30004 h 333375"/>
                <a:gd name="connsiteX35" fmla="*/ 227267 w 257175"/>
                <a:gd name="connsiteY35" fmla="*/ 128492 h 333375"/>
                <a:gd name="connsiteX36" fmla="*/ 177927 w 257175"/>
                <a:gd name="connsiteY36" fmla="*/ 213932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57175" h="333375">
                  <a:moveTo>
                    <a:pt x="250603" y="128873"/>
                  </a:moveTo>
                  <a:cubicBezTo>
                    <a:pt x="250603" y="61722"/>
                    <a:pt x="196025" y="7144"/>
                    <a:pt x="128873" y="7144"/>
                  </a:cubicBezTo>
                  <a:cubicBezTo>
                    <a:pt x="61722" y="7144"/>
                    <a:pt x="7144" y="61722"/>
                    <a:pt x="7144" y="128873"/>
                  </a:cubicBezTo>
                  <a:cubicBezTo>
                    <a:pt x="7144" y="170021"/>
                    <a:pt x="28194" y="208502"/>
                    <a:pt x="62389" y="230886"/>
                  </a:cubicBezTo>
                  <a:lnTo>
                    <a:pt x="62389" y="268319"/>
                  </a:lnTo>
                  <a:cubicBezTo>
                    <a:pt x="62389" y="305658"/>
                    <a:pt x="92678" y="336328"/>
                    <a:pt x="130016" y="335661"/>
                  </a:cubicBezTo>
                  <a:cubicBezTo>
                    <a:pt x="166116" y="334994"/>
                    <a:pt x="195263" y="305467"/>
                    <a:pt x="195263" y="269272"/>
                  </a:cubicBezTo>
                  <a:lnTo>
                    <a:pt x="195263" y="247745"/>
                  </a:lnTo>
                  <a:cubicBezTo>
                    <a:pt x="195263" y="247745"/>
                    <a:pt x="195263" y="230981"/>
                    <a:pt x="195263" y="230981"/>
                  </a:cubicBezTo>
                  <a:cubicBezTo>
                    <a:pt x="229552" y="208502"/>
                    <a:pt x="250603" y="170021"/>
                    <a:pt x="250603" y="128873"/>
                  </a:cubicBezTo>
                  <a:close/>
                  <a:moveTo>
                    <a:pt x="171926" y="269748"/>
                  </a:moveTo>
                  <a:cubicBezTo>
                    <a:pt x="171926" y="294704"/>
                    <a:pt x="150685" y="314706"/>
                    <a:pt x="125254" y="312706"/>
                  </a:cubicBezTo>
                  <a:cubicBezTo>
                    <a:pt x="102775" y="310896"/>
                    <a:pt x="85630" y="291751"/>
                    <a:pt x="85630" y="269177"/>
                  </a:cubicBezTo>
                  <a:lnTo>
                    <a:pt x="85630" y="259937"/>
                  </a:lnTo>
                  <a:lnTo>
                    <a:pt x="171926" y="259937"/>
                  </a:lnTo>
                  <a:lnTo>
                    <a:pt x="171926" y="269748"/>
                  </a:lnTo>
                  <a:close/>
                  <a:moveTo>
                    <a:pt x="177927" y="213932"/>
                  </a:moveTo>
                  <a:cubicBezTo>
                    <a:pt x="174308" y="216027"/>
                    <a:pt x="171926" y="219933"/>
                    <a:pt x="171926" y="224124"/>
                  </a:cubicBezTo>
                  <a:lnTo>
                    <a:pt x="171926" y="235839"/>
                  </a:lnTo>
                  <a:lnTo>
                    <a:pt x="140017" y="235839"/>
                  </a:lnTo>
                  <a:lnTo>
                    <a:pt x="140017" y="174974"/>
                  </a:lnTo>
                  <a:cubicBezTo>
                    <a:pt x="155067" y="170021"/>
                    <a:pt x="166021" y="155829"/>
                    <a:pt x="166116" y="139065"/>
                  </a:cubicBezTo>
                  <a:cubicBezTo>
                    <a:pt x="166211" y="132874"/>
                    <a:pt x="161544" y="127540"/>
                    <a:pt x="155448" y="126968"/>
                  </a:cubicBezTo>
                  <a:cubicBezTo>
                    <a:pt x="148590" y="126397"/>
                    <a:pt x="142780" y="131826"/>
                    <a:pt x="142780" y="138684"/>
                  </a:cubicBezTo>
                  <a:cubicBezTo>
                    <a:pt x="142780" y="146685"/>
                    <a:pt x="136303" y="153257"/>
                    <a:pt x="128302" y="153257"/>
                  </a:cubicBezTo>
                  <a:cubicBezTo>
                    <a:pt x="120301" y="153257"/>
                    <a:pt x="113824" y="146685"/>
                    <a:pt x="113824" y="138684"/>
                  </a:cubicBezTo>
                  <a:cubicBezTo>
                    <a:pt x="113824" y="133826"/>
                    <a:pt x="110966" y="129350"/>
                    <a:pt x="106489" y="127730"/>
                  </a:cubicBezTo>
                  <a:cubicBezTo>
                    <a:pt x="98298" y="124778"/>
                    <a:pt x="90583" y="130778"/>
                    <a:pt x="90583" y="138684"/>
                  </a:cubicBezTo>
                  <a:cubicBezTo>
                    <a:pt x="90583" y="155638"/>
                    <a:pt x="101537" y="169926"/>
                    <a:pt x="116681" y="174974"/>
                  </a:cubicBezTo>
                  <a:lnTo>
                    <a:pt x="116681" y="235839"/>
                  </a:lnTo>
                  <a:lnTo>
                    <a:pt x="85630" y="235839"/>
                  </a:lnTo>
                  <a:lnTo>
                    <a:pt x="85630" y="224124"/>
                  </a:lnTo>
                  <a:cubicBezTo>
                    <a:pt x="85630" y="219933"/>
                    <a:pt x="83344" y="216027"/>
                    <a:pt x="79629" y="213932"/>
                  </a:cubicBezTo>
                  <a:cubicBezTo>
                    <a:pt x="49054" y="196405"/>
                    <a:pt x="30099" y="163639"/>
                    <a:pt x="30099" y="128492"/>
                  </a:cubicBezTo>
                  <a:cubicBezTo>
                    <a:pt x="30099" y="74200"/>
                    <a:pt x="74295" y="30004"/>
                    <a:pt x="128683" y="30004"/>
                  </a:cubicBezTo>
                  <a:cubicBezTo>
                    <a:pt x="183071" y="30004"/>
                    <a:pt x="227267" y="74200"/>
                    <a:pt x="227267" y="128492"/>
                  </a:cubicBezTo>
                  <a:cubicBezTo>
                    <a:pt x="227457" y="163639"/>
                    <a:pt x="208502" y="196405"/>
                    <a:pt x="177927" y="2139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t" anchorCtr="0"/>
            <a:lstStyle/>
            <a:p>
              <a:endParaRPr lang="ko-KR" altLang="en-US" dirty="0"/>
            </a:p>
          </p:txBody>
        </p:sp>
        <p:sp>
          <p:nvSpPr>
            <p:cNvPr id="24" name="자유형: 도형 40">
              <a:extLst>
                <a:ext uri="{FF2B5EF4-FFF2-40B4-BE49-F238E27FC236}">
                  <a16:creationId xmlns="" xmlns:a16="http://schemas.microsoft.com/office/drawing/2014/main" id="{F7F2F5E8-95B1-49EA-BE2E-265E143FDA6E}"/>
                </a:ext>
              </a:extLst>
            </p:cNvPr>
            <p:cNvSpPr/>
            <p:nvPr/>
          </p:nvSpPr>
          <p:spPr>
            <a:xfrm>
              <a:off x="2286374" y="5552108"/>
              <a:ext cx="28576" cy="57149"/>
            </a:xfrm>
            <a:custGeom>
              <a:avLst/>
              <a:gdLst>
                <a:gd name="connsiteX0" fmla="*/ 7144 w 28575"/>
                <a:gd name="connsiteY0" fmla="*/ 19156 h 57150"/>
                <a:gd name="connsiteX1" fmla="*/ 7144 w 28575"/>
                <a:gd name="connsiteY1" fmla="*/ 38873 h 57150"/>
                <a:gd name="connsiteX2" fmla="*/ 18288 w 28575"/>
                <a:gd name="connsiteY2" fmla="*/ 50874 h 57150"/>
                <a:gd name="connsiteX3" fmla="*/ 30480 w 28575"/>
                <a:gd name="connsiteY3" fmla="*/ 39254 h 57150"/>
                <a:gd name="connsiteX4" fmla="*/ 30480 w 28575"/>
                <a:gd name="connsiteY4" fmla="*/ 18775 h 57150"/>
                <a:gd name="connsiteX5" fmla="*/ 18288 w 28575"/>
                <a:gd name="connsiteY5" fmla="*/ 7155 h 57150"/>
                <a:gd name="connsiteX6" fmla="*/ 7144 w 28575"/>
                <a:gd name="connsiteY6" fmla="*/ 19156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9156"/>
                  </a:moveTo>
                  <a:lnTo>
                    <a:pt x="7144" y="38873"/>
                  </a:lnTo>
                  <a:cubicBezTo>
                    <a:pt x="7144" y="45159"/>
                    <a:pt x="12001" y="50589"/>
                    <a:pt x="18288" y="50874"/>
                  </a:cubicBezTo>
                  <a:cubicBezTo>
                    <a:pt x="24955" y="51160"/>
                    <a:pt x="30480" y="45826"/>
                    <a:pt x="30480" y="39254"/>
                  </a:cubicBezTo>
                  <a:lnTo>
                    <a:pt x="30480" y="18775"/>
                  </a:lnTo>
                  <a:cubicBezTo>
                    <a:pt x="30480" y="12203"/>
                    <a:pt x="24955" y="6869"/>
                    <a:pt x="18288" y="7155"/>
                  </a:cubicBezTo>
                  <a:cubicBezTo>
                    <a:pt x="12001" y="7345"/>
                    <a:pt x="7144" y="12870"/>
                    <a:pt x="7144" y="191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t" anchorCtr="0"/>
            <a:lstStyle/>
            <a:p>
              <a:endParaRPr lang="ko-KR" altLang="en-US"/>
            </a:p>
          </p:txBody>
        </p:sp>
        <p:sp>
          <p:nvSpPr>
            <p:cNvPr id="25" name="자유형: 도형 41">
              <a:extLst>
                <a:ext uri="{FF2B5EF4-FFF2-40B4-BE49-F238E27FC236}">
                  <a16:creationId xmlns="" xmlns:a16="http://schemas.microsoft.com/office/drawing/2014/main" id="{0BF2CF4A-69B6-430F-B8B2-A54FF8931443}"/>
                </a:ext>
              </a:extLst>
            </p:cNvPr>
            <p:cNvSpPr/>
            <p:nvPr/>
          </p:nvSpPr>
          <p:spPr>
            <a:xfrm>
              <a:off x="2234946" y="5560356"/>
              <a:ext cx="38100" cy="47624"/>
            </a:xfrm>
            <a:custGeom>
              <a:avLst/>
              <a:gdLst>
                <a:gd name="connsiteX0" fmla="*/ 37240 w 38100"/>
                <a:gd name="connsiteY0" fmla="*/ 34097 h 47625"/>
                <a:gd name="connsiteX1" fmla="*/ 29906 w 38100"/>
                <a:gd name="connsiteY1" fmla="*/ 14761 h 47625"/>
                <a:gd name="connsiteX2" fmla="*/ 14761 w 38100"/>
                <a:gd name="connsiteY2" fmla="*/ 7903 h 47625"/>
                <a:gd name="connsiteX3" fmla="*/ 7903 w 38100"/>
                <a:gd name="connsiteY3" fmla="*/ 23048 h 47625"/>
                <a:gd name="connsiteX4" fmla="*/ 15237 w 38100"/>
                <a:gd name="connsiteY4" fmla="*/ 42383 h 47625"/>
                <a:gd name="connsiteX5" fmla="*/ 26286 w 38100"/>
                <a:gd name="connsiteY5" fmla="*/ 50003 h 47625"/>
                <a:gd name="connsiteX6" fmla="*/ 30477 w 38100"/>
                <a:gd name="connsiteY6" fmla="*/ 49241 h 47625"/>
                <a:gd name="connsiteX7" fmla="*/ 37240 w 38100"/>
                <a:gd name="connsiteY7" fmla="*/ 34097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" h="47625">
                  <a:moveTo>
                    <a:pt x="37240" y="34097"/>
                  </a:moveTo>
                  <a:lnTo>
                    <a:pt x="29906" y="14761"/>
                  </a:lnTo>
                  <a:cubicBezTo>
                    <a:pt x="27619" y="8665"/>
                    <a:pt x="20857" y="5617"/>
                    <a:pt x="14761" y="7903"/>
                  </a:cubicBezTo>
                  <a:cubicBezTo>
                    <a:pt x="8665" y="10189"/>
                    <a:pt x="5617" y="16951"/>
                    <a:pt x="7903" y="23048"/>
                  </a:cubicBezTo>
                  <a:lnTo>
                    <a:pt x="15237" y="42383"/>
                  </a:lnTo>
                  <a:cubicBezTo>
                    <a:pt x="17047" y="47050"/>
                    <a:pt x="21523" y="50003"/>
                    <a:pt x="26286" y="50003"/>
                  </a:cubicBezTo>
                  <a:cubicBezTo>
                    <a:pt x="27715" y="50003"/>
                    <a:pt x="29048" y="49717"/>
                    <a:pt x="30477" y="49241"/>
                  </a:cubicBezTo>
                  <a:cubicBezTo>
                    <a:pt x="36478" y="46955"/>
                    <a:pt x="39526" y="40192"/>
                    <a:pt x="37240" y="340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t" anchorCtr="0"/>
            <a:lstStyle/>
            <a:p>
              <a:endParaRPr lang="ko-KR" altLang="en-US"/>
            </a:p>
          </p:txBody>
        </p:sp>
        <p:sp>
          <p:nvSpPr>
            <p:cNvPr id="26" name="자유형: 도형 42">
              <a:extLst>
                <a:ext uri="{FF2B5EF4-FFF2-40B4-BE49-F238E27FC236}">
                  <a16:creationId xmlns="" xmlns:a16="http://schemas.microsoft.com/office/drawing/2014/main" id="{721CFB8A-3524-4E29-8A02-A20DA0E63971}"/>
                </a:ext>
              </a:extLst>
            </p:cNvPr>
            <p:cNvSpPr/>
            <p:nvPr/>
          </p:nvSpPr>
          <p:spPr>
            <a:xfrm>
              <a:off x="2330381" y="5560507"/>
              <a:ext cx="38100" cy="47624"/>
            </a:xfrm>
            <a:custGeom>
              <a:avLst/>
              <a:gdLst>
                <a:gd name="connsiteX0" fmla="*/ 30382 w 38100"/>
                <a:gd name="connsiteY0" fmla="*/ 7903 h 47625"/>
                <a:gd name="connsiteX1" fmla="*/ 15237 w 38100"/>
                <a:gd name="connsiteY1" fmla="*/ 14761 h 47625"/>
                <a:gd name="connsiteX2" fmla="*/ 7903 w 38100"/>
                <a:gd name="connsiteY2" fmla="*/ 34096 h 47625"/>
                <a:gd name="connsiteX3" fmla="*/ 14761 w 38100"/>
                <a:gd name="connsiteY3" fmla="*/ 49241 h 47625"/>
                <a:gd name="connsiteX4" fmla="*/ 18952 w 38100"/>
                <a:gd name="connsiteY4" fmla="*/ 50003 h 47625"/>
                <a:gd name="connsiteX5" fmla="*/ 30001 w 38100"/>
                <a:gd name="connsiteY5" fmla="*/ 42383 h 47625"/>
                <a:gd name="connsiteX6" fmla="*/ 37335 w 38100"/>
                <a:gd name="connsiteY6" fmla="*/ 23048 h 47625"/>
                <a:gd name="connsiteX7" fmla="*/ 30382 w 38100"/>
                <a:gd name="connsiteY7" fmla="*/ 790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" h="47625">
                  <a:moveTo>
                    <a:pt x="30382" y="7903"/>
                  </a:moveTo>
                  <a:cubicBezTo>
                    <a:pt x="24286" y="5617"/>
                    <a:pt x="17523" y="8665"/>
                    <a:pt x="15237" y="14761"/>
                  </a:cubicBezTo>
                  <a:lnTo>
                    <a:pt x="7903" y="34096"/>
                  </a:lnTo>
                  <a:cubicBezTo>
                    <a:pt x="5617" y="40193"/>
                    <a:pt x="8665" y="46955"/>
                    <a:pt x="14761" y="49241"/>
                  </a:cubicBezTo>
                  <a:cubicBezTo>
                    <a:pt x="16094" y="49718"/>
                    <a:pt x="17523" y="50003"/>
                    <a:pt x="18952" y="50003"/>
                  </a:cubicBezTo>
                  <a:cubicBezTo>
                    <a:pt x="23714" y="50003"/>
                    <a:pt x="28191" y="47146"/>
                    <a:pt x="30001" y="42383"/>
                  </a:cubicBezTo>
                  <a:lnTo>
                    <a:pt x="37335" y="23048"/>
                  </a:lnTo>
                  <a:cubicBezTo>
                    <a:pt x="39526" y="16952"/>
                    <a:pt x="36478" y="10189"/>
                    <a:pt x="30382" y="79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t" anchorCtr="0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8227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сень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oppins Light - Poppins Light">
      <a:majorFont>
        <a:latin typeface="Poppins Light"/>
        <a:ea typeface="Arial Unicode MS"/>
        <a:cs typeface=""/>
      </a:majorFont>
      <a:minorFont>
        <a:latin typeface="Poppins Light"/>
        <a:ea typeface="Arial Unicode MS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D6346"/>
        </a:solidFill>
        <a:ln w="76200" cap="flat">
          <a:noFill/>
          <a:prstDash val="solid"/>
          <a:miter/>
        </a:ln>
      </a:spPr>
      <a:bodyPr rtlCol="0" anchor="ctr"/>
      <a:lstStyle>
        <a:defPPr algn="ctr">
          <a:defRPr sz="2400" dirty="0" smtClean="0">
            <a:solidFill>
              <a:schemeClr val="bg1"/>
            </a:solidFill>
            <a:latin typeface="+mj-lt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осень" id="{A974AB13-9F34-4D68-8204-97823A06E608}" vid="{4E46EFF6-5823-4B88-B999-6DD6C705468B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осень</Template>
  <TotalTime>3993</TotalTime>
  <Words>390</Words>
  <Application>Microsoft Office PowerPoint</Application>
  <PresentationFormat>Широкоэкранный</PresentationFormat>
  <Paragraphs>60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Poppins Light</vt:lpstr>
      <vt:lpstr>Arial Unicode MS</vt:lpstr>
      <vt:lpstr>Arial</vt:lpstr>
      <vt:lpstr>맑은 고딕</vt:lpstr>
      <vt:lpstr>осень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5</dc:creator>
  <cp:lastModifiedBy>ОБЖ</cp:lastModifiedBy>
  <cp:revision>281</cp:revision>
  <dcterms:created xsi:type="dcterms:W3CDTF">2019-04-06T05:20:47Z</dcterms:created>
  <dcterms:modified xsi:type="dcterms:W3CDTF">2023-11-21T09:11:10Z</dcterms:modified>
</cp:coreProperties>
</file>