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2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Агафья\Pictures\сахалыы 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6834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  <a:latin typeface="Book Antiqua" pitchFamily="18" charset="0"/>
              </a:rPr>
              <a:t>Даҕааһын аат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Book Antiqua" pitchFamily="18" charset="0"/>
              </a:rPr>
              <a:t>арааһа</a:t>
            </a:r>
            <a:endParaRPr lang="ru-RU" b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/>
              <a:t> </a:t>
            </a:r>
            <a:r>
              <a:rPr lang="ru-RU" b="1" dirty="0" err="1" smtClean="0">
                <a:latin typeface="Book Antiqua" pitchFamily="18" charset="0"/>
              </a:rPr>
              <a:t>Даҕааһын аат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суолтатынан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икки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араастаах</a:t>
            </a:r>
            <a:r>
              <a:rPr lang="ru-RU" b="1" dirty="0" smtClean="0">
                <a:latin typeface="Book Antiqua" pitchFamily="18" charset="0"/>
              </a:rPr>
              <a:t>: </a:t>
            </a:r>
            <a:r>
              <a:rPr lang="ru-RU" b="1" dirty="0" err="1" smtClean="0">
                <a:solidFill>
                  <a:srgbClr val="FF0000"/>
                </a:solidFill>
                <a:latin typeface="Book Antiqua" pitchFamily="18" charset="0"/>
              </a:rPr>
              <a:t>хаачыстыба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Book Antiqua" pitchFamily="18" charset="0"/>
              </a:rPr>
              <a:t>даҕааһына </a:t>
            </a:r>
            <a:r>
              <a:rPr lang="ru-RU" b="1" dirty="0" err="1" smtClean="0">
                <a:latin typeface="Book Antiqua" pitchFamily="18" charset="0"/>
              </a:rPr>
              <a:t>уонна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Book Antiqua" pitchFamily="18" charset="0"/>
              </a:rPr>
              <a:t>сыһыан даҕааһына.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</a:p>
          <a:p>
            <a:pPr algn="just"/>
            <a:endParaRPr lang="ru-RU" b="1" dirty="0" smtClean="0">
              <a:latin typeface="Book Antiqua" pitchFamily="18" charset="0"/>
            </a:endParaRPr>
          </a:p>
          <a:p>
            <a:pPr algn="just"/>
            <a:r>
              <a:rPr lang="ru-RU" b="1" dirty="0" err="1" smtClean="0">
                <a:solidFill>
                  <a:srgbClr val="FF0000"/>
                </a:solidFill>
                <a:latin typeface="Book Antiqua" pitchFamily="18" charset="0"/>
              </a:rPr>
              <a:t>Хаачыстыба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Book Antiqua" pitchFamily="18" charset="0"/>
              </a:rPr>
              <a:t>даҕааһына </a:t>
            </a:r>
            <a:r>
              <a:rPr lang="ru-RU" b="1" dirty="0" err="1" smtClean="0">
                <a:latin typeface="Book Antiqua" pitchFamily="18" charset="0"/>
              </a:rPr>
              <a:t>барамай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хаачыстыбатын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бэлиэтиир</a:t>
            </a:r>
            <a:r>
              <a:rPr lang="ru-RU" b="1" dirty="0" smtClean="0">
                <a:latin typeface="Book Antiqua" pitchFamily="18" charset="0"/>
              </a:rPr>
              <a:t>, </a:t>
            </a:r>
            <a:r>
              <a:rPr lang="ru-RU" b="1" dirty="0" err="1" smtClean="0">
                <a:latin typeface="Book Antiqua" pitchFamily="18" charset="0"/>
              </a:rPr>
              <a:t>онно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киирэр</a:t>
            </a:r>
            <a:r>
              <a:rPr lang="ru-RU" b="1" dirty="0" smtClean="0">
                <a:latin typeface="Book Antiqua" pitchFamily="18" charset="0"/>
              </a:rPr>
              <a:t>: </a:t>
            </a:r>
          </a:p>
          <a:p>
            <a:pPr algn="just"/>
            <a:r>
              <a:rPr lang="ru-RU" b="1" dirty="0" smtClean="0">
                <a:latin typeface="Book Antiqua" pitchFamily="18" charset="0"/>
              </a:rPr>
              <a:t>— </a:t>
            </a:r>
            <a:r>
              <a:rPr lang="ru-RU" b="1" dirty="0" err="1" smtClean="0">
                <a:latin typeface="Book Antiqua" pitchFamily="18" charset="0"/>
              </a:rPr>
              <a:t>хаачыстыбата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(саҥа, эргэ</a:t>
            </a:r>
            <a:r>
              <a:rPr lang="ru-RU" b="1" dirty="0" smtClean="0">
                <a:latin typeface="Book Antiqua" pitchFamily="18" charset="0"/>
              </a:rPr>
              <a:t>, </a:t>
            </a:r>
            <a:r>
              <a:rPr lang="ru-RU" b="1" dirty="0" err="1" smtClean="0">
                <a:latin typeface="Book Antiqua" pitchFamily="18" charset="0"/>
              </a:rPr>
              <a:t>үчүгэй</a:t>
            </a:r>
            <a:r>
              <a:rPr lang="ru-RU" b="1" dirty="0" smtClean="0">
                <a:latin typeface="Book Antiqua" pitchFamily="18" charset="0"/>
              </a:rPr>
              <a:t>);</a:t>
            </a:r>
          </a:p>
          <a:p>
            <a:pPr algn="just"/>
            <a:r>
              <a:rPr lang="ru-RU" b="1" dirty="0" smtClean="0">
                <a:latin typeface="Book Antiqua" pitchFamily="18" charset="0"/>
              </a:rPr>
              <a:t> — </a:t>
            </a:r>
            <a:r>
              <a:rPr lang="ru-RU" b="1" dirty="0" err="1" smtClean="0">
                <a:latin typeface="Book Antiqua" pitchFamily="18" charset="0"/>
              </a:rPr>
              <a:t>тас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быһыыта (төгүрүк, ньолбоҕор, халыҥ</a:t>
            </a:r>
            <a:r>
              <a:rPr lang="ru-RU" b="1" dirty="0" smtClean="0">
                <a:latin typeface="Book Antiqua" pitchFamily="18" charset="0"/>
              </a:rPr>
              <a:t>);</a:t>
            </a:r>
          </a:p>
          <a:p>
            <a:pPr algn="just"/>
            <a:r>
              <a:rPr lang="ru-RU" b="1" dirty="0" smtClean="0">
                <a:latin typeface="Book Antiqua" pitchFamily="18" charset="0"/>
              </a:rPr>
              <a:t> — </a:t>
            </a:r>
            <a:r>
              <a:rPr lang="ru-RU" b="1" dirty="0" err="1" smtClean="0">
                <a:latin typeface="Book Antiqua" pitchFamily="18" charset="0"/>
              </a:rPr>
              <a:t>кээмэйэ</a:t>
            </a:r>
            <a:r>
              <a:rPr lang="ru-RU" b="1" dirty="0" smtClean="0">
                <a:latin typeface="Book Antiqua" pitchFamily="18" charset="0"/>
              </a:rPr>
              <a:t> (</a:t>
            </a:r>
            <a:r>
              <a:rPr lang="ru-RU" b="1" dirty="0" err="1" smtClean="0">
                <a:latin typeface="Book Antiqua" pitchFamily="18" charset="0"/>
              </a:rPr>
              <a:t>улахан</a:t>
            </a:r>
            <a:r>
              <a:rPr lang="ru-RU" b="1" dirty="0" smtClean="0">
                <a:latin typeface="Book Antiqua" pitchFamily="18" charset="0"/>
              </a:rPr>
              <a:t>, </a:t>
            </a:r>
            <a:r>
              <a:rPr lang="ru-RU" b="1" dirty="0" err="1" smtClean="0">
                <a:latin typeface="Book Antiqua" pitchFamily="18" charset="0"/>
              </a:rPr>
              <a:t>орто</a:t>
            </a:r>
            <a:r>
              <a:rPr lang="ru-RU" b="1" dirty="0" smtClean="0">
                <a:latin typeface="Book Antiqua" pitchFamily="18" charset="0"/>
              </a:rPr>
              <a:t>, </a:t>
            </a:r>
            <a:r>
              <a:rPr lang="ru-RU" b="1" dirty="0" err="1" smtClean="0">
                <a:latin typeface="Book Antiqua" pitchFamily="18" charset="0"/>
              </a:rPr>
              <a:t>кыра</a:t>
            </a:r>
            <a:r>
              <a:rPr lang="ru-RU" b="1" dirty="0" smtClean="0">
                <a:latin typeface="Book Antiqua" pitchFamily="18" charset="0"/>
              </a:rPr>
              <a:t>); </a:t>
            </a:r>
          </a:p>
          <a:p>
            <a:pPr algn="just"/>
            <a:r>
              <a:rPr lang="ru-RU" b="1" dirty="0" smtClean="0">
                <a:latin typeface="Book Antiqua" pitchFamily="18" charset="0"/>
              </a:rPr>
              <a:t>— </a:t>
            </a:r>
            <a:r>
              <a:rPr lang="ru-RU" b="1" dirty="0" err="1" smtClean="0">
                <a:latin typeface="Book Antiqua" pitchFamily="18" charset="0"/>
              </a:rPr>
              <a:t>өҥө </a:t>
            </a:r>
            <a:r>
              <a:rPr lang="ru-RU" b="1" dirty="0" smtClean="0">
                <a:latin typeface="Book Antiqua" pitchFamily="18" charset="0"/>
              </a:rPr>
              <a:t>(</a:t>
            </a:r>
            <a:r>
              <a:rPr lang="ru-RU" b="1" dirty="0" err="1" smtClean="0">
                <a:latin typeface="Book Antiqua" pitchFamily="18" charset="0"/>
              </a:rPr>
              <a:t>хара</a:t>
            </a:r>
            <a:r>
              <a:rPr lang="ru-RU" b="1" dirty="0" smtClean="0">
                <a:latin typeface="Book Antiqua" pitchFamily="18" charset="0"/>
              </a:rPr>
              <a:t>, </a:t>
            </a:r>
            <a:r>
              <a:rPr lang="ru-RU" b="1" dirty="0" err="1" smtClean="0">
                <a:latin typeface="Book Antiqua" pitchFamily="18" charset="0"/>
              </a:rPr>
              <a:t>саһархай, кыһыл</a:t>
            </a:r>
            <a:r>
              <a:rPr lang="ru-RU" b="1" dirty="0" smtClean="0">
                <a:latin typeface="Book Antiqua" pitchFamily="18" charset="0"/>
              </a:rPr>
              <a:t>); </a:t>
            </a:r>
          </a:p>
          <a:p>
            <a:pPr algn="just"/>
            <a:r>
              <a:rPr lang="ru-RU" b="1" dirty="0" smtClean="0">
                <a:latin typeface="Book Antiqua" pitchFamily="18" charset="0"/>
              </a:rPr>
              <a:t>— </a:t>
            </a:r>
            <a:r>
              <a:rPr lang="ru-RU" b="1" dirty="0" err="1" smtClean="0">
                <a:latin typeface="Book Antiqua" pitchFamily="18" charset="0"/>
              </a:rPr>
              <a:t>харамай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дьүһүнэ </a:t>
            </a:r>
            <a:r>
              <a:rPr lang="ru-RU" b="1" dirty="0" smtClean="0">
                <a:latin typeface="Book Antiqua" pitchFamily="18" charset="0"/>
              </a:rPr>
              <a:t>(</a:t>
            </a:r>
            <a:r>
              <a:rPr lang="ru-RU" b="1" dirty="0" err="1" smtClean="0">
                <a:latin typeface="Book Antiqua" pitchFamily="18" charset="0"/>
              </a:rPr>
              <a:t>эриэн</a:t>
            </a:r>
            <a:r>
              <a:rPr lang="ru-RU" b="1" dirty="0" smtClean="0">
                <a:latin typeface="Book Antiqua" pitchFamily="18" charset="0"/>
              </a:rPr>
              <a:t>, ала, </a:t>
            </a:r>
            <a:r>
              <a:rPr lang="ru-RU" b="1" dirty="0" err="1" smtClean="0">
                <a:latin typeface="Book Antiqua" pitchFamily="18" charset="0"/>
              </a:rPr>
              <a:t>саадьаҕай</a:t>
            </a:r>
            <a:r>
              <a:rPr lang="ru-RU" b="1" dirty="0" smtClean="0">
                <a:latin typeface="Book Antiqua" pitchFamily="18" charset="0"/>
              </a:rPr>
              <a:t>); </a:t>
            </a:r>
          </a:p>
          <a:p>
            <a:pPr algn="just"/>
            <a:r>
              <a:rPr lang="ru-RU" b="1" dirty="0" smtClean="0">
                <a:latin typeface="Book Antiqua" pitchFamily="18" charset="0"/>
              </a:rPr>
              <a:t>— </a:t>
            </a:r>
            <a:r>
              <a:rPr lang="ru-RU" b="1" dirty="0" err="1" smtClean="0">
                <a:latin typeface="Book Antiqua" pitchFamily="18" charset="0"/>
              </a:rPr>
              <a:t>киһи майгытын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уратыта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(эйэҕэс, атаах</a:t>
            </a:r>
            <a:r>
              <a:rPr lang="ru-RU" b="1" dirty="0" smtClean="0">
                <a:latin typeface="Book Antiqua" pitchFamily="18" charset="0"/>
              </a:rPr>
              <a:t>, </a:t>
            </a:r>
            <a:r>
              <a:rPr lang="ru-RU" b="1" dirty="0" err="1" smtClean="0">
                <a:latin typeface="Book Antiqua" pitchFamily="18" charset="0"/>
              </a:rPr>
              <a:t>өһөс</a:t>
            </a:r>
            <a:r>
              <a:rPr lang="ru-RU" b="1" dirty="0" smtClean="0">
                <a:latin typeface="Book Antiqua" pitchFamily="18" charset="0"/>
              </a:rPr>
              <a:t>); </a:t>
            </a:r>
          </a:p>
          <a:p>
            <a:pPr algn="just"/>
            <a:r>
              <a:rPr lang="ru-RU" b="1" dirty="0" smtClean="0">
                <a:latin typeface="Book Antiqua" pitchFamily="18" charset="0"/>
              </a:rPr>
              <a:t>— </a:t>
            </a:r>
            <a:r>
              <a:rPr lang="ru-RU" b="1" dirty="0" err="1" smtClean="0">
                <a:latin typeface="Book Antiqua" pitchFamily="18" charset="0"/>
              </a:rPr>
              <a:t>киһи ураты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хаачыстыбата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(оҕомсох, этиһиик, өмүрэх</a:t>
            </a:r>
            <a:r>
              <a:rPr lang="ru-RU" b="1" dirty="0" smtClean="0">
                <a:latin typeface="Book Antiqua" pitchFamily="18" charset="0"/>
              </a:rPr>
              <a:t>), о.д.а. </a:t>
            </a:r>
            <a:br>
              <a:rPr lang="ru-RU" b="1" dirty="0" smtClean="0">
                <a:latin typeface="Book Antiqua" pitchFamily="18" charset="0"/>
              </a:rPr>
            </a:br>
            <a:endParaRPr lang="ru-RU" b="1" dirty="0">
              <a:latin typeface="Book Antiqua" pitchFamily="18" charset="0"/>
            </a:endParaRPr>
          </a:p>
        </p:txBody>
      </p:sp>
      <p:sp>
        <p:nvSpPr>
          <p:cNvPr id="4" name="Солнце 3"/>
          <p:cNvSpPr/>
          <p:nvPr/>
        </p:nvSpPr>
        <p:spPr>
          <a:xfrm>
            <a:off x="395536" y="116632"/>
            <a:ext cx="1296144" cy="1152128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dirty="0" err="1" smtClean="0">
                <a:solidFill>
                  <a:srgbClr val="FF0000"/>
                </a:solidFill>
                <a:latin typeface="Book Antiqua" pitchFamily="18" charset="0"/>
              </a:rPr>
              <a:t>Хаачыстыба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Book Antiqua" pitchFamily="18" charset="0"/>
              </a:rPr>
              <a:t>даҕааһына маннык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Book Antiqua" pitchFamily="18" charset="0"/>
              </a:rPr>
              <a:t>сүрүн уратылаах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: </a:t>
            </a:r>
          </a:p>
          <a:p>
            <a:pPr algn="just"/>
            <a:r>
              <a:rPr lang="ru-RU" b="1" dirty="0" smtClean="0">
                <a:latin typeface="Book Antiqua" pitchFamily="18" charset="0"/>
              </a:rPr>
              <a:t>— </a:t>
            </a:r>
            <a:r>
              <a:rPr lang="ru-RU" b="1" dirty="0" err="1" smtClean="0">
                <a:latin typeface="Book Antiqua" pitchFamily="18" charset="0"/>
              </a:rPr>
              <a:t>күүһүрдэр эбиискэ</a:t>
            </a:r>
            <a:r>
              <a:rPr lang="ru-RU" b="1" dirty="0" smtClean="0">
                <a:latin typeface="Book Antiqua" pitchFamily="18" charset="0"/>
              </a:rPr>
              <a:t> (</a:t>
            </a:r>
            <a:r>
              <a:rPr lang="ru-RU" b="1" dirty="0" err="1" smtClean="0">
                <a:latin typeface="Book Antiqua" pitchFamily="18" charset="0"/>
              </a:rPr>
              <a:t>хап-хара</a:t>
            </a:r>
            <a:r>
              <a:rPr lang="ru-RU" b="1" dirty="0" smtClean="0">
                <a:latin typeface="Book Antiqua" pitchFamily="18" charset="0"/>
              </a:rPr>
              <a:t>, </a:t>
            </a:r>
            <a:r>
              <a:rPr lang="ru-RU" b="1" dirty="0" err="1" smtClean="0">
                <a:latin typeface="Book Antiqua" pitchFamily="18" charset="0"/>
              </a:rPr>
              <a:t>сабыс-саҥа</a:t>
            </a:r>
            <a:r>
              <a:rPr lang="ru-RU" b="1" dirty="0" smtClean="0">
                <a:latin typeface="Book Antiqua" pitchFamily="18" charset="0"/>
              </a:rPr>
              <a:t>) </a:t>
            </a:r>
            <a:r>
              <a:rPr lang="ru-RU" b="1" dirty="0" err="1" smtClean="0">
                <a:latin typeface="Book Antiqua" pitchFamily="18" charset="0"/>
              </a:rPr>
              <a:t>эбиллиэн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сөп;</a:t>
            </a:r>
            <a:r>
              <a:rPr lang="ru-RU" b="1" dirty="0" smtClean="0">
                <a:latin typeface="Book Antiqua" pitchFamily="18" charset="0"/>
              </a:rPr>
              <a:t> </a:t>
            </a:r>
          </a:p>
          <a:p>
            <a:pPr algn="just"/>
            <a:r>
              <a:rPr lang="ru-RU" b="1" dirty="0" smtClean="0">
                <a:latin typeface="Book Antiqua" pitchFamily="18" charset="0"/>
              </a:rPr>
              <a:t>— </a:t>
            </a:r>
            <a:r>
              <a:rPr lang="ru-RU" b="1" dirty="0" err="1" smtClean="0">
                <a:latin typeface="Book Antiqua" pitchFamily="18" charset="0"/>
              </a:rPr>
              <a:t>иннигэр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күүһүрдэр тыллаах</a:t>
            </a:r>
            <a:r>
              <a:rPr lang="ru-RU" b="1" dirty="0" smtClean="0">
                <a:latin typeface="Book Antiqua" pitchFamily="18" charset="0"/>
              </a:rPr>
              <a:t> (</a:t>
            </a:r>
            <a:r>
              <a:rPr lang="ru-RU" b="1" dirty="0" err="1" smtClean="0">
                <a:latin typeface="Book Antiqua" pitchFamily="18" charset="0"/>
              </a:rPr>
              <a:t>олус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улахан</a:t>
            </a:r>
            <a:r>
              <a:rPr lang="ru-RU" b="1" dirty="0" smtClean="0">
                <a:latin typeface="Book Antiqua" pitchFamily="18" charset="0"/>
              </a:rPr>
              <a:t>, </a:t>
            </a:r>
            <a:r>
              <a:rPr lang="ru-RU" b="1" dirty="0" err="1" smtClean="0">
                <a:latin typeface="Book Antiqua" pitchFamily="18" charset="0"/>
              </a:rPr>
              <a:t>наһаа үчүгэй</a:t>
            </a:r>
            <a:r>
              <a:rPr lang="ru-RU" b="1" dirty="0" smtClean="0">
                <a:latin typeface="Book Antiqua" pitchFamily="18" charset="0"/>
              </a:rPr>
              <a:t>) </a:t>
            </a:r>
            <a:r>
              <a:rPr lang="ru-RU" b="1" dirty="0" err="1" smtClean="0">
                <a:latin typeface="Book Antiqua" pitchFamily="18" charset="0"/>
              </a:rPr>
              <a:t>буолуон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сөп</a:t>
            </a:r>
            <a:r>
              <a:rPr lang="ru-RU" dirty="0" err="1" smtClean="0">
                <a:latin typeface="Book Antiqua" pitchFamily="18" charset="0"/>
              </a:rPr>
              <a:t>.</a:t>
            </a:r>
            <a:r>
              <a:rPr lang="ru-RU" dirty="0" smtClean="0">
                <a:latin typeface="Book Antiqua" pitchFamily="18" charset="0"/>
              </a:rPr>
              <a:t> </a:t>
            </a:r>
          </a:p>
          <a:p>
            <a:pPr algn="just"/>
            <a:endParaRPr lang="ru-RU" dirty="0">
              <a:latin typeface="Book Antiqua" pitchFamily="18" charset="0"/>
            </a:endParaRPr>
          </a:p>
        </p:txBody>
      </p:sp>
      <p:sp>
        <p:nvSpPr>
          <p:cNvPr id="4" name="Улыбающееся лицо 3"/>
          <p:cNvSpPr/>
          <p:nvPr/>
        </p:nvSpPr>
        <p:spPr>
          <a:xfrm>
            <a:off x="7380312" y="5085184"/>
            <a:ext cx="1368152" cy="1224136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олнце 4"/>
          <p:cNvSpPr/>
          <p:nvPr/>
        </p:nvSpPr>
        <p:spPr>
          <a:xfrm>
            <a:off x="323528" y="188640"/>
            <a:ext cx="1512168" cy="1224136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b="1" dirty="0" err="1" smtClean="0">
                <a:solidFill>
                  <a:srgbClr val="FF0000"/>
                </a:solidFill>
                <a:latin typeface="Book Antiqua" pitchFamily="18" charset="0"/>
              </a:rPr>
              <a:t>Сыһыан даҕааһына </a:t>
            </a:r>
            <a:r>
              <a:rPr lang="ru-RU" b="1" dirty="0" err="1" smtClean="0">
                <a:latin typeface="Book Antiqua" pitchFamily="18" charset="0"/>
              </a:rPr>
              <a:t>барамай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тулалыыр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эйгэҕэ, кэмҥэ, барамайга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туох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сыһыаннааҕын бэлиэтиир</a:t>
            </a:r>
            <a:r>
              <a:rPr lang="ru-RU" b="1" dirty="0" smtClean="0">
                <a:latin typeface="Book Antiqua" pitchFamily="18" charset="0"/>
              </a:rPr>
              <a:t>. </a:t>
            </a:r>
          </a:p>
          <a:p>
            <a:pPr algn="just"/>
            <a:r>
              <a:rPr lang="ru-RU" b="1" dirty="0" err="1" smtClean="0">
                <a:solidFill>
                  <a:srgbClr val="FF0000"/>
                </a:solidFill>
                <a:latin typeface="Book Antiqua" pitchFamily="18" charset="0"/>
              </a:rPr>
              <a:t>Сыһыан даҕааһына </a:t>
            </a:r>
            <a:r>
              <a:rPr lang="ru-RU" b="1" dirty="0" err="1" smtClean="0">
                <a:latin typeface="Book Antiqua" pitchFamily="18" charset="0"/>
              </a:rPr>
              <a:t>маннык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сүрүн уратылаах</a:t>
            </a:r>
            <a:r>
              <a:rPr lang="ru-RU" b="1" dirty="0" smtClean="0">
                <a:latin typeface="Book Antiqua" pitchFamily="18" charset="0"/>
              </a:rPr>
              <a:t>: </a:t>
            </a:r>
          </a:p>
          <a:p>
            <a:pPr algn="just">
              <a:buNone/>
            </a:pPr>
            <a:r>
              <a:rPr lang="ru-RU" b="1" dirty="0" smtClean="0">
                <a:latin typeface="Book Antiqua" pitchFamily="18" charset="0"/>
              </a:rPr>
              <a:t>— </a:t>
            </a:r>
            <a:r>
              <a:rPr lang="ru-RU" b="1" dirty="0" err="1" smtClean="0">
                <a:latin typeface="Book Antiqua" pitchFamily="18" charset="0"/>
              </a:rPr>
              <a:t>мэлдьи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атын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аат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тылтан</a:t>
            </a:r>
            <a:r>
              <a:rPr lang="ru-RU" b="1" dirty="0" smtClean="0">
                <a:latin typeface="Book Antiqua" pitchFamily="18" charset="0"/>
              </a:rPr>
              <a:t>, </a:t>
            </a:r>
            <a:r>
              <a:rPr lang="ru-RU" b="1" dirty="0" err="1" smtClean="0">
                <a:latin typeface="Book Antiqua" pitchFamily="18" charset="0"/>
              </a:rPr>
              <a:t>сыһыаттан анал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сыһыарыы (-тааҕы, -ҥы, </a:t>
            </a:r>
            <a:r>
              <a:rPr lang="ru-RU" b="1" dirty="0" smtClean="0">
                <a:latin typeface="Book Antiqua" pitchFamily="18" charset="0"/>
              </a:rPr>
              <a:t>-</a:t>
            </a:r>
            <a:r>
              <a:rPr lang="ru-RU" b="1" dirty="0" err="1" smtClean="0">
                <a:latin typeface="Book Antiqua" pitchFamily="18" charset="0"/>
              </a:rPr>
              <a:t>лаах</a:t>
            </a:r>
            <a:r>
              <a:rPr lang="ru-RU" b="1" dirty="0" smtClean="0">
                <a:latin typeface="Book Antiqua" pitchFamily="18" charset="0"/>
              </a:rPr>
              <a:t>) </a:t>
            </a:r>
            <a:r>
              <a:rPr lang="ru-RU" b="1" dirty="0" err="1" smtClean="0">
                <a:latin typeface="Book Antiqua" pitchFamily="18" charset="0"/>
              </a:rPr>
              <a:t>көмөтүнэн үөскүүр, холобур</a:t>
            </a:r>
            <a:r>
              <a:rPr lang="ru-RU" b="1" dirty="0" smtClean="0">
                <a:latin typeface="Book Antiqua" pitchFamily="18" charset="0"/>
              </a:rPr>
              <a:t>: </a:t>
            </a:r>
            <a:r>
              <a:rPr lang="ru-RU" b="1" dirty="0" err="1" smtClean="0">
                <a:latin typeface="Book Antiqua" pitchFamily="18" charset="0"/>
              </a:rPr>
              <a:t>ойуур-дааҕы, сайыҥҥы, доҕордоох;</a:t>
            </a:r>
            <a:r>
              <a:rPr lang="ru-RU" b="1" dirty="0" smtClean="0">
                <a:latin typeface="Book Antiqua" pitchFamily="18" charset="0"/>
              </a:rPr>
              <a:t> </a:t>
            </a:r>
          </a:p>
          <a:p>
            <a:pPr algn="just">
              <a:buNone/>
            </a:pPr>
            <a:r>
              <a:rPr lang="ru-RU" b="1" dirty="0" smtClean="0">
                <a:latin typeface="Book Antiqua" pitchFamily="18" charset="0"/>
              </a:rPr>
              <a:t>— </a:t>
            </a:r>
            <a:r>
              <a:rPr lang="ru-RU" b="1" dirty="0" err="1" smtClean="0">
                <a:latin typeface="Book Antiqua" pitchFamily="18" charset="0"/>
              </a:rPr>
              <a:t>күүһүрдэр эбиискэ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сыстыбат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(оп-ойуурдааҕы, сап-сайыҥҥы, доп-доҕордоох дэммэт</a:t>
            </a:r>
            <a:r>
              <a:rPr lang="ru-RU" b="1" dirty="0" smtClean="0">
                <a:latin typeface="Book Antiqua" pitchFamily="18" charset="0"/>
              </a:rPr>
              <a:t>).</a:t>
            </a:r>
            <a:endParaRPr lang="ru-RU" b="1" dirty="0"/>
          </a:p>
        </p:txBody>
      </p:sp>
      <p:sp>
        <p:nvSpPr>
          <p:cNvPr id="4" name="Улыбающееся лицо 3"/>
          <p:cNvSpPr/>
          <p:nvPr/>
        </p:nvSpPr>
        <p:spPr>
          <a:xfrm>
            <a:off x="7452320" y="5301208"/>
            <a:ext cx="1224136" cy="1152128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олнце 4"/>
          <p:cNvSpPr/>
          <p:nvPr/>
        </p:nvSpPr>
        <p:spPr>
          <a:xfrm>
            <a:off x="251520" y="188640"/>
            <a:ext cx="1440160" cy="1224136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  <a:latin typeface="Book Antiqua" pitchFamily="18" charset="0"/>
              </a:rPr>
              <a:t>Даҕааһын аат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Book Antiqua" pitchFamily="18" charset="0"/>
              </a:rPr>
              <a:t>арааһа</a:t>
            </a:r>
            <a:endParaRPr lang="ru-RU" b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13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532656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latin typeface="Book Antiqua" pitchFamily="18" charset="0"/>
                        </a:rPr>
                        <a:t>Хаачыстыба</a:t>
                      </a:r>
                      <a:r>
                        <a:rPr lang="ru-RU" baseline="0" dirty="0" smtClean="0">
                          <a:latin typeface="Book Antiqua" pitchFamily="18" charset="0"/>
                        </a:rPr>
                        <a:t> </a:t>
                      </a:r>
                      <a:endParaRPr lang="ru-RU" dirty="0">
                        <a:latin typeface="Book Antiqu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latin typeface="Book Antiqua" pitchFamily="18" charset="0"/>
                        </a:rPr>
                        <a:t>Сыһыан</a:t>
                      </a:r>
                      <a:r>
                        <a:rPr lang="ru-RU" baseline="0" dirty="0" smtClean="0">
                          <a:latin typeface="Book Antiqua" pitchFamily="18" charset="0"/>
                        </a:rPr>
                        <a:t> </a:t>
                      </a:r>
                      <a:endParaRPr lang="ru-RU" dirty="0">
                        <a:latin typeface="Book Antiqua" pitchFamily="18" charset="0"/>
                      </a:endParaRPr>
                    </a:p>
                  </a:txBody>
                  <a:tcPr/>
                </a:tc>
              </a:tr>
              <a:tr h="15984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err="1" smtClean="0">
                          <a:latin typeface="Book Antiqua" pitchFamily="18" charset="0"/>
                        </a:rPr>
                        <a:t>Хаачыстыба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даҕааһына барамай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хаачыстыбатын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бэлиэтиир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онно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киирэр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Book Antiqua" pitchFamily="18" charset="0"/>
                        </a:rPr>
                        <a:t>—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хаачыстыбата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(саҥа, эргэ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үчүгэй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); —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тас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быһыыта (төгүрүк, ньолбоҕор, халыҥ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);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Book Antiqua" pitchFamily="18" charset="0"/>
                        </a:rPr>
                        <a:t>—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кээмэйэ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 (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улахан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орто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кыра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); —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өҥө 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(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хара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саһархай, кыһыл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);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Book Antiqua" pitchFamily="18" charset="0"/>
                        </a:rPr>
                        <a:t>—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харамай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дьүһүнэ 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(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эриэн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, ала,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саадьаҕай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);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Book Antiqua" pitchFamily="18" charset="0"/>
                        </a:rPr>
                        <a:t>—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киһи майгытын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уратыта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(эйэҕэс, атаах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өһөс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);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Book Antiqua" pitchFamily="18" charset="0"/>
                        </a:rPr>
                        <a:t>—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киһи ураты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хаачыстыбата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(оҕомсох, этиһиик, өмүрэх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), о.д.а. </a:t>
                      </a:r>
                      <a:br>
                        <a:rPr lang="ru-RU" dirty="0" smtClean="0">
                          <a:latin typeface="Book Antiqua" pitchFamily="18" charset="0"/>
                        </a:rPr>
                      </a:br>
                      <a:endParaRPr lang="ru-RU" dirty="0" smtClean="0">
                        <a:latin typeface="Book Antiqua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Book Antiqua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Сыһыан даҕааһына барамай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тулалыыр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эйгэҕэ, кэмҥэ, барамайга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туох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сыһыаннааҕын бэлиэтиир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.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Сыһыан даҕааһына маннык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сүрүн уратылаах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Book Antiqua" pitchFamily="18" charset="0"/>
                        </a:rPr>
                        <a:t>—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мэлдьи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атын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аат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тылтан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сыһыаттан анал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сыһыарыы (-тааҕы, -ҥы, 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-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лаах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)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көмөтүнэн үөскүүр, холобур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: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ойуурдааҕы, сайыҥҥы, доҕордоох;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Book Antiqua" pitchFamily="18" charset="0"/>
                        </a:rPr>
                        <a:t>—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күүһүрдэр эбиискэ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сыстыбат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Book Antiqua" pitchFamily="18" charset="0"/>
                        </a:rPr>
                        <a:t>(оп-ойуурдааҕы, сап-сайыҥҥы, доп-доҕордоох дэммэт</a:t>
                      </a:r>
                      <a:r>
                        <a:rPr lang="ru-RU" dirty="0" smtClean="0">
                          <a:latin typeface="Book Antiqua" pitchFamily="18" charset="0"/>
                        </a:rPr>
                        <a:t>).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Солнце 4"/>
          <p:cNvSpPr/>
          <p:nvPr/>
        </p:nvSpPr>
        <p:spPr>
          <a:xfrm>
            <a:off x="323528" y="260648"/>
            <a:ext cx="1152128" cy="1080120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Агафья\Pictures\сахалыы 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6834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err="1" smtClean="0">
                <a:latin typeface="Book Antiqua" pitchFamily="18" charset="0"/>
              </a:rPr>
              <a:t>Хаачыстыба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даҕааһыныгар уонна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сыһыан даҕааһыныгар биэстии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холобуру</a:t>
            </a:r>
            <a:r>
              <a:rPr lang="ru-RU" b="1" dirty="0" smtClean="0">
                <a:latin typeface="Book Antiqua" pitchFamily="18" charset="0"/>
              </a:rPr>
              <a:t> бул.</a:t>
            </a:r>
            <a:endParaRPr lang="ru-RU" b="1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344</Words>
  <Application>Microsoft Office PowerPoint</Application>
  <PresentationFormat>Экран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Даҕааһын аат арааһа</vt:lpstr>
      <vt:lpstr>Слайд 2</vt:lpstr>
      <vt:lpstr>Слайд 3</vt:lpstr>
      <vt:lpstr>Слайд 4</vt:lpstr>
      <vt:lpstr>Даҕааһын аат арааһа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Даҕааһын аат арааһа</dc:title>
  <cp:lastModifiedBy>Агафья</cp:lastModifiedBy>
  <cp:revision>8</cp:revision>
  <dcterms:modified xsi:type="dcterms:W3CDTF">2021-12-15T06:58:20Z</dcterms:modified>
</cp:coreProperties>
</file>