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706c2e12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706c2e12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706c2e12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706c2e12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706c2e12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706c2e12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706c2e12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706c2e12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706c2e12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706c2e12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706c2e12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706c2e12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706c2e12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706c2e12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706c2e12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706c2e12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706c2e12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706c2e12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706c2e1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706c2e1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706c2e12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706c2e12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706c2e12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706c2e12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706c2e12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706c2e12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9A%D1%8B%D1%8B%D0%BC_(%D1%85%D0%B0%D2%BB%D1%8B%D0%B0%D1%82)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hyperlink" Target="https://sah.wikipedia.org/wiki/%D0%91%D1%8D%D0%BB%D1%8D%D0%BC_%D0%91%D1%83%D0%BE%D0%B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sah.wikipedia.org/w/index.php?title=%D0%A1%D0%B0%D1%85%D0%B0_%D0%BE%D0%BC%D1%83%D0%B3%D1%83%D0%BD_%D0%9A%D1%8D%D0%BD%D0%B3%D0%B8%D1%80%D0%B8%D1%8D%D2%BB%D1%8D&amp;action=edit&amp;redlink=1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A2%D2%AF%D0%BC%D1%8D%D0%BB" TargetMode="External"/><Relationship Id="rId5" Type="http://schemas.openxmlformats.org/officeDocument/2006/relationships/hyperlink" Target="https://sah.wikipedia.org/wiki/%D0%A1%D1%8D%D0%BC%D1%8D%D0%BD_%D0%94%D0%B0%D0%BD%D0%B8%D0%BB%D0%BE%D0%B2" TargetMode="External"/><Relationship Id="rId4" Type="http://schemas.openxmlformats.org/officeDocument/2006/relationships/hyperlink" Target="https://sah.wikipedia.org/wiki/%D0%9B%D0%9E%D0%A0%D0%9F" TargetMode="Externa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A1%D0%B0%D1%85%D0%B0_%D0%90%D0%A1%D0%A1%D0%A0_%D2%AE%D1%80%D0%B4%D2%AF%D0%BA%D2%AF_%D0%A1%D1%8D%D0%B1%D0%B8%D1%8D%D1%82%D1%8D" TargetMode="External"/><Relationship Id="rId3" Type="http://schemas.openxmlformats.org/officeDocument/2006/relationships/hyperlink" Target="https://sah.wikipedia.org/wiki/%D0%93%D0%BE%D1%80%D0%BD%D0%B0%D0%B9_%D1%83%D0%BB%D1%83%D1%83%D2%BB%D0%B0" TargetMode="External"/><Relationship Id="rId7" Type="http://schemas.openxmlformats.org/officeDocument/2006/relationships/hyperlink" Target="https://sah.wikipedia.org/wiki/%D0%94%D0%B0%D0%BD%D0%B8%D0%BB%D0%BE%D0%B2_%D0%A1%D0%BE%D1%84%D1%80%D0%BE%D0%BD_%D0%9F%D0%B5%D1%82%D1%80%D0%BE%D0%B2%D0%B8%D1%87#cite_note-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9C%D1%83%D1%83%D1%81_%D1%83%D1%81%D1%82%D0%B0%D1%80_19" TargetMode="External"/><Relationship Id="rId5" Type="http://schemas.openxmlformats.org/officeDocument/2006/relationships/hyperlink" Target="https://sah.wikipedia.org/wiki/1922_%D1%81%D1%8B%D0%BB" TargetMode="External"/><Relationship Id="rId10" Type="http://schemas.openxmlformats.org/officeDocument/2006/relationships/hyperlink" Target="https://sah.wikipedia.org/wiki/%D0%91%D0%B0%D0%BB%D0%B0%D2%95%D0%B0%D0%BD_%D1%8B%D0%B9%D1%8B%D0%BD_7" TargetMode="External"/><Relationship Id="rId4" Type="http://schemas.openxmlformats.org/officeDocument/2006/relationships/hyperlink" Target="https://sah.wikipedia.org/wiki/%D0%9C%D1%8B%D1%82%D0%B0%D0%B0%D1%85_%D0%BD%D1%8D%D2%BB%D0%B8%D0%BB%D0%B8%D1%8D%D0%B3%D1%8D" TargetMode="External"/><Relationship Id="rId9" Type="http://schemas.openxmlformats.org/officeDocument/2006/relationships/hyperlink" Target="https://sah.wikipedia.org/wiki/1993_%D1%81%D1%8B%D0%B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375" y="673425"/>
            <a:ext cx="5846124" cy="43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88225" y="93525"/>
            <a:ext cx="8044200" cy="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88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Саха норуодунай суруйааччыта Софрон Петрович Данилов</a:t>
            </a:r>
            <a:endParaRPr sz="2088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/>
        </p:nvSpPr>
        <p:spPr>
          <a:xfrm>
            <a:off x="3473525" y="152400"/>
            <a:ext cx="5410800" cy="50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1934 с. 12 саастааҕар </a:t>
            </a: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«Кыым» хаһыакка</a:t>
            </a: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бастакы суруйуутун бэчээттэппит. 1938 с. </a:t>
            </a: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«Бэлэм буол» хаһыакка</a:t>
            </a: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«Мууска» диэн хоһооно бэчээттэммитэ, сотору соҕус илиинэн суруллар устудьуоннар сурунаалларыгар суруйааччы бастакы кэпсээнэ тахсыбыта. 1938 с. ырыа буолбут хоһоонноро биллибиттэр. «Сүрэх тэбэрин тухары», «Киhи биирдэ олорор», «Сказание о Джэнкире» романнара, «Манчаары», «Дьону үөрдэ сылдьаары», «Уот», «Бааһына» сэһэннэрэ, кэпсээннэрэ, «Сахалар ааттарыттан» драма — саха литературатыгар биллэр көстүүлэр.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Софрон Петрович Данилов элбэх айымньылара нуучча уонна атын омук тылларыгар тылбаастанан тахсыбыттара.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С. Данилов — публицист уонна литературнай критик. Орто оскуола литератураҕа бырагыраамматын уонна учебнигын ааптара.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Н. Чернышевскай «Что делать?» романын, Н. Островскай, Лопе де Вега драмаларын уонна да атыттары тылбаастаабыт.</a:t>
            </a:r>
            <a:endParaRPr sz="1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250504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00" y="513125"/>
            <a:ext cx="5151550" cy="37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4956475" y="-211540"/>
            <a:ext cx="3967800" cy="540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FF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Наҕараадалара уонна ытык ааттара</a:t>
            </a:r>
            <a:endParaRPr sz="1100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норуодунай суруйааччыта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Үлэ Кыһыл Знамятын уордьана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Норуоттар Доҕордоһууларын уордьана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Икки «Бочуот Бэлиэтэ» уордьан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Российскай Федерация культуратын үтүөлээх диэйэтэлэ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М. Горькай аатынан РСФСР Государственнай бириэмийэтин лауреата («Сүрэх тэбэрин тухары», «Киһи биирдэ олорор» романнарын иһин)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П. А. Ойуунускай аатынан Саха Өрөспүүбүлүкэтин литературнай бириэмийэтин лауреата («Сүрэх тэбэрин тухары» романын иһин)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ССРС КГБ-н бириэмийэтин лауреата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50"/>
              <a:buFont typeface="Times New Roman"/>
              <a:buChar char="●"/>
            </a:pPr>
            <a:r>
              <a:rPr lang="ru" sz="14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комсомолун бириэмийэтин лауреата</a:t>
            </a:r>
            <a:endParaRPr sz="14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/>
        </p:nvSpPr>
        <p:spPr>
          <a:xfrm>
            <a:off x="3339925" y="0"/>
            <a:ext cx="5677800" cy="564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Уопсастыбаннай үлэтэ</a:t>
            </a:r>
            <a:endParaRPr sz="170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Төрөөбүт омугун санаата өрөгөйдүүрүгэр, национальнай культура тиллэригэр өрөспүүбүлүкэ суверенитеттанарыгар бэйэтин сүүнэ кылаатын киллэрбитэ. Саха Өрөспүүбүлүкэтин саҥа Конституциятын ылыныыга быһаччы кыттыбыта. 1992 сыллаахха 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Саха омугун Кэнгириэһин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Сүбэтин бэрэссэдээтэлинэн талыллыбыта.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Үйэлээх аата</a:t>
            </a:r>
            <a:endParaRPr sz="170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Софрон 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Данилов аатын Горнай улууһун Дьиикимдэтээҕи орто оскуола сүгэр.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Бэрдьигэстээх уулуссата кини аатынан ааттаммыта.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Өлүөнэтээҕи холбоһуктаах пароходство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теплохода ааттаммыта.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Мытаах нэһилиэгэр ини-бии 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Сэмэн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уонна Софрон Даниловтар ааттарын сүгэр литература 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түмэлэ</a:t>
            </a:r>
            <a:r>
              <a:rPr lang="ru" sz="16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үлэлиир.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6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325" y="72250"/>
            <a:ext cx="2813451" cy="281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326" y="2757550"/>
            <a:ext cx="1577075" cy="222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3970" y="2757550"/>
            <a:ext cx="1381750" cy="222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50" y="320625"/>
            <a:ext cx="6069049" cy="398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6105400" y="320625"/>
            <a:ext cx="2818800" cy="3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Оҕолоро:  </a:t>
            </a: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Вера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философскай наука доктора, профессор.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	Надежда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биологическай наука доктора.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Любовь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биологическай наука кандидата.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Владимир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техническэй наука кандидата.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Мария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тыа хаһаайыст. наукатын  кандидата.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	                                                             Наталья </a:t>
            </a:r>
            <a:r>
              <a:rPr lang="ru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экономист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/>
        </p:nvSpPr>
        <p:spPr>
          <a:xfrm>
            <a:off x="0" y="0"/>
            <a:ext cx="914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С.П.Данилов аатын сугэр Дьиикимдэ орто оскуолата</a:t>
            </a:r>
            <a:endParaRPr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381" y="520066"/>
            <a:ext cx="6647400" cy="44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3864" y="2823437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021772" y="3807724"/>
            <a:ext cx="212222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368625" y="1349325"/>
            <a:ext cx="41949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Саха Республикатын народнай суруйааччыта </a:t>
            </a:r>
            <a:r>
              <a:rPr lang="ru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Софрон Петрович Данилов </a:t>
            </a:r>
            <a:r>
              <a:rPr lang="ru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1922 с. муус устар 19 кунугэр Горнай улууһугар төрөөбүтэ. 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1929 сылтан Бороҕон биэс кылаастаах оскуолатыгар үөрэммит, 1937 с. Бэрдьигэстээх сэттэ кылаастаах оскуолатын бүтэрбитэ.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Ити кэнниттэн Якутскайга бастаан пед. рабфагы, онтон пед. институту бүтэрбитэ.</a:t>
            </a:r>
            <a:endParaRPr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" name="Google Shape;61;p14" descr="C:\Documents\Downloads\i (18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4350" y="93500"/>
            <a:ext cx="1428600" cy="1428600"/>
          </a:xfrm>
          <a:prstGeom prst="ellipse">
            <a:avLst/>
          </a:prstGeom>
          <a:noFill/>
          <a:ln w="127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25" y="152400"/>
            <a:ext cx="35239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http://news.iltumen.ru/pictures/gazeta_1007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575" y="303000"/>
            <a:ext cx="3609600" cy="43164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50"/>
              </a:srgbClr>
            </a:outerShdw>
          </a:effectLst>
        </p:spPr>
      </p:pic>
      <p:sp>
        <p:nvSpPr>
          <p:cNvPr id="68" name="Google Shape;68;p15"/>
          <p:cNvSpPr txBox="1"/>
          <p:nvPr/>
        </p:nvSpPr>
        <p:spPr>
          <a:xfrm>
            <a:off x="3927775" y="204716"/>
            <a:ext cx="4849500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1941-1941 сс. </a:t>
            </a: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Кыһыл Армияҕа сулууспалаабыта.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Кини үлэлээбитэ: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Оскуолаҕа учууталынан сэбиэдиссэйинэн;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Радиоҕа редакторынан,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Муз-драм театрга сэбиэдиссэйинэн,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«Кыым»  хаһыат орреспонденынан,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Кинигэ изд-гар редакторынан,</a:t>
            </a:r>
            <a:endParaRPr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ru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Саха сирин Суруйааччыларын союһун бырабылыанньатыгар председателинэн.</a:t>
            </a:r>
            <a:endParaRPr sz="200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175" y="152400"/>
            <a:ext cx="718033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0" y="0"/>
            <a:ext cx="91440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Айар үлэтин </a:t>
            </a: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1938 с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х</a:t>
            </a:r>
            <a:r>
              <a:rPr lang="ru" sz="1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оһоонунан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саҕалаабыта. Ити кэмҥэ кини биллэр ырыата </a:t>
            </a: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"Доҕоруом, дуораччы ыллыахха"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суруллубута.</a:t>
            </a:r>
            <a:endParaRPr>
              <a:solidFill>
                <a:srgbClr val="0000FF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Дьоҕура </a:t>
            </a:r>
            <a:r>
              <a:rPr lang="ru" sz="1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проза жанрыгар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тобуллубута уонна </a:t>
            </a: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саха биир бастаан-көстөөн иһэр прозаига, романиһа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буолбута. </a:t>
            </a:r>
            <a:r>
              <a:rPr lang="ru" sz="1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Бастакы кинигэтэ </a:t>
            </a: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"Kөpcүhүү" 1945 с.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бэчээттэммитэ. Онтон ыла суруйааччы араас тылынан </a:t>
            </a: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түөрт уонтан тахса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кинигэни таһаартарда. Үгүc кэпсээннэрэ хрестоматияларга киллэрилиннилэр. </a:t>
            </a:r>
            <a:endParaRPr sz="18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Психолог-суруйааччы.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"Сахалар ааттарыттан"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диэн драмата ситиһиилээхтик туруоруллубута. Онно кини В.И.Ленин уобараһын айбыта, М.К.Аммосов уобараһын прототип быһыытынан туһаммыта.</a:t>
            </a:r>
            <a:endParaRPr>
              <a:solidFill>
                <a:srgbClr val="0000FF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"Сурэх тэбэрин тухары"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романа — саха прозатын саҥа кэрдиискэ таһаарсыбыт айымньы.</a:t>
            </a:r>
            <a:endParaRPr>
              <a:solidFill>
                <a:srgbClr val="0000FF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Гражданскай сэрии тиэмэтигэр анаммыт икки кинигэлээх </a:t>
            </a: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"Киһи биирдэ олорор"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романа ССРС суруйааччыларын союһун бырабылыанньатын, ССРС КГБ-тын бириэмийэлэринэн бэлиэтэммитэ.</a:t>
            </a:r>
            <a:endParaRPr>
              <a:solidFill>
                <a:srgbClr val="0000FF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Кэлин суруйбут </a:t>
            </a: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"Барымаҥ даа, кубалар"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роман, </a:t>
            </a:r>
            <a:r>
              <a:rPr lang="ru" sz="1800" b="1" i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"Сарсын да күн үүнүө", "Уот", "Бааһына" 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сэһэннэрэ уларыта тутуу тыына тыыннаах, боччумнаах айымньылар.</a:t>
            </a:r>
            <a:endParaRPr>
              <a:solidFill>
                <a:srgbClr val="0000FF"/>
              </a:solidFill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240475" y="80150"/>
            <a:ext cx="8523600" cy="549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Айымньылара: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Төрөөбүт алааска. — Дьокуускай, 1957.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 эйиэхэ кэпсиим. — Дьокуускай, 1964.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Сүрэх тэбэрин тухары: Роман. — Дьокуускай, 1967. Эмиэ ити. — 1977.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Манчаары,—Дьокуускай, 1969.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Киһи биирдэ олорор: Роман. 2 кинигэлээх. — Дьо­куускай, 1973-1975.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Xohooннop. — Дьокуускай, 1976.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Уот: Сэһэннэр. — Дьокуускай, 1981.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Күн сырдыга: Кэпсээннэр. — Дьокуускай, 1982.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Барымаҥ даа, кубалар: Роман. — Дьокуускай, 1986.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 сыллар: Публицистическай ыстатыйалар. — Дьо­куускай, 1987.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Самаан сайын саҕана: Сэһэн, кэпсээннэр. — Дьокуус­кай, 1989.</a:t>
            </a:r>
            <a:endParaRPr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 l="21036" t="7619" r="19739" b="37990"/>
          <a:stretch/>
        </p:blipFill>
        <p:spPr>
          <a:xfrm>
            <a:off x="1499275" y="133600"/>
            <a:ext cx="6276101" cy="42751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/>
        </p:nvSpPr>
        <p:spPr>
          <a:xfrm>
            <a:off x="307275" y="4528950"/>
            <a:ext cx="86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b="1"/>
              <a:t>Софрон Данилов бииргэ төрөөбүт убайа норуодунай бэйиэт Семен Петрович Даниловы кытта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313" y="152400"/>
            <a:ext cx="68473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/>
        </p:nvSpPr>
        <p:spPr>
          <a:xfrm>
            <a:off x="-1" y="-163772"/>
            <a:ext cx="8952931" cy="564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Олоҕун олуктара</a:t>
            </a:r>
            <a:endParaRPr sz="180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Арҕаа Хаҥалас улууһугар билигин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Горнай улууһугар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киирэр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Мытаах нэһилиэгэр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1922 сыл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муус устар 19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күнүгэр төрөөбүт.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1929 с. Бор бастакы сүһүөх оскуолатыгар киирбит.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1940 с. Дьокуускайдааҕы педагогика рабфагын бүтэрэн, педагогика институтугар үөрэнэ киирбит.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1941—1942 сс. армияҕа сулууспалаабыт, онтон доруобуйатынан сыыйыллан төннөн кэлэн Уолбут сэттэ кылаастаах оскуолатыгар учууталлаабыт</a:t>
            </a:r>
            <a:r>
              <a:rPr lang="ru" sz="1750" baseline="300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[1]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Элбэх сыл суруналыыстаабыт уонна иитэр-үөрэтэр үлэҕэ сылдьыбыт.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1979 с. Саха Сирин суруйааччыларын Сойууһун бырабылыанньатын бэрэссэдээтэлэ уонна РСФСР суруйааччыларын Сойууһун сэкэрэтээрэ.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ССКП XXVI сийиэһин дьокутаатынан,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Саха АССР Үрдүкү Сэбиэтин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хас да ыҥырыытыгар дьокутаатынан талыллан үлэлээбит.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1993 сыл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балаҕан ыйын 7</a:t>
            </a:r>
            <a:r>
              <a:rPr lang="ru" sz="1750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күнүгэр өлбүт.</a:t>
            </a:r>
            <a:endParaRPr sz="17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603</Words>
  <PresentationFormat>Экран (16:9)</PresentationFormat>
  <Paragraphs>71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Simple Light</vt:lpstr>
      <vt:lpstr>Саха норуодунай суруйааччыта Софрон Петрович Данилов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Саха норуодунай суруйааччыта Софрон Петрович Данилов</dc:title>
  <cp:lastModifiedBy>Home</cp:lastModifiedBy>
  <cp:revision>2</cp:revision>
  <dcterms:modified xsi:type="dcterms:W3CDTF">2021-12-12T09:00:09Z</dcterms:modified>
</cp:coreProperties>
</file>