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7" r:id="rId2"/>
    <p:sldId id="339" r:id="rId3"/>
    <p:sldId id="340" r:id="rId4"/>
    <p:sldId id="321" r:id="rId5"/>
    <p:sldId id="326" r:id="rId6"/>
    <p:sldId id="333" r:id="rId7"/>
    <p:sldId id="323" r:id="rId8"/>
    <p:sldId id="328" r:id="rId9"/>
    <p:sldId id="324" r:id="rId10"/>
    <p:sldId id="327" r:id="rId11"/>
    <p:sldId id="311" r:id="rId1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D860"/>
    <a:srgbClr val="1B328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Светлый стиль 3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DBED569-4797-4DF1-A0F4-6AAB3CD982D8}" styleName="Светлый стиль 3 — акцент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6" d="100"/>
          <a:sy n="106" d="100"/>
        </p:scale>
        <p:origin x="67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59DBD3A-E8F5-4A9F-AB2C-30B4C19FD245}" type="doc">
      <dgm:prSet loTypeId="urn:microsoft.com/office/officeart/2005/8/layout/cycle8" loCatId="cycle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65A59F85-4652-4D1C-8BCB-98CCADFA2F80}">
      <dgm:prSet phldrT="[Текст]" custT="1"/>
      <dgm:spPr/>
      <dgm:t>
        <a:bodyPr/>
        <a:lstStyle/>
        <a:p>
          <a:r>
            <a:rPr lang="ru-RU" sz="1800" kern="1200" dirty="0">
              <a:solidFill>
                <a:srgbClr val="0070C0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Единая система требований                   к структуре программ</a:t>
          </a:r>
        </a:p>
      </dgm:t>
    </dgm:pt>
    <dgm:pt modelId="{1D36DB68-7B50-4209-A411-CF8152CD1044}" type="parTrans" cxnId="{9CE4BCE6-9857-481E-88C1-A07D50A21401}">
      <dgm:prSet/>
      <dgm:spPr/>
      <dgm:t>
        <a:bodyPr/>
        <a:lstStyle/>
        <a:p>
          <a:endParaRPr lang="ru-RU"/>
        </a:p>
      </dgm:t>
    </dgm:pt>
    <dgm:pt modelId="{C97C4994-B539-4144-90D5-B877AF917D43}" type="sibTrans" cxnId="{9CE4BCE6-9857-481E-88C1-A07D50A21401}">
      <dgm:prSet/>
      <dgm:spPr/>
      <dgm:t>
        <a:bodyPr/>
        <a:lstStyle/>
        <a:p>
          <a:endParaRPr lang="ru-RU"/>
        </a:p>
      </dgm:t>
    </dgm:pt>
    <dgm:pt modelId="{C5D5C5CB-E27B-414C-9057-322FBA2C35A2}">
      <dgm:prSet phldrT="[Текст]" custT="1"/>
      <dgm:spPr/>
      <dgm:t>
        <a:bodyPr/>
        <a:lstStyle/>
        <a:p>
          <a:r>
            <a:rPr lang="ru-RU" sz="1800" kern="1200" dirty="0">
              <a:solidFill>
                <a:srgbClr val="0070C0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Единая система требований к условиям реализации программ</a:t>
          </a:r>
        </a:p>
      </dgm:t>
    </dgm:pt>
    <dgm:pt modelId="{6C944162-5E37-4183-8FAB-6EF2E8ED77B2}" type="parTrans" cxnId="{E894AE6C-41FA-417F-8575-E68D055B36A9}">
      <dgm:prSet/>
      <dgm:spPr/>
      <dgm:t>
        <a:bodyPr/>
        <a:lstStyle/>
        <a:p>
          <a:endParaRPr lang="ru-RU"/>
        </a:p>
      </dgm:t>
    </dgm:pt>
    <dgm:pt modelId="{B4925054-B0E0-4FB6-A332-98894F086796}" type="sibTrans" cxnId="{E894AE6C-41FA-417F-8575-E68D055B36A9}">
      <dgm:prSet/>
      <dgm:spPr/>
      <dgm:t>
        <a:bodyPr/>
        <a:lstStyle/>
        <a:p>
          <a:endParaRPr lang="ru-RU"/>
        </a:p>
      </dgm:t>
    </dgm:pt>
    <dgm:pt modelId="{C85110C9-6D02-4C54-8E82-2E24DB5F1BA4}">
      <dgm:prSet phldrT="[Текст]" custT="1"/>
      <dgm:spPr/>
      <dgm:t>
        <a:bodyPr/>
        <a:lstStyle/>
        <a:p>
          <a:r>
            <a:rPr lang="ru-RU" sz="1800" kern="1200" dirty="0">
              <a:solidFill>
                <a:srgbClr val="0070C0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Единая система требований к результатам образования</a:t>
          </a:r>
        </a:p>
      </dgm:t>
    </dgm:pt>
    <dgm:pt modelId="{CA82F3C2-196A-46C9-9E0A-0A33BCF2946B}" type="parTrans" cxnId="{72D9383B-98BC-4F13-9E9D-10D08AD6DF2F}">
      <dgm:prSet/>
      <dgm:spPr/>
      <dgm:t>
        <a:bodyPr/>
        <a:lstStyle/>
        <a:p>
          <a:endParaRPr lang="ru-RU"/>
        </a:p>
      </dgm:t>
    </dgm:pt>
    <dgm:pt modelId="{CEFF2C5B-9987-42D2-B352-D8F2D6CB7F7F}" type="sibTrans" cxnId="{72D9383B-98BC-4F13-9E9D-10D08AD6DF2F}">
      <dgm:prSet/>
      <dgm:spPr/>
      <dgm:t>
        <a:bodyPr/>
        <a:lstStyle/>
        <a:p>
          <a:endParaRPr lang="ru-RU"/>
        </a:p>
      </dgm:t>
    </dgm:pt>
    <dgm:pt modelId="{DEDF6E3D-6849-44F8-B664-36F66AEABB4E}" type="pres">
      <dgm:prSet presAssocID="{C59DBD3A-E8F5-4A9F-AB2C-30B4C19FD245}" presName="compositeShape" presStyleCnt="0">
        <dgm:presLayoutVars>
          <dgm:chMax val="7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2E458E92-5F3E-4617-A4C9-A359ADED17CA}" type="pres">
      <dgm:prSet presAssocID="{C59DBD3A-E8F5-4A9F-AB2C-30B4C19FD245}" presName="wedge1" presStyleLbl="node1" presStyleIdx="0" presStyleCnt="3"/>
      <dgm:spPr/>
      <dgm:t>
        <a:bodyPr/>
        <a:lstStyle/>
        <a:p>
          <a:endParaRPr lang="ru-RU"/>
        </a:p>
      </dgm:t>
    </dgm:pt>
    <dgm:pt modelId="{C33165D4-F365-4A8A-B201-9569A6C34B6A}" type="pres">
      <dgm:prSet presAssocID="{C59DBD3A-E8F5-4A9F-AB2C-30B4C19FD245}" presName="dummy1a" presStyleCnt="0"/>
      <dgm:spPr/>
    </dgm:pt>
    <dgm:pt modelId="{181D16BF-3901-4ECB-8BA7-1E9A3B18670E}" type="pres">
      <dgm:prSet presAssocID="{C59DBD3A-E8F5-4A9F-AB2C-30B4C19FD245}" presName="dummy1b" presStyleCnt="0"/>
      <dgm:spPr/>
    </dgm:pt>
    <dgm:pt modelId="{F164A893-7FC4-48D4-8628-2EC00499810E}" type="pres">
      <dgm:prSet presAssocID="{C59DBD3A-E8F5-4A9F-AB2C-30B4C19FD245}" presName="wedge1Tx" presStyleLbl="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A5AB510-01D6-4223-9B26-4960ED225629}" type="pres">
      <dgm:prSet presAssocID="{C59DBD3A-E8F5-4A9F-AB2C-30B4C19FD245}" presName="wedge2" presStyleLbl="node1" presStyleIdx="1" presStyleCnt="3"/>
      <dgm:spPr/>
      <dgm:t>
        <a:bodyPr/>
        <a:lstStyle/>
        <a:p>
          <a:endParaRPr lang="ru-RU"/>
        </a:p>
      </dgm:t>
    </dgm:pt>
    <dgm:pt modelId="{CA457DF3-66FD-4BE1-9E43-0FEADFD05235}" type="pres">
      <dgm:prSet presAssocID="{C59DBD3A-E8F5-4A9F-AB2C-30B4C19FD245}" presName="dummy2a" presStyleCnt="0"/>
      <dgm:spPr/>
    </dgm:pt>
    <dgm:pt modelId="{169AB461-E37D-40BE-A262-BC424580BA23}" type="pres">
      <dgm:prSet presAssocID="{C59DBD3A-E8F5-4A9F-AB2C-30B4C19FD245}" presName="dummy2b" presStyleCnt="0"/>
      <dgm:spPr/>
    </dgm:pt>
    <dgm:pt modelId="{BB0CDF76-EB92-4517-B724-B6C5D2B3A929}" type="pres">
      <dgm:prSet presAssocID="{C59DBD3A-E8F5-4A9F-AB2C-30B4C19FD245}" presName="wedge2Tx" presStyleLbl="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6A43C88-5EA9-4BD8-A584-D6FCA88D0C31}" type="pres">
      <dgm:prSet presAssocID="{C59DBD3A-E8F5-4A9F-AB2C-30B4C19FD245}" presName="wedge3" presStyleLbl="node1" presStyleIdx="2" presStyleCnt="3"/>
      <dgm:spPr/>
      <dgm:t>
        <a:bodyPr/>
        <a:lstStyle/>
        <a:p>
          <a:endParaRPr lang="ru-RU"/>
        </a:p>
      </dgm:t>
    </dgm:pt>
    <dgm:pt modelId="{71E27082-2A60-4374-AD09-A7FA51D4420B}" type="pres">
      <dgm:prSet presAssocID="{C59DBD3A-E8F5-4A9F-AB2C-30B4C19FD245}" presName="dummy3a" presStyleCnt="0"/>
      <dgm:spPr/>
    </dgm:pt>
    <dgm:pt modelId="{5C7CA010-6BB6-437D-9DB1-45000D9F1E21}" type="pres">
      <dgm:prSet presAssocID="{C59DBD3A-E8F5-4A9F-AB2C-30B4C19FD245}" presName="dummy3b" presStyleCnt="0"/>
      <dgm:spPr/>
    </dgm:pt>
    <dgm:pt modelId="{82E4862E-EDEB-4527-BFCE-F9B23241D6BE}" type="pres">
      <dgm:prSet presAssocID="{C59DBD3A-E8F5-4A9F-AB2C-30B4C19FD245}" presName="wedge3Tx" presStyleLbl="node1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94EB467-9794-4295-A28A-5D72362514F2}" type="pres">
      <dgm:prSet presAssocID="{C97C4994-B539-4144-90D5-B877AF917D43}" presName="arrowWedge1" presStyleLbl="fgSibTrans2D1" presStyleIdx="0" presStyleCnt="3"/>
      <dgm:spPr/>
    </dgm:pt>
    <dgm:pt modelId="{4F5D8850-28CB-41C3-9929-9B71F3E418D2}" type="pres">
      <dgm:prSet presAssocID="{B4925054-B0E0-4FB6-A332-98894F086796}" presName="arrowWedge2" presStyleLbl="fgSibTrans2D1" presStyleIdx="1" presStyleCnt="3"/>
      <dgm:spPr/>
    </dgm:pt>
    <dgm:pt modelId="{B50C4D81-2D5E-42FE-8C5A-41F16D434A56}" type="pres">
      <dgm:prSet presAssocID="{CEFF2C5B-9987-42D2-B352-D8F2D6CB7F7F}" presName="arrowWedge3" presStyleLbl="fgSibTrans2D1" presStyleIdx="2" presStyleCnt="3"/>
      <dgm:spPr/>
    </dgm:pt>
  </dgm:ptLst>
  <dgm:cxnLst>
    <dgm:cxn modelId="{E894AE6C-41FA-417F-8575-E68D055B36A9}" srcId="{C59DBD3A-E8F5-4A9F-AB2C-30B4C19FD245}" destId="{C5D5C5CB-E27B-414C-9057-322FBA2C35A2}" srcOrd="1" destOrd="0" parTransId="{6C944162-5E37-4183-8FAB-6EF2E8ED77B2}" sibTransId="{B4925054-B0E0-4FB6-A332-98894F086796}"/>
    <dgm:cxn modelId="{28C15CD1-AB6A-4BBA-957A-60FDB4209A84}" type="presOf" srcId="{C59DBD3A-E8F5-4A9F-AB2C-30B4C19FD245}" destId="{DEDF6E3D-6849-44F8-B664-36F66AEABB4E}" srcOrd="0" destOrd="0" presId="urn:microsoft.com/office/officeart/2005/8/layout/cycle8"/>
    <dgm:cxn modelId="{A28EA9D4-1695-477F-9383-6616091144F3}" type="presOf" srcId="{C5D5C5CB-E27B-414C-9057-322FBA2C35A2}" destId="{5A5AB510-01D6-4223-9B26-4960ED225629}" srcOrd="0" destOrd="0" presId="urn:microsoft.com/office/officeart/2005/8/layout/cycle8"/>
    <dgm:cxn modelId="{C05BDA78-CEB2-41E3-900B-AE222EF31A32}" type="presOf" srcId="{65A59F85-4652-4D1C-8BCB-98CCADFA2F80}" destId="{F164A893-7FC4-48D4-8628-2EC00499810E}" srcOrd="1" destOrd="0" presId="urn:microsoft.com/office/officeart/2005/8/layout/cycle8"/>
    <dgm:cxn modelId="{937ABB65-A1DB-44D3-9825-BA753D8DBE63}" type="presOf" srcId="{C85110C9-6D02-4C54-8E82-2E24DB5F1BA4}" destId="{36A43C88-5EA9-4BD8-A584-D6FCA88D0C31}" srcOrd="0" destOrd="0" presId="urn:microsoft.com/office/officeart/2005/8/layout/cycle8"/>
    <dgm:cxn modelId="{72D9383B-98BC-4F13-9E9D-10D08AD6DF2F}" srcId="{C59DBD3A-E8F5-4A9F-AB2C-30B4C19FD245}" destId="{C85110C9-6D02-4C54-8E82-2E24DB5F1BA4}" srcOrd="2" destOrd="0" parTransId="{CA82F3C2-196A-46C9-9E0A-0A33BCF2946B}" sibTransId="{CEFF2C5B-9987-42D2-B352-D8F2D6CB7F7F}"/>
    <dgm:cxn modelId="{9CE4BCE6-9857-481E-88C1-A07D50A21401}" srcId="{C59DBD3A-E8F5-4A9F-AB2C-30B4C19FD245}" destId="{65A59F85-4652-4D1C-8BCB-98CCADFA2F80}" srcOrd="0" destOrd="0" parTransId="{1D36DB68-7B50-4209-A411-CF8152CD1044}" sibTransId="{C97C4994-B539-4144-90D5-B877AF917D43}"/>
    <dgm:cxn modelId="{0ECBA435-05FA-4955-B309-E224311F5248}" type="presOf" srcId="{C5D5C5CB-E27B-414C-9057-322FBA2C35A2}" destId="{BB0CDF76-EB92-4517-B724-B6C5D2B3A929}" srcOrd="1" destOrd="0" presId="urn:microsoft.com/office/officeart/2005/8/layout/cycle8"/>
    <dgm:cxn modelId="{F5FA6DBA-AE7E-44DF-BE69-DD96367DBCD3}" type="presOf" srcId="{C85110C9-6D02-4C54-8E82-2E24DB5F1BA4}" destId="{82E4862E-EDEB-4527-BFCE-F9B23241D6BE}" srcOrd="1" destOrd="0" presId="urn:microsoft.com/office/officeart/2005/8/layout/cycle8"/>
    <dgm:cxn modelId="{D87F0C26-5B8D-44C5-98DC-DD37E7BF4B77}" type="presOf" srcId="{65A59F85-4652-4D1C-8BCB-98CCADFA2F80}" destId="{2E458E92-5F3E-4617-A4C9-A359ADED17CA}" srcOrd="0" destOrd="0" presId="urn:microsoft.com/office/officeart/2005/8/layout/cycle8"/>
    <dgm:cxn modelId="{D675EDDC-2A2B-4BE0-BA89-67B2F58CF984}" type="presParOf" srcId="{DEDF6E3D-6849-44F8-B664-36F66AEABB4E}" destId="{2E458E92-5F3E-4617-A4C9-A359ADED17CA}" srcOrd="0" destOrd="0" presId="urn:microsoft.com/office/officeart/2005/8/layout/cycle8"/>
    <dgm:cxn modelId="{F038940E-FB85-40C7-9732-E5D0045A7E20}" type="presParOf" srcId="{DEDF6E3D-6849-44F8-B664-36F66AEABB4E}" destId="{C33165D4-F365-4A8A-B201-9569A6C34B6A}" srcOrd="1" destOrd="0" presId="urn:microsoft.com/office/officeart/2005/8/layout/cycle8"/>
    <dgm:cxn modelId="{0D3324B9-40B1-4F26-A178-E5B011C84DD6}" type="presParOf" srcId="{DEDF6E3D-6849-44F8-B664-36F66AEABB4E}" destId="{181D16BF-3901-4ECB-8BA7-1E9A3B18670E}" srcOrd="2" destOrd="0" presId="urn:microsoft.com/office/officeart/2005/8/layout/cycle8"/>
    <dgm:cxn modelId="{2CB74C2F-FCA3-4711-85DF-327E6285FC63}" type="presParOf" srcId="{DEDF6E3D-6849-44F8-B664-36F66AEABB4E}" destId="{F164A893-7FC4-48D4-8628-2EC00499810E}" srcOrd="3" destOrd="0" presId="urn:microsoft.com/office/officeart/2005/8/layout/cycle8"/>
    <dgm:cxn modelId="{9DF8FF50-7FAE-4DEE-AD5E-F59E701ED428}" type="presParOf" srcId="{DEDF6E3D-6849-44F8-B664-36F66AEABB4E}" destId="{5A5AB510-01D6-4223-9B26-4960ED225629}" srcOrd="4" destOrd="0" presId="urn:microsoft.com/office/officeart/2005/8/layout/cycle8"/>
    <dgm:cxn modelId="{D957C612-2441-4DA2-96F2-AF1630CD4B99}" type="presParOf" srcId="{DEDF6E3D-6849-44F8-B664-36F66AEABB4E}" destId="{CA457DF3-66FD-4BE1-9E43-0FEADFD05235}" srcOrd="5" destOrd="0" presId="urn:microsoft.com/office/officeart/2005/8/layout/cycle8"/>
    <dgm:cxn modelId="{FAC95ABE-AB23-4A8C-9FAC-317023503389}" type="presParOf" srcId="{DEDF6E3D-6849-44F8-B664-36F66AEABB4E}" destId="{169AB461-E37D-40BE-A262-BC424580BA23}" srcOrd="6" destOrd="0" presId="urn:microsoft.com/office/officeart/2005/8/layout/cycle8"/>
    <dgm:cxn modelId="{2FCC4EA7-A147-4F4F-9DE2-8F24D6BDF141}" type="presParOf" srcId="{DEDF6E3D-6849-44F8-B664-36F66AEABB4E}" destId="{BB0CDF76-EB92-4517-B724-B6C5D2B3A929}" srcOrd="7" destOrd="0" presId="urn:microsoft.com/office/officeart/2005/8/layout/cycle8"/>
    <dgm:cxn modelId="{1864245C-2FF6-46F5-98AB-C4B0210F8D56}" type="presParOf" srcId="{DEDF6E3D-6849-44F8-B664-36F66AEABB4E}" destId="{36A43C88-5EA9-4BD8-A584-D6FCA88D0C31}" srcOrd="8" destOrd="0" presId="urn:microsoft.com/office/officeart/2005/8/layout/cycle8"/>
    <dgm:cxn modelId="{E37230FB-E665-4323-ADD1-AFD481DB8B9A}" type="presParOf" srcId="{DEDF6E3D-6849-44F8-B664-36F66AEABB4E}" destId="{71E27082-2A60-4374-AD09-A7FA51D4420B}" srcOrd="9" destOrd="0" presId="urn:microsoft.com/office/officeart/2005/8/layout/cycle8"/>
    <dgm:cxn modelId="{BC89CCED-FB3A-44CD-A081-AF8E636EFB9C}" type="presParOf" srcId="{DEDF6E3D-6849-44F8-B664-36F66AEABB4E}" destId="{5C7CA010-6BB6-437D-9DB1-45000D9F1E21}" srcOrd="10" destOrd="0" presId="urn:microsoft.com/office/officeart/2005/8/layout/cycle8"/>
    <dgm:cxn modelId="{A87D1CB4-1962-464D-8B51-6942599B3749}" type="presParOf" srcId="{DEDF6E3D-6849-44F8-B664-36F66AEABB4E}" destId="{82E4862E-EDEB-4527-BFCE-F9B23241D6BE}" srcOrd="11" destOrd="0" presId="urn:microsoft.com/office/officeart/2005/8/layout/cycle8"/>
    <dgm:cxn modelId="{8EC7BD33-E364-4E10-9C15-6C52341C0F45}" type="presParOf" srcId="{DEDF6E3D-6849-44F8-B664-36F66AEABB4E}" destId="{494EB467-9794-4295-A28A-5D72362514F2}" srcOrd="12" destOrd="0" presId="urn:microsoft.com/office/officeart/2005/8/layout/cycle8"/>
    <dgm:cxn modelId="{D3C2B6AF-85D8-46B6-A2F1-16D50F7211EE}" type="presParOf" srcId="{DEDF6E3D-6849-44F8-B664-36F66AEABB4E}" destId="{4F5D8850-28CB-41C3-9929-9B71F3E418D2}" srcOrd="13" destOrd="0" presId="urn:microsoft.com/office/officeart/2005/8/layout/cycle8"/>
    <dgm:cxn modelId="{7E82A3AB-7C54-4A97-842D-20C7A0602A31}" type="presParOf" srcId="{DEDF6E3D-6849-44F8-B664-36F66AEABB4E}" destId="{B50C4D81-2D5E-42FE-8C5A-41F16D434A56}" srcOrd="14" destOrd="0" presId="urn:microsoft.com/office/officeart/2005/8/layout/cycle8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E458E92-5F3E-4617-A4C9-A359ADED17CA}">
      <dsp:nvSpPr>
        <dsp:cNvPr id="0" name=""/>
        <dsp:cNvSpPr/>
      </dsp:nvSpPr>
      <dsp:spPr>
        <a:xfrm>
          <a:off x="1846942" y="340780"/>
          <a:ext cx="4403936" cy="4403936"/>
        </a:xfrm>
        <a:prstGeom prst="pie">
          <a:avLst>
            <a:gd name="adj1" fmla="val 16200000"/>
            <a:gd name="adj2" fmla="val 180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>
              <a:solidFill>
                <a:srgbClr val="0070C0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Единая система требований                   к структуре программ</a:t>
          </a:r>
        </a:p>
      </dsp:txBody>
      <dsp:txXfrm>
        <a:off x="4167921" y="1273996"/>
        <a:ext cx="1572834" cy="1310695"/>
      </dsp:txXfrm>
    </dsp:sp>
    <dsp:sp modelId="{5A5AB510-01D6-4223-9B26-4960ED225629}">
      <dsp:nvSpPr>
        <dsp:cNvPr id="0" name=""/>
        <dsp:cNvSpPr/>
      </dsp:nvSpPr>
      <dsp:spPr>
        <a:xfrm>
          <a:off x="1756242" y="498064"/>
          <a:ext cx="4403936" cy="4403936"/>
        </a:xfrm>
        <a:prstGeom prst="pie">
          <a:avLst>
            <a:gd name="adj1" fmla="val 1800000"/>
            <a:gd name="adj2" fmla="val 900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>
              <a:solidFill>
                <a:srgbClr val="0070C0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Единая система требований к условиям реализации программ</a:t>
          </a:r>
        </a:p>
      </dsp:txBody>
      <dsp:txXfrm>
        <a:off x="2804798" y="3355380"/>
        <a:ext cx="2359251" cy="1153412"/>
      </dsp:txXfrm>
    </dsp:sp>
    <dsp:sp modelId="{36A43C88-5EA9-4BD8-A584-D6FCA88D0C31}">
      <dsp:nvSpPr>
        <dsp:cNvPr id="0" name=""/>
        <dsp:cNvSpPr/>
      </dsp:nvSpPr>
      <dsp:spPr>
        <a:xfrm>
          <a:off x="1665541" y="340780"/>
          <a:ext cx="4403936" cy="4403936"/>
        </a:xfrm>
        <a:prstGeom prst="pie">
          <a:avLst>
            <a:gd name="adj1" fmla="val 9000000"/>
            <a:gd name="adj2" fmla="val 1620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>
              <a:solidFill>
                <a:srgbClr val="0070C0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Единая система требований к результатам образования</a:t>
          </a:r>
        </a:p>
      </dsp:txBody>
      <dsp:txXfrm>
        <a:off x="2175664" y="1273996"/>
        <a:ext cx="1572834" cy="1310695"/>
      </dsp:txXfrm>
    </dsp:sp>
    <dsp:sp modelId="{494EB467-9794-4295-A28A-5D72362514F2}">
      <dsp:nvSpPr>
        <dsp:cNvPr id="0" name=""/>
        <dsp:cNvSpPr/>
      </dsp:nvSpPr>
      <dsp:spPr>
        <a:xfrm>
          <a:off x="1574681" y="68156"/>
          <a:ext cx="4949186" cy="4949186"/>
        </a:xfrm>
        <a:prstGeom prst="circularArrow">
          <a:avLst>
            <a:gd name="adj1" fmla="val 5085"/>
            <a:gd name="adj2" fmla="val 327528"/>
            <a:gd name="adj3" fmla="val 1472472"/>
            <a:gd name="adj4" fmla="val 16199432"/>
            <a:gd name="adj5" fmla="val 5932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tint val="60000"/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4F5D8850-28CB-41C3-9929-9B71F3E418D2}">
      <dsp:nvSpPr>
        <dsp:cNvPr id="0" name=""/>
        <dsp:cNvSpPr/>
      </dsp:nvSpPr>
      <dsp:spPr>
        <a:xfrm>
          <a:off x="1483617" y="225161"/>
          <a:ext cx="4949186" cy="4949186"/>
        </a:xfrm>
        <a:prstGeom prst="circularArrow">
          <a:avLst>
            <a:gd name="adj1" fmla="val 5085"/>
            <a:gd name="adj2" fmla="val 327528"/>
            <a:gd name="adj3" fmla="val 8671970"/>
            <a:gd name="adj4" fmla="val 1800502"/>
            <a:gd name="adj5" fmla="val 5932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tint val="60000"/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B50C4D81-2D5E-42FE-8C5A-41F16D434A56}">
      <dsp:nvSpPr>
        <dsp:cNvPr id="0" name=""/>
        <dsp:cNvSpPr/>
      </dsp:nvSpPr>
      <dsp:spPr>
        <a:xfrm>
          <a:off x="1392553" y="68156"/>
          <a:ext cx="4949186" cy="4949186"/>
        </a:xfrm>
        <a:prstGeom prst="circularArrow">
          <a:avLst>
            <a:gd name="adj1" fmla="val 5085"/>
            <a:gd name="adj2" fmla="val 327528"/>
            <a:gd name="adj3" fmla="val 15873039"/>
            <a:gd name="adj4" fmla="val 9000000"/>
            <a:gd name="adj5" fmla="val 5932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tint val="60000"/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8">
  <dgm:title val=""/>
  <dgm:desc val=""/>
  <dgm:catLst>
    <dgm:cat type="cycle" pri="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clrData>
  <dgm:layoutNode name="compositeShape">
    <dgm:varLst>
      <dgm:chMax val="7"/>
      <dgm:dir/>
      <dgm:resizeHandles val="exact"/>
    </dgm:varLst>
    <dgm:alg type="composite">
      <dgm:param type="horzAlign" val="ctr"/>
      <dgm:param type="vertAlign" val="mid"/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equ" val="1">
        <dgm:constrLst>
          <dgm:constr type="l" for="ch" forName="wedge1" refType="w" fact="0.08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dummy1a" refType="w" fact="0.5"/>
          <dgm:constr type="t" for="ch" forName="dummy1a" refType="h" fact="0.08"/>
          <dgm:constr type="l" for="ch" forName="dummy1b" refType="w" fact="0.5"/>
          <dgm:constr type="t" for="ch" forName="dummy1b" refType="h" fact="0.08"/>
          <dgm:constr type="l" for="ch" forName="wedge1Tx" refType="w" fact="0.22"/>
          <dgm:constr type="t" for="ch" forName="wedge1Tx" refType="h" fact="0.22"/>
          <dgm:constr type="w" for="ch" forName="wedge1Tx" refType="w" fact="0.56"/>
          <dgm:constr type="h" for="ch" forName="wedge1Tx" refType="h" fact="0.56"/>
          <dgm:constr type="h" for="ch" forName="arrowWedge1single" refType="w" fact="0.08"/>
          <dgm:constr type="diam" for="ch" forName="arrowWedge1single" refType="w" fact="0.84"/>
          <dgm:constr type="l" for="ch" forName="arrowWedge1single" refType="w" fact="0.5"/>
          <dgm:constr type="t" for="ch" forName="arrowWedge1single" refType="w" fact="0.5"/>
          <dgm:constr type="primFontSz" for="ch" ptType="node" op="equ"/>
        </dgm:constrLst>
      </dgm:if>
      <dgm:if name="Name2" axis="ch" ptType="node" func="cnt" op="equ" val="2">
        <dgm:constrLst>
          <dgm:constr type="l" for="ch" forName="wedge1" refType="w" fact="0.1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dummy1a" refType="w" fact="0.52"/>
          <dgm:constr type="t" for="ch" forName="dummy1a" refType="h" fact="0.08"/>
          <dgm:constr type="l" for="ch" forName="dummy1b" refType="w" fact="0.52"/>
          <dgm:constr type="t" for="ch" forName="dummy1b" refType="h" fact="0.92"/>
          <dgm:constr type="l" for="ch" forName="wedge1Tx" refType="w" fact="0.559"/>
          <dgm:constr type="t" for="ch" forName="wedge1Tx" refType="h" fact="0.3"/>
          <dgm:constr type="w" for="ch" forName="wedge1Tx" refType="w" fact="0.3"/>
          <dgm:constr type="h" for="ch" forName="wedge1Tx" refType="h" fact="0.4"/>
          <dgm:constr type="l" for="ch" forName="wedge2" refType="w" fact="0.06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dummy2a" refType="w" fact="0.48"/>
          <dgm:constr type="t" for="ch" forName="dummy2a" refType="h" fact="0.92"/>
          <dgm:constr type="l" for="ch" forName="dummy2b" refType="w" fact="0.48"/>
          <dgm:constr type="t" for="ch" forName="dummy2b" refType="h" fact="0.08"/>
          <dgm:constr type="r" for="ch" forName="wedge2Tx" refType="w" fact="0.441"/>
          <dgm:constr type="t" for="ch" forName="wedge2Tx" refType="h" fact="0.3"/>
          <dgm:constr type="w" for="ch" forName="wedge2Tx" refType="w" fact="0.3"/>
          <dgm:constr type="h" for="ch" forName="wedge2Tx" refType="h" fact="0.4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primFontSz" for="ch" ptType="node" op="equ"/>
        </dgm:constrLst>
      </dgm:if>
      <dgm:if name="Name3" axis="ch" ptType="node" func="cnt" op="equ" val="3">
        <dgm:constrLst>
          <dgm:constr type="l" for="ch" forName="wedge1" refType="w" fact="0.0973"/>
          <dgm:constr type="t" for="ch" forName="wedge1" refType="w" fact="0.07"/>
          <dgm:constr type="w" for="ch" forName="wedge1" refType="w" fact="0.84"/>
          <dgm:constr type="h" for="ch" forName="wedge1" refType="h" fact="0.84"/>
          <dgm:constr type="l" for="ch" forName="dummy1a" refType="w" fact="0.5173"/>
          <dgm:constr type="t" for="ch" forName="dummy1a" refType="h" fact="0.07"/>
          <dgm:constr type="l" for="ch" forName="dummy1b" refType="w" fact="0.8811"/>
          <dgm:constr type="t" for="ch" forName="dummy1b" refType="h" fact="0.7"/>
          <dgm:constr type="l" for="ch" forName="wedge1Tx" refType="w" fact="0.54"/>
          <dgm:constr type="t" for="ch" forName="wedge1Tx" refType="h" fact="0.248"/>
          <dgm:constr type="w" for="ch" forName="wedge1Tx" refType="w" fact="0.3"/>
          <dgm:constr type="h" for="ch" forName="wedge1Tx" refType="h" fact="0.25"/>
          <dgm:constr type="l" for="ch" forName="wedge2" refType="w" fact="0.08"/>
          <dgm:constr type="t" for="ch" forName="wedge2" refType="w" fact="0.1"/>
          <dgm:constr type="w" for="ch" forName="wedge2" refType="w" fact="0.84"/>
          <dgm:constr type="h" for="ch" forName="wedge2" refType="h" fact="0.84"/>
          <dgm:constr type="l" for="ch" forName="dummy2a" refType="w" fact="0.8637"/>
          <dgm:constr type="t" for="ch" forName="dummy2a" refType="h" fact="0.73"/>
          <dgm:constr type="l" for="ch" forName="dummy2b" refType="w" fact="0.1363"/>
          <dgm:constr type="t" for="ch" forName="dummy2b" refType="h" fact="0.73"/>
          <dgm:constr type="l" for="ch" forName="wedge2Tx" refType="w" fact="0.28"/>
          <dgm:constr type="t" for="ch" forName="wedge2Tx" refType="h" fact="0.645"/>
          <dgm:constr type="w" for="ch" forName="wedge2Tx" refType="w" fact="0.45"/>
          <dgm:constr type="h" for="ch" forName="wedge2Tx" refType="h" fact="0.22"/>
          <dgm:constr type="l" for="ch" forName="wedge3" refType="w" fact="0.0627"/>
          <dgm:constr type="t" for="ch" forName="wedge3" refType="w" fact="0.07"/>
          <dgm:constr type="w" for="ch" forName="wedge3" refType="w" fact="0.84"/>
          <dgm:constr type="h" for="ch" forName="wedge3" refType="h" fact="0.84"/>
          <dgm:constr type="l" for="ch" forName="dummy3a" refType="w" fact="0.1189"/>
          <dgm:constr type="t" for="ch" forName="dummy3a" refType="h" fact="0.7"/>
          <dgm:constr type="l" for="ch" forName="dummy3b" refType="w" fact="0.4827"/>
          <dgm:constr type="t" for="ch" forName="dummy3b" refType="h" fact="0.07"/>
          <dgm:constr type="r" for="ch" forName="wedge3Tx" refType="w" fact="0.46"/>
          <dgm:constr type="t" for="ch" forName="wedge3Tx" refType="h" fact="0.248"/>
          <dgm:constr type="w" for="ch" forName="wedge3Tx" refType="w" fact="0.3"/>
          <dgm:constr type="h" for="ch" forName="wedge3Tx" refType="h" fact="0.25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primFontSz" for="ch" ptType="node" op="equ"/>
        </dgm:constrLst>
      </dgm:if>
      <dgm:if name="Name4" axis="ch" ptType="node" func="cnt" op="equ" val="4">
        <dgm:constrLst>
          <dgm:constr type="l" for="ch" forName="wedge1" refType="w" fact="0.0941"/>
          <dgm:constr type="t" for="ch" forName="wedge1" refType="w" fact="0.0659"/>
          <dgm:constr type="w" for="ch" forName="wedge1" refType="w" fact="0.84"/>
          <dgm:constr type="h" for="ch" forName="wedge1" refType="h" fact="0.84"/>
          <dgm:constr type="l" for="ch" forName="dummy1a" refType="w" fact="0.5141"/>
          <dgm:constr type="t" for="ch" forName="dummy1a" refType="h" fact="0.0659"/>
          <dgm:constr type="l" for="ch" forName="dummy1b" refType="w" fact="0.9341"/>
          <dgm:constr type="t" for="ch" forName="dummy1b" refType="h" fact="0.4859"/>
          <dgm:constr type="l" for="ch" forName="wedge1Tx" refType="w" fact="0.54"/>
          <dgm:constr type="t" for="ch" forName="wedge1Tx" refType="h" fact="0.24"/>
          <dgm:constr type="w" for="ch" forName="wedge1Tx" refType="w" fact="0.31"/>
          <dgm:constr type="h" for="ch" forName="wedge1Tx" refType="h" fact="0.23"/>
          <dgm:constr type="l" for="ch" forName="wedge2" refType="w" fact="0.0941"/>
          <dgm:constr type="t" for="ch" forName="wedge2" refType="w" fact="0.0941"/>
          <dgm:constr type="w" for="ch" forName="wedge2" refType="w" fact="0.84"/>
          <dgm:constr type="h" for="ch" forName="wedge2" refType="h" fact="0.84"/>
          <dgm:constr type="l" for="ch" forName="dummy2a" refType="w" fact="0.9341"/>
          <dgm:constr type="t" for="ch" forName="dummy2a" refType="h" fact="0.5141"/>
          <dgm:constr type="l" for="ch" forName="dummy2b" refType="w" fact="0.5141"/>
          <dgm:constr type="t" for="ch" forName="dummy2b" refType="h" fact="0.9341"/>
          <dgm:constr type="l" for="ch" forName="wedge2Tx" refType="w" fact="0.54"/>
          <dgm:constr type="t" for="ch" forName="wedge2Tx" refType="h" fact="0.53"/>
          <dgm:constr type="w" for="ch" forName="wedge2Tx" refType="w" fact="0.31"/>
          <dgm:constr type="h" for="ch" forName="wedge2Tx" refType="h" fact="0.23"/>
          <dgm:constr type="l" for="ch" forName="wedge3" refType="w" fact="0.0659"/>
          <dgm:constr type="t" for="ch" forName="wedge3" refType="w" fact="0.0941"/>
          <dgm:constr type="w" for="ch" forName="wedge3" refType="w" fact="0.84"/>
          <dgm:constr type="h" for="ch" forName="wedge3" refType="h" fact="0.84"/>
          <dgm:constr type="l" for="ch" forName="dummy3a" refType="w" fact="0.4859"/>
          <dgm:constr type="t" for="ch" forName="dummy3a" refType="h" fact="0.9341"/>
          <dgm:constr type="l" for="ch" forName="dummy3b" refType="w" fact="0.0659"/>
          <dgm:constr type="t" for="ch" forName="dummy3b" refType="h" fact="0.5141"/>
          <dgm:constr type="r" for="ch" forName="wedge3Tx" refType="w" fact="0.46"/>
          <dgm:constr type="t" for="ch" forName="wedge3Tx" refType="h" fact="0.53"/>
          <dgm:constr type="w" for="ch" forName="wedge3Tx" refType="w" fact="0.31"/>
          <dgm:constr type="h" for="ch" forName="wedge3Tx" refType="h" fact="0.23"/>
          <dgm:constr type="l" for="ch" forName="wedge4" refType="w" fact="0.0659"/>
          <dgm:constr type="t" for="ch" forName="wedge4" refType="h" fact="0.0659"/>
          <dgm:constr type="w" for="ch" forName="wedge4" refType="w" fact="0.84"/>
          <dgm:constr type="h" for="ch" forName="wedge4" refType="h" fact="0.84"/>
          <dgm:constr type="l" for="ch" forName="dummy4a" refType="w" fact="0.0659"/>
          <dgm:constr type="t" for="ch" forName="dummy4a" refType="h" fact="0.4859"/>
          <dgm:constr type="l" for="ch" forName="dummy4b" refType="w" fact="0.4859"/>
          <dgm:constr type="t" for="ch" forName="dummy4b" refType="h" fact="0.0659"/>
          <dgm:constr type="r" for="ch" forName="wedge4Tx" refType="w" fact="0.46"/>
          <dgm:constr type="t" for="ch" forName="wedge4Tx" refType="h" fact="0.24"/>
          <dgm:constr type="w" for="ch" forName="wedge4Tx" refType="w" fact="0.31"/>
          <dgm:constr type="h" for="ch" forName="wedge4Tx" refType="h" fact="0.23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primFontSz" for="ch" ptType="node" op="equ"/>
        </dgm:constrLst>
      </dgm:if>
      <dgm:if name="Name5" axis="ch" ptType="node" func="cnt" op="equ" val="5">
        <dgm:constrLst>
          <dgm:constr type="l" for="ch" forName="wedge1" refType="w" fact="0.0918"/>
          <dgm:constr type="t" for="ch" forName="wedge1" refType="w" fact="0.0638"/>
          <dgm:constr type="w" for="ch" forName="wedge1" refType="w" fact="0.84"/>
          <dgm:constr type="h" for="ch" forName="wedge1" refType="h" fact="0.84"/>
          <dgm:constr type="l" for="ch" forName="dummy1a" refType="w" fact="0.5118"/>
          <dgm:constr type="t" for="ch" forName="dummy1a" refType="h" fact="0.0638"/>
          <dgm:constr type="l" for="ch" forName="dummy1b" refType="w" fact="0.9112"/>
          <dgm:constr type="t" for="ch" forName="dummy1b" refType="h" fact="0.354"/>
          <dgm:constr type="l" for="ch" forName="wedge1Tx" refType="w" fact="0.53"/>
          <dgm:constr type="t" for="ch" forName="wedge1Tx" refType="h" fact="0.205"/>
          <dgm:constr type="w" for="ch" forName="wedge1Tx" refType="w" fact="0.27"/>
          <dgm:constr type="h" for="ch" forName="wedge1Tx" refType="h" fact="0.18"/>
          <dgm:constr type="l" for="ch" forName="wedge2" refType="w" fact="0.099"/>
          <dgm:constr type="t" for="ch" forName="wedge2" refType="w" fact="0.0862"/>
          <dgm:constr type="w" for="ch" forName="wedge2" refType="w" fact="0.84"/>
          <dgm:constr type="h" for="ch" forName="wedge2" refType="h" fact="0.84"/>
          <dgm:constr type="l" for="ch" forName="dummy2a" refType="w" fact="0.9185"/>
          <dgm:constr type="t" for="ch" forName="dummy2a" refType="h" fact="0.3764"/>
          <dgm:constr type="l" for="ch" forName="dummy2b" refType="w" fact="0.7659"/>
          <dgm:constr type="t" for="ch" forName="dummy2b" refType="h" fact="0.846"/>
          <dgm:constr type="l" for="ch" forName="wedge2Tx" refType="w" fact="0.64"/>
          <dgm:constr type="t" for="ch" forName="wedge2Tx" refType="h" fact="0.47"/>
          <dgm:constr type="w" for="ch" forName="wedge2Tx" refType="w" fact="0.25"/>
          <dgm:constr type="h" for="ch" forName="wedge2Tx" refType="h" fact="0.2"/>
          <dgm:constr type="l" for="ch" forName="wedge3" refType="w" fact="0.08"/>
          <dgm:constr type="t" for="ch" forName="wedge3" refType="w" fact="0.1"/>
          <dgm:constr type="w" for="ch" forName="wedge3" refType="w" fact="0.84"/>
          <dgm:constr type="h" for="ch" forName="wedge3" refType="h" fact="0.84"/>
          <dgm:constr type="l" for="ch" forName="dummy3a" refType="w" fact="0.7469"/>
          <dgm:constr type="t" for="ch" forName="dummy3a" refType="h" fact="0.8598"/>
          <dgm:constr type="l" for="ch" forName="dummy3b" refType="w" fact="0.2531"/>
          <dgm:constr type="t" for="ch" forName="dummy3b" refType="h" fact="0.8598"/>
          <dgm:constr type="l" for="ch" forName="wedge3Tx" refType="w" fact="0.38"/>
          <dgm:constr type="t" for="ch" forName="wedge3Tx" refType="h" fact="0.69"/>
          <dgm:constr type="w" for="ch" forName="wedge3Tx" refType="w" fact="0.24"/>
          <dgm:constr type="h" for="ch" forName="wedge3Tx" refType="h" fact="0.22"/>
          <dgm:constr type="l" for="ch" forName="wedge4" refType="w" fact="0.061"/>
          <dgm:constr type="t" for="ch" forName="wedge4" refType="h" fact="0.0862"/>
          <dgm:constr type="w" for="ch" forName="wedge4" refType="w" fact="0.84"/>
          <dgm:constr type="h" for="ch" forName="wedge4" refType="h" fact="0.84"/>
          <dgm:constr type="l" for="ch" forName="dummy4a" refType="w" fact="0.2341"/>
          <dgm:constr type="t" for="ch" forName="dummy4a" refType="h" fact="0.846"/>
          <dgm:constr type="l" for="ch" forName="dummy4b" refType="w" fact="0.0815"/>
          <dgm:constr type="t" for="ch" forName="dummy4b" refType="h" fact="0.3764"/>
          <dgm:constr type="r" for="ch" forName="wedge4Tx" refType="w" fact="0.36"/>
          <dgm:constr type="t" for="ch" forName="wedge4Tx" refType="h" fact="0.47"/>
          <dgm:constr type="w" for="ch" forName="wedge4Tx" refType="w" fact="0.25"/>
          <dgm:constr type="h" for="ch" forName="wedge4Tx" refType="h" fact="0.2"/>
          <dgm:constr type="l" for="ch" forName="wedge5" refType="w" fact="0.0682"/>
          <dgm:constr type="t" for="ch" forName="wedge5" refType="h" fact="0.0638"/>
          <dgm:constr type="w" for="ch" forName="wedge5" refType="w" fact="0.84"/>
          <dgm:constr type="h" for="ch" forName="wedge5" refType="h" fact="0.84"/>
          <dgm:constr type="l" for="ch" forName="dummy5a" refType="w" fact="0.0888"/>
          <dgm:constr type="t" for="ch" forName="dummy5a" refType="h" fact="0.354"/>
          <dgm:constr type="l" for="ch" forName="dummy5b" refType="w" fact="0.4882"/>
          <dgm:constr type="t" for="ch" forName="dummy5b" refType="h" fact="0.0638"/>
          <dgm:constr type="r" for="ch" forName="wedge5Tx" refType="w" fact="0.47"/>
          <dgm:constr type="t" for="ch" forName="wedge5Tx" refType="h" fact="0.205"/>
          <dgm:constr type="w" for="ch" forName="wedge5Tx" refType="w" fact="0.27"/>
          <dgm:constr type="h" for="ch" forName="wedge5Tx" refType="h" fact="0.18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primFontSz" for="ch" ptType="node" op="equ"/>
        </dgm:constrLst>
      </dgm:if>
      <dgm:if name="Name6" axis="ch" ptType="node" func="cnt" op="equ" val="6">
        <dgm:constrLst>
          <dgm:constr type="l" for="ch" forName="wedge1" refType="w" fact="0.09"/>
          <dgm:constr type="t" for="ch" forName="wedge1" refType="w" fact="0.0627"/>
          <dgm:constr type="w" for="ch" forName="wedge1" refType="w" fact="0.84"/>
          <dgm:constr type="h" for="ch" forName="wedge1" refType="h" fact="0.84"/>
          <dgm:constr type="l" for="ch" forName="dummy1a" refType="w" fact="0.51"/>
          <dgm:constr type="t" for="ch" forName="dummy1a" refType="h" fact="0.0627"/>
          <dgm:constr type="l" for="ch" forName="dummy1b" refType="w" fact="0.8737"/>
          <dgm:constr type="t" for="ch" forName="dummy1b" refType="h" fact="0.2727"/>
          <dgm:constr type="l" for="ch" forName="wedge1Tx" refType="w" fact="0.53"/>
          <dgm:constr type="t" for="ch" forName="wedge1Tx" refType="h" fact="0.17"/>
          <dgm:constr type="w" for="ch" forName="wedge1Tx" refType="w" fact="0.22"/>
          <dgm:constr type="h" for="ch" forName="wedge1Tx" refType="h" fact="0.17"/>
          <dgm:constr type="l" for="ch" forName="wedge2" refType="w" fact="0.1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dummy2a" refType="w" fact="0.8837"/>
          <dgm:constr type="t" for="ch" forName="dummy2a" refType="h" fact="0.29"/>
          <dgm:constr type="l" for="ch" forName="dummy2b" refType="w" fact="0.8837"/>
          <dgm:constr type="t" for="ch" forName="dummy2b" refType="h" fact="0.71"/>
          <dgm:constr type="l" for="ch" forName="wedge2Tx" refType="w" fact="0.67"/>
          <dgm:constr type="t" for="ch" forName="wedge2Tx" refType="h" fact="0.42"/>
          <dgm:constr type="w" for="ch" forName="wedge2Tx" refType="w" fact="0.23"/>
          <dgm:constr type="h" for="ch" forName="wedge2Tx" refType="h" fact="0.165"/>
          <dgm:constr type="l" for="ch" forName="wedge3" refType="w" fact="0.09"/>
          <dgm:constr type="t" for="ch" forName="wedge3" refType="w" fact="0.0973"/>
          <dgm:constr type="w" for="ch" forName="wedge3" refType="w" fact="0.84"/>
          <dgm:constr type="h" for="ch" forName="wedge3" refType="h" fact="0.84"/>
          <dgm:constr type="l" for="ch" forName="dummy3a" refType="w" fact="0.8737"/>
          <dgm:constr type="t" for="ch" forName="dummy3a" refType="h" fact="0.7273"/>
          <dgm:constr type="l" for="ch" forName="dummy3b" refType="w" fact="0.51"/>
          <dgm:constr type="t" for="ch" forName="dummy3b" refType="h" fact="0.9373"/>
          <dgm:constr type="l" for="ch" forName="wedge3Tx" refType="w" fact="0.53"/>
          <dgm:constr type="t" for="ch" forName="wedge3Tx" refType="h" fact="0.665"/>
          <dgm:constr type="w" for="ch" forName="wedge3Tx" refType="w" fact="0.22"/>
          <dgm:constr type="h" for="ch" forName="wedge3Tx" refType="h" fact="0.17"/>
          <dgm:constr type="l" for="ch" forName="wedge4" refType="w" fact="0.07"/>
          <dgm:constr type="t" for="ch" forName="wedge4" refType="h" fact="0.0973"/>
          <dgm:constr type="w" for="ch" forName="wedge4" refType="w" fact="0.84"/>
          <dgm:constr type="h" for="ch" forName="wedge4" refType="h" fact="0.84"/>
          <dgm:constr type="l" for="ch" forName="dummy4a" refType="w" fact="0.49"/>
          <dgm:constr type="t" for="ch" forName="dummy4a" refType="h" fact="0.9373"/>
          <dgm:constr type="l" for="ch" forName="dummy4b" refType="w" fact="0.1263"/>
          <dgm:constr type="t" for="ch" forName="dummy4b" refType="h" fact="0.7273"/>
          <dgm:constr type="r" for="ch" forName="wedge4Tx" refType="w" fact="0.47"/>
          <dgm:constr type="t" for="ch" forName="wedge4Tx" refType="h" fact="0.665"/>
          <dgm:constr type="w" for="ch" forName="wedge4Tx" refType="w" fact="0.22"/>
          <dgm:constr type="h" for="ch" forName="wedge4Tx" refType="h" fact="0.17"/>
          <dgm:constr type="l" for="ch" forName="wedge5" refType="w" fact="0.06"/>
          <dgm:constr type="t" for="ch" forName="wedge5" refType="h" fact="0.08"/>
          <dgm:constr type="w" for="ch" forName="wedge5" refType="w" fact="0.84"/>
          <dgm:constr type="h" for="ch" forName="wedge5" refType="h" fact="0.84"/>
          <dgm:constr type="l" for="ch" forName="dummy5a" refType="w" fact="0.1163"/>
          <dgm:constr type="t" for="ch" forName="dummy5a" refType="h" fact="0.71"/>
          <dgm:constr type="l" for="ch" forName="dummy5b" refType="w" fact="0.1163"/>
          <dgm:constr type="t" for="ch" forName="dummy5b" refType="h" fact="0.29"/>
          <dgm:constr type="r" for="ch" forName="wedge5Tx" refType="w" fact="0.33"/>
          <dgm:constr type="t" for="ch" forName="wedge5Tx" refType="h" fact="0.42"/>
          <dgm:constr type="w" for="ch" forName="wedge5Tx" refType="w" fact="0.23"/>
          <dgm:constr type="h" for="ch" forName="wedge5Tx" refType="h" fact="0.165"/>
          <dgm:constr type="l" for="ch" forName="wedge6" refType="w" fact="0.07"/>
          <dgm:constr type="t" for="ch" forName="wedge6" refType="h" fact="0.0627"/>
          <dgm:constr type="w" for="ch" forName="wedge6" refType="w" fact="0.84"/>
          <dgm:constr type="h" for="ch" forName="wedge6" refType="h" fact="0.84"/>
          <dgm:constr type="l" for="ch" forName="dummy6a" refType="w" fact="0.1263"/>
          <dgm:constr type="t" for="ch" forName="dummy6a" refType="h" fact="0.2727"/>
          <dgm:constr type="l" for="ch" forName="dummy6b" refType="w" fact="0.49"/>
          <dgm:constr type="t" for="ch" forName="dummy6b" refType="h" fact="0.0627"/>
          <dgm:constr type="r" for="ch" forName="wedge6Tx" refType="w" fact="0.47"/>
          <dgm:constr type="t" for="ch" forName="wedge6Tx" refType="h" fact="0.17"/>
          <dgm:constr type="w" for="ch" forName="wedge6Tx" refType="w" fact="0.22"/>
          <dgm:constr type="h" for="ch" forName="wedge6Tx" refType="h" fact="0.17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h" for="ch" forName="arrowWedge6" refType="w" fact="0.08"/>
          <dgm:constr type="diam" for="ch" forName="arrowWedge6" refType="w" fact="0.84"/>
          <dgm:constr type="l" for="ch" forName="arrowWedge6" refType="w" fact="0.5"/>
          <dgm:constr type="t" for="ch" forName="arrowWedge6" refType="w" fact="0.5"/>
          <dgm:constr type="primFontSz" for="ch" ptType="node" op="equ"/>
        </dgm:constrLst>
      </dgm:if>
      <dgm:else name="Name7">
        <dgm:constrLst>
          <dgm:constr type="l" for="ch" forName="wedge1" refType="w" fact="0.0887"/>
          <dgm:constr type="t" for="ch" forName="wedge1" refType="w" fact="0.062"/>
          <dgm:constr type="w" for="ch" forName="wedge1" refType="w" fact="0.84"/>
          <dgm:constr type="h" for="ch" forName="wedge1" refType="h" fact="0.84"/>
          <dgm:constr type="l" for="ch" forName="dummy1a" refType="w" fact="0.5087"/>
          <dgm:constr type="t" for="ch" forName="dummy1a" refType="h" fact="0.062"/>
          <dgm:constr type="l" for="ch" forName="dummy1b" refType="w" fact="0.837"/>
          <dgm:constr type="t" for="ch" forName="dummy1b" refType="h" fact="0.2201"/>
          <dgm:constr type="l" for="ch" forName="wedge1Tx" refType="w" fact="0.53"/>
          <dgm:constr type="t" for="ch" forName="wedge1Tx" refType="h" fact="0.14"/>
          <dgm:constr type="w" for="ch" forName="wedge1Tx" refType="w" fact="0.2"/>
          <dgm:constr type="h" for="ch" forName="wedge1Tx" refType="h" fact="0.16"/>
          <dgm:constr type="l" for="ch" forName="wedge2" refType="w" fact="0.0995"/>
          <dgm:constr type="t" for="ch" forName="wedge2" refType="w" fact="0.0755"/>
          <dgm:constr type="w" for="ch" forName="wedge2" refType="w" fact="0.84"/>
          <dgm:constr type="h" for="ch" forName="wedge2" refType="h" fact="0.84"/>
          <dgm:constr type="l" for="ch" forName="dummy2a" refType="w" fact="0.8479"/>
          <dgm:constr type="t" for="ch" forName="dummy2a" refType="h" fact="0.2337"/>
          <dgm:constr type="l" for="ch" forName="dummy2b" refType="w" fact="0.929"/>
          <dgm:constr type="t" for="ch" forName="dummy2b" refType="h" fact="0.589"/>
          <dgm:constr type="l" for="ch" forName="wedge2Tx" refType="w" fact="0.67"/>
          <dgm:constr type="t" for="ch" forName="wedge2Tx" refType="h" fact="0.38"/>
          <dgm:constr type="w" for="ch" forName="wedge2Tx" refType="w" fact="0.23"/>
          <dgm:constr type="h" for="ch" forName="wedge2Tx" refType="h" fact="0.14"/>
          <dgm:constr type="l" for="ch" forName="wedge3" refType="w" fact="0.0956"/>
          <dgm:constr type="t" for="ch" forName="wedge3" refType="w" fact="0.0925"/>
          <dgm:constr type="w" for="ch" forName="wedge3" refType="w" fact="0.84"/>
          <dgm:constr type="h" for="ch" forName="wedge3" refType="h" fact="0.84"/>
          <dgm:constr type="l" for="ch" forName="dummy3a" refType="w" fact="0.9251"/>
          <dgm:constr type="t" for="ch" forName="dummy3a" refType="h" fact="0.6059"/>
          <dgm:constr type="l" for="ch" forName="dummy3b" refType="w" fact="0.6979"/>
          <dgm:constr type="t" for="ch" forName="dummy3b" refType="h" fact="0.8909"/>
          <dgm:constr type="l" for="ch" forName="wedge3Tx" refType="w" fact="0.635"/>
          <dgm:constr type="t" for="ch" forName="wedge3Tx" refType="h" fact="0.59"/>
          <dgm:constr type="w" for="ch" forName="wedge3Tx" refType="w" fact="0.2"/>
          <dgm:constr type="h" for="ch" forName="wedge3Tx" refType="h" fact="0.155"/>
          <dgm:constr type="l" for="ch" forName="wedge4" refType="w" fact="0.08"/>
          <dgm:constr type="t" for="ch" forName="wedge4" refType="h" fact="0.1"/>
          <dgm:constr type="w" for="ch" forName="wedge4" refType="w" fact="0.84"/>
          <dgm:constr type="h" for="ch" forName="wedge4" refType="h" fact="0.84"/>
          <dgm:constr type="l" for="ch" forName="dummy4a" refType="w" fact="0.6822"/>
          <dgm:constr type="t" for="ch" forName="dummy4a" refType="h" fact="0.8984"/>
          <dgm:constr type="l" for="ch" forName="dummy4b" refType="w" fact="0.3178"/>
          <dgm:constr type="t" for="ch" forName="dummy4b" refType="h" fact="0.8984"/>
          <dgm:constr type="l" for="ch" forName="wedge4Tx" refType="w" fact="0.4025"/>
          <dgm:constr type="t" for="ch" forName="wedge4Tx" refType="h" fact="0.76"/>
          <dgm:constr type="w" for="ch" forName="wedge4Tx" refType="w" fact="0.195"/>
          <dgm:constr type="h" for="ch" forName="wedge4Tx" refType="h" fact="0.14"/>
          <dgm:constr type="l" for="ch" forName="wedge5" refType="w" fact="0.0644"/>
          <dgm:constr type="t" for="ch" forName="wedge5" refType="h" fact="0.0925"/>
          <dgm:constr type="w" for="ch" forName="wedge5" refType="w" fact="0.84"/>
          <dgm:constr type="h" for="ch" forName="wedge5" refType="h" fact="0.84"/>
          <dgm:constr type="l" for="ch" forName="dummy5a" refType="w" fact="0.3021"/>
          <dgm:constr type="t" for="ch" forName="dummy5a" refType="h" fact="0.8909"/>
          <dgm:constr type="l" for="ch" forName="dummy5b" refType="w" fact="0.0749"/>
          <dgm:constr type="t" for="ch" forName="dummy5b" refType="h" fact="0.6059"/>
          <dgm:constr type="r" for="ch" forName="wedge5Tx" refType="w" fact="0.365"/>
          <dgm:constr type="t" for="ch" forName="wedge5Tx" refType="h" fact="0.59"/>
          <dgm:constr type="w" for="ch" forName="wedge5Tx" refType="w" fact="0.2"/>
          <dgm:constr type="h" for="ch" forName="wedge5Tx" refType="h" fact="0.155"/>
          <dgm:constr type="l" for="ch" forName="wedge6" refType="w" fact="0.0605"/>
          <dgm:constr type="t" for="ch" forName="wedge6" refType="h" fact="0.0755"/>
          <dgm:constr type="w" for="ch" forName="wedge6" refType="w" fact="0.84"/>
          <dgm:constr type="h" for="ch" forName="wedge6" refType="h" fact="0.84"/>
          <dgm:constr type="l" for="ch" forName="dummy6a" refType="w" fact="0.071"/>
          <dgm:constr type="t" for="ch" forName="dummy6a" refType="h" fact="0.589"/>
          <dgm:constr type="l" for="ch" forName="dummy6b" refType="w" fact="0.1521"/>
          <dgm:constr type="t" for="ch" forName="dummy6b" refType="h" fact="0.2337"/>
          <dgm:constr type="r" for="ch" forName="wedge6Tx" refType="w" fact="0.33"/>
          <dgm:constr type="t" for="ch" forName="wedge6Tx" refType="h" fact="0.38"/>
          <dgm:constr type="w" for="ch" forName="wedge6Tx" refType="w" fact="0.23"/>
          <dgm:constr type="h" for="ch" forName="wedge6Tx" refType="h" fact="0.14"/>
          <dgm:constr type="l" for="ch" forName="wedge7" refType="w" fact="0.0713"/>
          <dgm:constr type="t" for="ch" forName="wedge7" refType="h" fact="0.062"/>
          <dgm:constr type="w" for="ch" forName="wedge7" refType="w" fact="0.84"/>
          <dgm:constr type="h" for="ch" forName="wedge7" refType="h" fact="0.84"/>
          <dgm:constr type="l" for="ch" forName="dummy7a" refType="w" fact="0.163"/>
          <dgm:constr type="t" for="ch" forName="dummy7a" refType="h" fact="0.2201"/>
          <dgm:constr type="l" for="ch" forName="dummy7b" refType="w" fact="0.4913"/>
          <dgm:constr type="t" for="ch" forName="dummy7b" refType="h" fact="0.062"/>
          <dgm:constr type="r" for="ch" forName="wedge7Tx" refType="w" fact="0.47"/>
          <dgm:constr type="t" for="ch" forName="wedge7Tx" refType="h" fact="0.14"/>
          <dgm:constr type="w" for="ch" forName="wedge7Tx" refType="w" fact="0.2"/>
          <dgm:constr type="h" for="ch" forName="wedge7Tx" refType="h" fact="0.16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h" for="ch" forName="arrowWedge6" refType="w" fact="0.08"/>
          <dgm:constr type="diam" for="ch" forName="arrowWedge6" refType="w" fact="0.84"/>
          <dgm:constr type="l" for="ch" forName="arrowWedge6" refType="w" fact="0.5"/>
          <dgm:constr type="t" for="ch" forName="arrowWedge6" refType="w" fact="0.5"/>
          <dgm:constr type="h" for="ch" forName="arrowWedge7" refType="w" fact="0.08"/>
          <dgm:constr type="diam" for="ch" forName="arrowWedge7" refType="w" fact="0.84"/>
          <dgm:constr type="l" for="ch" forName="arrowWedge7" refType="w" fact="0.5"/>
          <dgm:constr type="t" for="ch" forName="arrowWedge7" refType="w" fact="0.5"/>
          <dgm:constr type="primFontSz" for="ch" ptType="node" op="equ"/>
        </dgm:constrLst>
      </dgm:else>
    </dgm:choose>
    <dgm:ruleLst/>
    <dgm:choose name="Name8">
      <dgm:if name="Name9" axis="ch" ptType="node" func="cnt" op="gte" val="1">
        <dgm:layoutNode name="wedge1">
          <dgm:alg type="sp"/>
          <dgm:choose name="Name10">
            <dgm:if name="Name11" axis="ch" ptType="node" func="cnt" op="equ" val="1">
              <dgm:shape xmlns:r="http://schemas.openxmlformats.org/officeDocument/2006/relationships" type="ellipse" r:blip="">
                <dgm:adjLst/>
              </dgm:shape>
            </dgm:if>
            <dgm:if name="Name12" axis="ch" ptType="node" func="cnt" op="equ" val="2">
              <dgm:shape xmlns:r="http://schemas.openxmlformats.org/officeDocument/2006/relationships" type="pie" r:blip="">
                <dgm:adjLst>
                  <dgm:adj idx="1" val="270"/>
                  <dgm:adj idx="2" val="90"/>
                </dgm:adjLst>
              </dgm:shape>
            </dgm:if>
            <dgm:if name="Name13" axis="ch" ptType="node" func="cnt" op="equ" val="3">
              <dgm:shape xmlns:r="http://schemas.openxmlformats.org/officeDocument/2006/relationships" type="pie" r:blip="">
                <dgm:adjLst>
                  <dgm:adj idx="1" val="270"/>
                  <dgm:adj idx="2" val="30"/>
                </dgm:adjLst>
              </dgm:shape>
            </dgm:if>
            <dgm:if name="Name14" axis="ch" ptType="node" func="cnt" op="equ" val="4">
              <dgm:shape xmlns:r="http://schemas.openxmlformats.org/officeDocument/2006/relationships" type="pie" r:blip="">
                <dgm:adjLst>
                  <dgm:adj idx="1" val="270"/>
                  <dgm:adj idx="2" val="0"/>
                </dgm:adjLst>
              </dgm:shape>
            </dgm:if>
            <dgm:if name="Name15" axis="ch" ptType="node" func="cnt" op="equ" val="5">
              <dgm:shape xmlns:r="http://schemas.openxmlformats.org/officeDocument/2006/relationships" type="pie" r:blip="">
                <dgm:adjLst>
                  <dgm:adj idx="1" val="270"/>
                  <dgm:adj idx="2" val="342"/>
                </dgm:adjLst>
              </dgm:shape>
            </dgm:if>
            <dgm:if name="Name16" axis="ch" ptType="node" func="cnt" op="equ" val="6">
              <dgm:shape xmlns:r="http://schemas.openxmlformats.org/officeDocument/2006/relationships" type="pie" r:blip="">
                <dgm:adjLst>
                  <dgm:adj idx="1" val="270"/>
                  <dgm:adj idx="2" val="330"/>
                </dgm:adjLst>
              </dgm:shape>
            </dgm:if>
            <dgm:else name="Name17">
              <dgm:shape xmlns:r="http://schemas.openxmlformats.org/officeDocument/2006/relationships" type="pie" r:blip="">
                <dgm:adjLst>
                  <dgm:adj idx="1" val="270"/>
                  <dgm:adj idx="2" val="321.4286"/>
                </dgm:adjLst>
              </dgm:shape>
            </dgm:else>
          </dgm:choose>
          <dgm:choose name="Name18">
            <dgm:if name="Name19" func="var" arg="dir" op="equ" val="norm">
              <dgm:presOf axis="ch desOrSelf" ptType="node node" st="1 1" cnt="1 0"/>
            </dgm:if>
            <dgm:else name="Name20">
              <dgm:choose name="Name21">
                <dgm:if name="Name22" axis="ch" ptType="node" func="cnt" op="equ" val="1">
                  <dgm:presOf axis="ch desOrSelf" ptType="node node" st="1 1" cnt="1 0"/>
                </dgm:if>
                <dgm:if name="Name23" axis="ch" ptType="node" func="cnt" op="equ" val="2">
                  <dgm:presOf axis="ch desOrSelf" ptType="node node" st="2 1" cnt="1 0"/>
                </dgm:if>
                <dgm:if name="Name24" axis="ch" ptType="node" func="cnt" op="equ" val="3">
                  <dgm:presOf axis="ch desOrSelf" ptType="node node" st="3 1" cnt="1 0"/>
                </dgm:if>
                <dgm:if name="Name25" axis="ch" ptType="node" func="cnt" op="equ" val="4">
                  <dgm:presOf axis="ch desOrSelf" ptType="node node" st="4 1" cnt="1 0"/>
                </dgm:if>
                <dgm:if name="Name26" axis="ch" ptType="node" func="cnt" op="equ" val="5">
                  <dgm:presOf axis="ch desOrSelf" ptType="node node" st="5 1" cnt="1 0"/>
                </dgm:if>
                <dgm:if name="Name27" axis="ch" ptType="node" func="cnt" op="equ" val="6">
                  <dgm:presOf axis="ch desOrSelf" ptType="node node" st="6 1" cnt="1 0"/>
                </dgm:if>
                <dgm:else name="Name28">
                  <dgm:presOf axis="ch desOrSelf" ptType="node node" st="7 1" cnt="1 0"/>
                </dgm:else>
              </dgm:choose>
            </dgm:else>
          </dgm:choose>
          <dgm:constrLst/>
          <dgm:ruleLst/>
        </dgm:layoutNode>
        <dgm:layoutNode name="dummy1a" moveWith="wedge1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1b" moveWith="wedge1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1Tx" moveWith="wedg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29">
            <dgm:if name="Name30" func="var" arg="dir" op="equ" val="norm">
              <dgm:presOf axis="ch desOrSelf" ptType="node node" st="1 1" cnt="1 0"/>
            </dgm:if>
            <dgm:else name="Name31">
              <dgm:choose name="Name32">
                <dgm:if name="Name33" axis="ch" ptType="node" func="cnt" op="equ" val="1">
                  <dgm:presOf axis="ch desOrSelf" ptType="node node" st="1 1" cnt="1 0"/>
                </dgm:if>
                <dgm:if name="Name34" axis="ch" ptType="node" func="cnt" op="equ" val="2">
                  <dgm:presOf axis="ch desOrSelf" ptType="node node" st="2 1" cnt="1 0"/>
                </dgm:if>
                <dgm:if name="Name35" axis="ch" ptType="node" func="cnt" op="equ" val="3">
                  <dgm:presOf axis="ch desOrSelf" ptType="node node" st="3 1" cnt="1 0"/>
                </dgm:if>
                <dgm:if name="Name36" axis="ch" ptType="node" func="cnt" op="equ" val="4">
                  <dgm:presOf axis="ch desOrSelf" ptType="node node" st="4 1" cnt="1 0"/>
                </dgm:if>
                <dgm:if name="Name37" axis="ch" ptType="node" func="cnt" op="equ" val="5">
                  <dgm:presOf axis="ch desOrSelf" ptType="node node" st="5 1" cnt="1 0"/>
                </dgm:if>
                <dgm:if name="Name38" axis="ch" ptType="node" func="cnt" op="equ" val="6">
                  <dgm:presOf axis="ch desOrSelf" ptType="node node" st="6 1" cnt="1 0"/>
                </dgm:if>
                <dgm:else name="Name39">
                  <dgm:presOf axis="ch desOrSelf" ptType="node node" st="7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40"/>
    </dgm:choose>
    <dgm:choose name="Name41">
      <dgm:if name="Name42" axis="ch" ptType="node" func="cnt" op="gte" val="2">
        <dgm:layoutNode name="wedge2">
          <dgm:alg type="sp"/>
          <dgm:choose name="Name43">
            <dgm:if name="Name44" axis="ch" ptType="node" func="cnt" op="equ" val="2">
              <dgm:shape xmlns:r="http://schemas.openxmlformats.org/officeDocument/2006/relationships" type="pie" r:blip="">
                <dgm:adjLst>
                  <dgm:adj idx="1" val="90"/>
                  <dgm:adj idx="2" val="270"/>
                </dgm:adjLst>
              </dgm:shape>
            </dgm:if>
            <dgm:if name="Name45" axis="ch" ptType="node" func="cnt" op="equ" val="3">
              <dgm:shape xmlns:r="http://schemas.openxmlformats.org/officeDocument/2006/relationships" type="pie" r:blip="">
                <dgm:adjLst>
                  <dgm:adj idx="1" val="30"/>
                  <dgm:adj idx="2" val="150"/>
                </dgm:adjLst>
              </dgm:shape>
            </dgm:if>
            <dgm:if name="Name46" axis="ch" ptType="node" func="cnt" op="equ" val="4">
              <dgm:shape xmlns:r="http://schemas.openxmlformats.org/officeDocument/2006/relationships" type="pie" r:blip="">
                <dgm:adjLst>
                  <dgm:adj idx="1" val="0"/>
                  <dgm:adj idx="2" val="90"/>
                </dgm:adjLst>
              </dgm:shape>
            </dgm:if>
            <dgm:if name="Name47" axis="ch" ptType="node" func="cnt" op="equ" val="5">
              <dgm:shape xmlns:r="http://schemas.openxmlformats.org/officeDocument/2006/relationships" type="pie" r:blip="">
                <dgm:adjLst>
                  <dgm:adj idx="1" val="342"/>
                  <dgm:adj idx="2" val="54"/>
                </dgm:adjLst>
              </dgm:shape>
            </dgm:if>
            <dgm:if name="Name48" axis="ch" ptType="node" func="cnt" op="equ" val="6">
              <dgm:shape xmlns:r="http://schemas.openxmlformats.org/officeDocument/2006/relationships" type="pie" r:blip="">
                <dgm:adjLst>
                  <dgm:adj idx="1" val="330"/>
                  <dgm:adj idx="2" val="30"/>
                </dgm:adjLst>
              </dgm:shape>
            </dgm:if>
            <dgm:else name="Name49">
              <dgm:shape xmlns:r="http://schemas.openxmlformats.org/officeDocument/2006/relationships" type="pie" r:blip="">
                <dgm:adjLst>
                  <dgm:adj idx="1" val="321.4286"/>
                  <dgm:adj idx="2" val="12.85714"/>
                </dgm:adjLst>
              </dgm:shape>
            </dgm:else>
          </dgm:choose>
          <dgm:choose name="Name50">
            <dgm:if name="Name51" func="var" arg="dir" op="equ" val="norm">
              <dgm:presOf axis="ch desOrSelf" ptType="node node" st="2 1" cnt="1 0"/>
            </dgm:if>
            <dgm:else name="Name52">
              <dgm:choose name="Name53">
                <dgm:if name="Name54" axis="ch" ptType="node" func="cnt" op="equ" val="2">
                  <dgm:presOf axis="ch desOrSelf" ptType="node node" st="1 1" cnt="1 0"/>
                </dgm:if>
                <dgm:if name="Name55" axis="ch" ptType="node" func="cnt" op="equ" val="3">
                  <dgm:presOf axis="ch desOrSelf" ptType="node node" st="2 1" cnt="1 0"/>
                </dgm:if>
                <dgm:if name="Name56" axis="ch" ptType="node" func="cnt" op="equ" val="4">
                  <dgm:presOf axis="ch desOrSelf" ptType="node node" st="3 1" cnt="1 0"/>
                </dgm:if>
                <dgm:if name="Name57" axis="ch" ptType="node" func="cnt" op="equ" val="5">
                  <dgm:presOf axis="ch desOrSelf" ptType="node node" st="4 1" cnt="1 0"/>
                </dgm:if>
                <dgm:if name="Name58" axis="ch" ptType="node" func="cnt" op="equ" val="6">
                  <dgm:presOf axis="ch desOrSelf" ptType="node node" st="5 1" cnt="1 0"/>
                </dgm:if>
                <dgm:else name="Name59">
                  <dgm:presOf axis="ch desOrSelf" ptType="node node" st="6 1" cnt="1 0"/>
                </dgm:else>
              </dgm:choose>
            </dgm:else>
          </dgm:choose>
          <dgm:constrLst/>
          <dgm:ruleLst/>
        </dgm:layoutNode>
        <dgm:layoutNode name="dummy2a" moveWith="wedge2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2b" moveWith="wedge2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2Tx" moveWith="wedge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60">
            <dgm:if name="Name61" func="var" arg="dir" op="equ" val="norm">
              <dgm:presOf axis="ch desOrSelf" ptType="node node" st="2 1" cnt="1 0"/>
            </dgm:if>
            <dgm:else name="Name62">
              <dgm:choose name="Name63">
                <dgm:if name="Name64" axis="ch" ptType="node" func="cnt" op="equ" val="2">
                  <dgm:presOf axis="ch desOrSelf" ptType="node node" st="1 1" cnt="1 0"/>
                </dgm:if>
                <dgm:if name="Name65" axis="ch" ptType="node" func="cnt" op="equ" val="3">
                  <dgm:presOf axis="ch desOrSelf" ptType="node node" st="2 1" cnt="1 0"/>
                </dgm:if>
                <dgm:if name="Name66" axis="ch" ptType="node" func="cnt" op="equ" val="4">
                  <dgm:presOf axis="ch desOrSelf" ptType="node node" st="3 1" cnt="1 0"/>
                </dgm:if>
                <dgm:if name="Name67" axis="ch" ptType="node" func="cnt" op="equ" val="5">
                  <dgm:presOf axis="ch desOrSelf" ptType="node node" st="4 1" cnt="1 0"/>
                </dgm:if>
                <dgm:if name="Name68" axis="ch" ptType="node" func="cnt" op="equ" val="6">
                  <dgm:presOf axis="ch desOrSelf" ptType="node node" st="5 1" cnt="1 0"/>
                </dgm:if>
                <dgm:else name="Name69">
                  <dgm:presOf axis="ch desOrSelf" ptType="node node" st="6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70"/>
    </dgm:choose>
    <dgm:choose name="Name71">
      <dgm:if name="Name72" axis="ch" ptType="node" func="cnt" op="gte" val="3">
        <dgm:layoutNode name="wedge3">
          <dgm:alg type="sp"/>
          <dgm:choose name="Name73">
            <dgm:if name="Name74" axis="ch" ptType="node" func="cnt" op="equ" val="3">
              <dgm:shape xmlns:r="http://schemas.openxmlformats.org/officeDocument/2006/relationships" type="pie" r:blip="">
                <dgm:adjLst>
                  <dgm:adj idx="1" val="150"/>
                  <dgm:adj idx="2" val="270"/>
                </dgm:adjLst>
              </dgm:shape>
            </dgm:if>
            <dgm:if name="Name75" axis="ch" ptType="node" func="cnt" op="equ" val="4">
              <dgm:shape xmlns:r="http://schemas.openxmlformats.org/officeDocument/2006/relationships" type="pie" r:blip="">
                <dgm:adjLst>
                  <dgm:adj idx="1" val="90"/>
                  <dgm:adj idx="2" val="180"/>
                </dgm:adjLst>
              </dgm:shape>
            </dgm:if>
            <dgm:if name="Name76" axis="ch" ptType="node" func="cnt" op="equ" val="5">
              <dgm:shape xmlns:r="http://schemas.openxmlformats.org/officeDocument/2006/relationships" type="pie" r:blip="">
                <dgm:adjLst>
                  <dgm:adj idx="1" val="54"/>
                  <dgm:adj idx="2" val="126"/>
                </dgm:adjLst>
              </dgm:shape>
            </dgm:if>
            <dgm:if name="Name77" axis="ch" ptType="node" func="cnt" op="equ" val="6">
              <dgm:shape xmlns:r="http://schemas.openxmlformats.org/officeDocument/2006/relationships" type="pie" r:blip="">
                <dgm:adjLst>
                  <dgm:adj idx="1" val="30"/>
                  <dgm:adj idx="2" val="90"/>
                </dgm:adjLst>
              </dgm:shape>
            </dgm:if>
            <dgm:else name="Name78">
              <dgm:shape xmlns:r="http://schemas.openxmlformats.org/officeDocument/2006/relationships" type="pie" r:blip="">
                <dgm:adjLst>
                  <dgm:adj idx="1" val="12.85714"/>
                  <dgm:adj idx="2" val="64.28571"/>
                </dgm:adjLst>
              </dgm:shape>
            </dgm:else>
          </dgm:choose>
          <dgm:choose name="Name79">
            <dgm:if name="Name80" func="var" arg="dir" op="equ" val="norm">
              <dgm:presOf axis="ch desOrSelf" ptType="node node" st="3 1" cnt="1 0"/>
            </dgm:if>
            <dgm:else name="Name81">
              <dgm:choose name="Name82">
                <dgm:if name="Name83" axis="ch" ptType="node" func="cnt" op="equ" val="3">
                  <dgm:presOf axis="ch desOrSelf" ptType="node node" st="1 1" cnt="1 0"/>
                </dgm:if>
                <dgm:if name="Name84" axis="ch" ptType="node" func="cnt" op="equ" val="4">
                  <dgm:presOf axis="ch desOrSelf" ptType="node node" st="2 1" cnt="1 0"/>
                </dgm:if>
                <dgm:if name="Name85" axis="ch" ptType="node" func="cnt" op="equ" val="5">
                  <dgm:presOf axis="ch desOrSelf" ptType="node node" st="3 1" cnt="1 0"/>
                </dgm:if>
                <dgm:if name="Name86" axis="ch" ptType="node" func="cnt" op="equ" val="6">
                  <dgm:presOf axis="ch desOrSelf" ptType="node node" st="4 1" cnt="1 0"/>
                </dgm:if>
                <dgm:else name="Name87">
                  <dgm:presOf axis="ch desOrSelf" ptType="node node" st="5 1" cnt="1 0"/>
                </dgm:else>
              </dgm:choose>
            </dgm:else>
          </dgm:choose>
          <dgm:constrLst/>
          <dgm:ruleLst/>
        </dgm:layoutNode>
        <dgm:layoutNode name="dummy3a" moveWith="wedge3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3b" moveWith="wedge3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3Tx" moveWith="wedge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88">
            <dgm:if name="Name89" func="var" arg="dir" op="equ" val="norm">
              <dgm:presOf axis="ch desOrSelf" ptType="node node" st="3 1" cnt="1 0"/>
            </dgm:if>
            <dgm:else name="Name90">
              <dgm:choose name="Name91">
                <dgm:if name="Name92" axis="ch" ptType="node" func="cnt" op="equ" val="3">
                  <dgm:presOf axis="ch desOrSelf" ptType="node node" st="1 1" cnt="1 0"/>
                </dgm:if>
                <dgm:if name="Name93" axis="ch" ptType="node" func="cnt" op="equ" val="4">
                  <dgm:presOf axis="ch desOrSelf" ptType="node node" st="2 1" cnt="1 0"/>
                </dgm:if>
                <dgm:if name="Name94" axis="ch" ptType="node" func="cnt" op="equ" val="5">
                  <dgm:presOf axis="ch desOrSelf" ptType="node node" st="3 1" cnt="1 0"/>
                </dgm:if>
                <dgm:if name="Name95" axis="ch" ptType="node" func="cnt" op="equ" val="6">
                  <dgm:presOf axis="ch desOrSelf" ptType="node node" st="4 1" cnt="1 0"/>
                </dgm:if>
                <dgm:else name="Name96">
                  <dgm:presOf axis="ch desOrSelf" ptType="node node" st="5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97"/>
    </dgm:choose>
    <dgm:choose name="Name98">
      <dgm:if name="Name99" axis="ch" ptType="node" func="cnt" op="gte" val="4">
        <dgm:layoutNode name="wedge4">
          <dgm:alg type="sp"/>
          <dgm:choose name="Name100">
            <dgm:if name="Name101" axis="ch" ptType="node" func="cnt" op="equ" val="4">
              <dgm:shape xmlns:r="http://schemas.openxmlformats.org/officeDocument/2006/relationships" type="pie" r:blip="">
                <dgm:adjLst>
                  <dgm:adj idx="1" val="180"/>
                  <dgm:adj idx="2" val="270"/>
                </dgm:adjLst>
              </dgm:shape>
            </dgm:if>
            <dgm:if name="Name102" axis="ch" ptType="node" func="cnt" op="equ" val="5">
              <dgm:shape xmlns:r="http://schemas.openxmlformats.org/officeDocument/2006/relationships" type="pie" r:blip="">
                <dgm:adjLst>
                  <dgm:adj idx="1" val="126"/>
                  <dgm:adj idx="2" val="198"/>
                </dgm:adjLst>
              </dgm:shape>
            </dgm:if>
            <dgm:if name="Name103" axis="ch" ptType="node" func="cnt" op="equ" val="6">
              <dgm:shape xmlns:r="http://schemas.openxmlformats.org/officeDocument/2006/relationships" type="pie" r:blip="">
                <dgm:adjLst>
                  <dgm:adj idx="1" val="90"/>
                  <dgm:adj idx="2" val="150"/>
                </dgm:adjLst>
              </dgm:shape>
            </dgm:if>
            <dgm:else name="Name104">
              <dgm:shape xmlns:r="http://schemas.openxmlformats.org/officeDocument/2006/relationships" type="pie" r:blip="">
                <dgm:adjLst>
                  <dgm:adj idx="1" val="64.2871"/>
                  <dgm:adj idx="2" val="115.7143"/>
                </dgm:adjLst>
              </dgm:shape>
            </dgm:else>
          </dgm:choose>
          <dgm:choose name="Name105">
            <dgm:if name="Name106" func="var" arg="dir" op="equ" val="norm">
              <dgm:presOf axis="ch desOrSelf" ptType="node node" st="4 1" cnt="1 0"/>
            </dgm:if>
            <dgm:else name="Name107">
              <dgm:choose name="Name108">
                <dgm:if name="Name109" axis="ch" ptType="node" func="cnt" op="equ" val="4">
                  <dgm:presOf axis="ch desOrSelf" ptType="node node" st="1 1" cnt="1 0"/>
                </dgm:if>
                <dgm:if name="Name110" axis="ch" ptType="node" func="cnt" op="equ" val="5">
                  <dgm:presOf axis="ch desOrSelf" ptType="node node" st="2 1" cnt="1 0"/>
                </dgm:if>
                <dgm:if name="Name111" axis="ch" ptType="node" func="cnt" op="equ" val="6">
                  <dgm:presOf axis="ch desOrSelf" ptType="node node" st="3 1" cnt="1 0"/>
                </dgm:if>
                <dgm:else name="Name112">
                  <dgm:presOf axis="ch desOrSelf" ptType="node node" st="4 1" cnt="1 0"/>
                </dgm:else>
              </dgm:choose>
            </dgm:else>
          </dgm:choose>
          <dgm:constrLst/>
          <dgm:ruleLst/>
        </dgm:layoutNode>
        <dgm:layoutNode name="dummy4a" moveWith="wedge4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4b" moveWith="wedge4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4Tx" moveWith="wedge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13">
            <dgm:if name="Name114" func="var" arg="dir" op="equ" val="norm">
              <dgm:presOf axis="ch desOrSelf" ptType="node node" st="4 1" cnt="1 0"/>
            </dgm:if>
            <dgm:else name="Name115">
              <dgm:choose name="Name116">
                <dgm:if name="Name117" axis="ch" ptType="node" func="cnt" op="equ" val="4">
                  <dgm:presOf axis="ch desOrSelf" ptType="node node" st="1 1" cnt="1 0"/>
                </dgm:if>
                <dgm:if name="Name118" axis="ch" ptType="node" func="cnt" op="equ" val="5">
                  <dgm:presOf axis="ch desOrSelf" ptType="node node" st="2 1" cnt="1 0"/>
                </dgm:if>
                <dgm:if name="Name119" axis="ch" ptType="node" func="cnt" op="equ" val="6">
                  <dgm:presOf axis="ch desOrSelf" ptType="node node" st="3 1" cnt="1 0"/>
                </dgm:if>
                <dgm:else name="Name120">
                  <dgm:presOf axis="ch desOrSelf" ptType="node node" st="4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21"/>
    </dgm:choose>
    <dgm:choose name="Name122">
      <dgm:if name="Name123" axis="ch" ptType="node" func="cnt" op="gte" val="5">
        <dgm:layoutNode name="wedge5">
          <dgm:alg type="sp"/>
          <dgm:choose name="Name124">
            <dgm:if name="Name125" axis="ch" ptType="node" func="cnt" op="equ" val="5">
              <dgm:shape xmlns:r="http://schemas.openxmlformats.org/officeDocument/2006/relationships" type="pie" r:blip="">
                <dgm:adjLst>
                  <dgm:adj idx="1" val="198"/>
                  <dgm:adj idx="2" val="270"/>
                </dgm:adjLst>
              </dgm:shape>
            </dgm:if>
            <dgm:if name="Name126" axis="ch" ptType="node" func="cnt" op="equ" val="6">
              <dgm:shape xmlns:r="http://schemas.openxmlformats.org/officeDocument/2006/relationships" type="pie" r:blip="">
                <dgm:adjLst>
                  <dgm:adj idx="1" val="150"/>
                  <dgm:adj idx="2" val="210"/>
                </dgm:adjLst>
              </dgm:shape>
            </dgm:if>
            <dgm:else name="Name127">
              <dgm:shape xmlns:r="http://schemas.openxmlformats.org/officeDocument/2006/relationships" type="pie" r:blip="">
                <dgm:adjLst>
                  <dgm:adj idx="1" val="115.7143"/>
                  <dgm:adj idx="2" val="167.1429"/>
                </dgm:adjLst>
              </dgm:shape>
            </dgm:else>
          </dgm:choose>
          <dgm:choose name="Name128">
            <dgm:if name="Name129" func="var" arg="dir" op="equ" val="norm">
              <dgm:presOf axis="ch desOrSelf" ptType="node node" st="5 1" cnt="1 0"/>
            </dgm:if>
            <dgm:else name="Name130">
              <dgm:choose name="Name131">
                <dgm:if name="Name132" axis="ch" ptType="node" func="cnt" op="equ" val="5">
                  <dgm:presOf axis="ch desOrSelf" ptType="node node" st="1 1" cnt="1 0"/>
                </dgm:if>
                <dgm:if name="Name133" axis="ch" ptType="node" func="cnt" op="equ" val="6">
                  <dgm:presOf axis="ch desOrSelf" ptType="node node" st="2 1" cnt="1 0"/>
                </dgm:if>
                <dgm:else name="Name134">
                  <dgm:presOf axis="ch desOrSelf" ptType="node node" st="3 1" cnt="1 0"/>
                </dgm:else>
              </dgm:choose>
            </dgm:else>
          </dgm:choose>
          <dgm:constrLst/>
          <dgm:ruleLst/>
        </dgm:layoutNode>
        <dgm:layoutNode name="dummy5a" moveWith="wedge5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5b" moveWith="wedge5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5Tx" moveWith="wedge5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35">
            <dgm:if name="Name136" func="var" arg="dir" op="equ" val="norm">
              <dgm:presOf axis="ch desOrSelf" ptType="node node" st="5 1" cnt="1 0"/>
            </dgm:if>
            <dgm:else name="Name137">
              <dgm:choose name="Name138">
                <dgm:if name="Name139" axis="ch" ptType="node" func="cnt" op="equ" val="5">
                  <dgm:presOf axis="ch desOrSelf" ptType="node node" st="1 1" cnt="1 0"/>
                </dgm:if>
                <dgm:if name="Name140" axis="ch" ptType="node" func="cnt" op="equ" val="6">
                  <dgm:presOf axis="ch desOrSelf" ptType="node node" st="2 1" cnt="1 0"/>
                </dgm:if>
                <dgm:else name="Name141">
                  <dgm:presOf axis="ch desOrSelf" ptType="node node" st="3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42"/>
    </dgm:choose>
    <dgm:choose name="Name143">
      <dgm:if name="Name144" axis="ch" ptType="node" func="cnt" op="gte" val="6">
        <dgm:layoutNode name="wedge6">
          <dgm:alg type="sp"/>
          <dgm:choose name="Name145">
            <dgm:if name="Name146" axis="ch" ptType="node" func="cnt" op="equ" val="6">
              <dgm:shape xmlns:r="http://schemas.openxmlformats.org/officeDocument/2006/relationships" type="pie" r:blip="">
                <dgm:adjLst>
                  <dgm:adj idx="1" val="210"/>
                  <dgm:adj idx="2" val="270"/>
                </dgm:adjLst>
              </dgm:shape>
            </dgm:if>
            <dgm:else name="Name147">
              <dgm:shape xmlns:r="http://schemas.openxmlformats.org/officeDocument/2006/relationships" type="pie" r:blip="">
                <dgm:adjLst>
                  <dgm:adj idx="1" val="167.1429"/>
                  <dgm:adj idx="2" val="218.5714"/>
                </dgm:adjLst>
              </dgm:shape>
            </dgm:else>
          </dgm:choose>
          <dgm:choose name="Name148">
            <dgm:if name="Name149" func="var" arg="dir" op="equ" val="norm">
              <dgm:presOf axis="ch desOrSelf" ptType="node node" st="6 1" cnt="1 0"/>
            </dgm:if>
            <dgm:else name="Name150">
              <dgm:choose name="Name151">
                <dgm:if name="Name152" axis="ch" ptType="node" func="cnt" op="equ" val="6">
                  <dgm:presOf axis="ch desOrSelf" ptType="node node" st="1 1" cnt="1 0"/>
                </dgm:if>
                <dgm:else name="Name153">
                  <dgm:presOf axis="ch desOrSelf" ptType="node node" st="2 1" cnt="1 0"/>
                </dgm:else>
              </dgm:choose>
            </dgm:else>
          </dgm:choose>
          <dgm:constrLst/>
          <dgm:ruleLst/>
        </dgm:layoutNode>
        <dgm:layoutNode name="dummy6a" moveWith="wedge6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6b" moveWith="wedge6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6Tx" moveWith="wedge6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54">
            <dgm:if name="Name155" func="var" arg="dir" op="equ" val="norm">
              <dgm:presOf axis="ch desOrSelf" ptType="node node" st="6 1" cnt="1 0"/>
            </dgm:if>
            <dgm:else name="Name156">
              <dgm:choose name="Name157">
                <dgm:if name="Name158" axis="ch" ptType="node" func="cnt" op="equ" val="6">
                  <dgm:presOf axis="ch desOrSelf" ptType="node node" st="1 1" cnt="1 0"/>
                </dgm:if>
                <dgm:else name="Name159">
                  <dgm:presOf axis="ch desOrSelf" ptType="node node" st="2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60"/>
    </dgm:choose>
    <dgm:choose name="Name161">
      <dgm:if name="Name162" axis="ch" ptType="node" func="cnt" op="gte" val="7">
        <dgm:layoutNode name="wedge7">
          <dgm:alg type="sp"/>
          <dgm:shape xmlns:r="http://schemas.openxmlformats.org/officeDocument/2006/relationships" type="pie" r:blip="">
            <dgm:adjLst>
              <dgm:adj idx="1" val="218.5714"/>
              <dgm:adj idx="2" val="270"/>
            </dgm:adjLst>
          </dgm:shape>
          <dgm:choose name="Name163">
            <dgm:if name="Name164" func="var" arg="dir" op="equ" val="norm">
              <dgm:presOf axis="ch desOrSelf" ptType="node node" st="7 1" cnt="1 0"/>
            </dgm:if>
            <dgm:else name="Name165">
              <dgm:presOf axis="ch desOrSelf" ptType="node node" st="1 1" cnt="1 0"/>
            </dgm:else>
          </dgm:choose>
          <dgm:constrLst/>
          <dgm:ruleLst/>
        </dgm:layoutNode>
        <dgm:layoutNode name="dummy7a" moveWith="wedge7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7b" moveWith="wedge7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7Tx" moveWith="wedge7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66">
            <dgm:if name="Name167" func="var" arg="dir" op="equ" val="norm">
              <dgm:presOf axis="ch desOrSelf" ptType="node node" st="7 1" cnt="1 0"/>
            </dgm:if>
            <dgm:else name="Name168">
              <dgm:presOf axis="ch desOrSelf" ptType="node node" st="1 1" cnt="1 0"/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69"/>
    </dgm:choose>
    <dgm:choose name="Name170">
      <dgm:if name="Name171" axis="ch" ptType="node" func="cnt" op="equ" val="1">
        <dgm:forEach name="Name172" axis="ch" ptType="sibTrans" hideLastTrans="0" cnt="1">
          <dgm:layoutNode name="arrowWedge1single" styleLbl="fgSibTrans2D1">
            <dgm:choose name="Name173">
              <dgm:if name="Name174" func="var" arg="dir" op="equ" val="norm">
                <dgm:alg type="conn">
                  <dgm:param type="connRout" val="longCurve"/>
                  <dgm:param type="srcNode" val="dummy1a"/>
                  <dgm:param type="dstNode" val="dummy1b"/>
                  <dgm:param type="begPts" val="tL"/>
                  <dgm:param type="endPts" val="tR"/>
                  <dgm:param type="begSty" val="arr"/>
                  <dgm:param type="endSty" val="noArr"/>
                </dgm:alg>
              </dgm:if>
              <dgm:else name="Name175">
                <dgm:alg type="conn">
                  <dgm:param type="connRout" val="longCurve"/>
                  <dgm:param type="srcNode" val="dummy1a"/>
                  <dgm:param type="dstNode" val="dummy1b"/>
                  <dgm:param type="begPts" val="tL"/>
                  <dgm:param type="endPts" val="tR"/>
                  <dgm:param type="begSty" val="noArr"/>
                  <dgm:param type="endSty" val="arr"/>
                </dgm:alg>
              </dgm:else>
            </dgm:choose>
            <dgm:shape xmlns:r="http://schemas.openxmlformats.org/officeDocument/2006/relationships" type="conn" r:blip="">
              <dgm:adjLst/>
            </dgm:shape>
            <dgm:presOf/>
            <dgm:constrLst>
              <dgm:constr type="w" val="1"/>
              <dgm:constr type="begPad"/>
              <dgm:constr type="endPad"/>
            </dgm:constrLst>
            <dgm:ruleLst/>
          </dgm:layoutNode>
        </dgm:forEach>
      </dgm:if>
      <dgm:if name="Name176" axis="ch" ptType="node" func="cnt" op="gte" val="2">
        <dgm:forEach name="Name177" axis="ch" ptType="sibTrans" hideLastTrans="0" cnt="1">
          <dgm:layoutNode name="arrowWedge1" styleLbl="fgSibTrans2D1">
            <dgm:choose name="Name178">
              <dgm:if name="Name179" func="var" arg="dir" op="equ" val="norm">
                <dgm:alg type="conn">
                  <dgm:param type="connRout" val="curve"/>
                  <dgm:param type="srcNode" val="dummy1a"/>
                  <dgm:param type="dstNode" val="dummy1b"/>
                  <dgm:param type="begPts" val="tL"/>
                  <dgm:param type="endPts" val="tL"/>
                  <dgm:param type="begSty" val="noArr"/>
                  <dgm:param type="endSty" val="arr"/>
                </dgm:alg>
              </dgm:if>
              <dgm:else name="Name180">
                <dgm:alg type="conn">
                  <dgm:param type="connRout" val="curve"/>
                  <dgm:param type="srcNode" val="dummy1a"/>
                  <dgm:param type="dstNode" val="dummy1b"/>
                  <dgm:param type="begPts" val="tL"/>
                  <dgm:param type="endPts" val="tL"/>
                  <dgm:param type="begSty" val="arr"/>
                  <dgm:param type="endSty" val="noArr"/>
                </dgm:alg>
              </dgm:else>
            </dgm:choose>
            <dgm:shape xmlns:r="http://schemas.openxmlformats.org/officeDocument/2006/relationships" type="conn" r:blip="">
              <dgm:adjLst/>
            </dgm:shape>
            <dgm:presOf/>
            <dgm:constrLst>
              <dgm:constr type="w" val="1"/>
              <dgm:constr type="begPad"/>
              <dgm:constr type="endPad"/>
            </dgm:constrLst>
            <dgm:ruleLst/>
          </dgm:layoutNode>
        </dgm:forEach>
      </dgm:if>
      <dgm:else name="Name181"/>
    </dgm:choose>
    <dgm:forEach name="Name182" axis="ch" ptType="sibTrans" hideLastTrans="0" st="2" cnt="1">
      <dgm:layoutNode name="arrowWedge2" styleLbl="fgSibTrans2D1">
        <dgm:choose name="Name183">
          <dgm:if name="Name184" func="var" arg="dir" op="equ" val="norm">
            <dgm:alg type="conn">
              <dgm:param type="connRout" val="curve"/>
              <dgm:param type="srcNode" val="dummy2a"/>
              <dgm:param type="dstNode" val="dummy2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85">
            <dgm:alg type="conn">
              <dgm:param type="connRout" val="curve"/>
              <dgm:param type="srcNode" val="dummy2a"/>
              <dgm:param type="dstNode" val="dummy2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86" axis="ch" ptType="sibTrans" hideLastTrans="0" st="3" cnt="1">
      <dgm:layoutNode name="arrowWedge3" styleLbl="fgSibTrans2D1">
        <dgm:choose name="Name187">
          <dgm:if name="Name188" func="var" arg="dir" op="equ" val="norm">
            <dgm:alg type="conn">
              <dgm:param type="connRout" val="curve"/>
              <dgm:param type="srcNode" val="dummy3a"/>
              <dgm:param type="dstNode" val="dummy3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89">
            <dgm:alg type="conn">
              <dgm:param type="connRout" val="curve"/>
              <dgm:param type="srcNode" val="dummy3a"/>
              <dgm:param type="dstNode" val="dummy3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0" axis="ch" ptType="sibTrans" hideLastTrans="0" st="4" cnt="1">
      <dgm:layoutNode name="arrowWedge4" styleLbl="fgSibTrans2D1">
        <dgm:choose name="Name191">
          <dgm:if name="Name192" func="var" arg="dir" op="equ" val="norm">
            <dgm:alg type="conn">
              <dgm:param type="connRout" val="curve"/>
              <dgm:param type="srcNode" val="dummy4a"/>
              <dgm:param type="dstNode" val="dummy4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93">
            <dgm:alg type="conn">
              <dgm:param type="connRout" val="curve"/>
              <dgm:param type="srcNode" val="dummy4a"/>
              <dgm:param type="dstNode" val="dummy4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4" axis="ch" ptType="sibTrans" hideLastTrans="0" st="5" cnt="1">
      <dgm:layoutNode name="arrowWedge5" styleLbl="fgSibTrans2D1">
        <dgm:choose name="Name195">
          <dgm:if name="Name196" func="var" arg="dir" op="equ" val="norm">
            <dgm:alg type="conn">
              <dgm:param type="connRout" val="curve"/>
              <dgm:param type="srcNode" val="dummy5a"/>
              <dgm:param type="dstNode" val="dummy5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97">
            <dgm:alg type="conn">
              <dgm:param type="connRout" val="curve"/>
              <dgm:param type="srcNode" val="dummy5a"/>
              <dgm:param type="dstNode" val="dummy5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8" axis="ch" ptType="sibTrans" hideLastTrans="0" st="6" cnt="1">
      <dgm:layoutNode name="arrowWedge6" styleLbl="fgSibTrans2D1">
        <dgm:choose name="Name199">
          <dgm:if name="Name200" func="var" arg="dir" op="equ" val="norm">
            <dgm:alg type="conn">
              <dgm:param type="connRout" val="curve"/>
              <dgm:param type="srcNode" val="dummy6a"/>
              <dgm:param type="dstNode" val="dummy6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201">
            <dgm:alg type="conn">
              <dgm:param type="connRout" val="curve"/>
              <dgm:param type="srcNode" val="dummy6a"/>
              <dgm:param type="dstNode" val="dummy6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202" axis="ch" ptType="sibTrans" hideLastTrans="0" st="7" cnt="1">
      <dgm:layoutNode name="arrowWedge7" styleLbl="fgSibTrans2D1">
        <dgm:choose name="Name203">
          <dgm:if name="Name204" func="var" arg="dir" op="equ" val="norm">
            <dgm:alg type="conn">
              <dgm:param type="connRout" val="curve"/>
              <dgm:param type="srcNode" val="dummy7a"/>
              <dgm:param type="dstNode" val="dummy7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205">
            <dgm:alg type="conn">
              <dgm:param type="connRout" val="curve"/>
              <dgm:param type="srcNode" val="dummy7a"/>
              <dgm:param type="dstNode" val="dummy7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5AECCAB-6BC7-4A29-BDF1-A3793BAB5E2B}" type="datetimeFigureOut">
              <a:rPr lang="ru-RU" smtClean="0"/>
              <a:t>10.03.2023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CF38EC2-9A83-44B2-8D8E-44EAC158DA7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326518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90488" y="744538"/>
            <a:ext cx="6616700" cy="3722687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3489344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543A663-DA2A-4C8A-9DF3-9C9C1635D906}" type="slidenum">
              <a:rPr lang="ru-RU" smtClean="0"/>
              <a:pPr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4423939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F38EC2-9A83-44B2-8D8E-44EAC158DA72}" type="slidenum">
              <a:rPr lang="ru-RU" smtClean="0"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929068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26267A-A92A-4A32-BBA6-A8F8B7F26A0F}" type="datetimeFigureOut">
              <a:rPr lang="ru-RU" smtClean="0"/>
              <a:t>10.03.2023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3AAFB6-2BBC-45C7-802B-BFE68BD7887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878082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26267A-A92A-4A32-BBA6-A8F8B7F26A0F}" type="datetimeFigureOut">
              <a:rPr lang="ru-RU" smtClean="0"/>
              <a:t>10.03.2023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3AAFB6-2BBC-45C7-802B-BFE68BD7887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689179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26267A-A92A-4A32-BBA6-A8F8B7F26A0F}" type="datetimeFigureOut">
              <a:rPr lang="ru-RU" smtClean="0"/>
              <a:t>10.03.2023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3AAFB6-2BBC-45C7-802B-BFE68BD7887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9392166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Автор и дата"/>
          <p:cNvSpPr txBox="1">
            <a:spLocks noGrp="1"/>
          </p:cNvSpPr>
          <p:nvPr>
            <p:ph type="body" sz="quarter" idx="13" hasCustomPrompt="1"/>
          </p:nvPr>
        </p:nvSpPr>
        <p:spPr>
          <a:xfrm>
            <a:off x="600670" y="5929931"/>
            <a:ext cx="10985502" cy="31849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412750">
              <a:lnSpc>
                <a:spcPct val="100000"/>
              </a:lnSpc>
              <a:spcBef>
                <a:spcPts val="0"/>
              </a:spcBef>
              <a:buSzTx/>
              <a:buNone/>
              <a:defRPr sz="1800" b="1"/>
            </a:lvl1pPr>
          </a:lstStyle>
          <a:p>
            <a:r>
              <a:t>Автор и дата</a:t>
            </a:r>
          </a:p>
        </p:txBody>
      </p:sp>
      <p:sp>
        <p:nvSpPr>
          <p:cNvPr id="12" name="Заголовок презентации"/>
          <p:cNvSpPr txBox="1">
            <a:spLocks noGrp="1"/>
          </p:cNvSpPr>
          <p:nvPr>
            <p:ph type="title" hasCustomPrompt="1"/>
          </p:nvPr>
        </p:nvSpPr>
        <p:spPr>
          <a:xfrm>
            <a:off x="603248" y="1287496"/>
            <a:ext cx="10985502" cy="2324101"/>
          </a:xfrm>
          <a:prstGeom prst="rect">
            <a:avLst/>
          </a:prstGeom>
        </p:spPr>
        <p:txBody>
          <a:bodyPr anchor="b"/>
          <a:lstStyle>
            <a:lvl1pPr>
              <a:defRPr sz="5800" spc="-116"/>
            </a:lvl1pPr>
          </a:lstStyle>
          <a:p>
            <a:r>
              <a:t>Заголовок презентации</a:t>
            </a:r>
          </a:p>
        </p:txBody>
      </p:sp>
      <p:sp>
        <p:nvSpPr>
          <p:cNvPr id="13" name="Уровень текста 1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600671" y="3611595"/>
            <a:ext cx="10985501" cy="952501"/>
          </a:xfrm>
          <a:prstGeom prst="rect">
            <a:avLst/>
          </a:prstGeom>
        </p:spPr>
        <p:txBody>
          <a:bodyPr/>
          <a:lstStyle>
            <a:lvl1pPr marL="0" indent="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1pPr>
            <a:lvl2pPr marL="0" indent="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2pPr>
            <a:lvl3pPr marL="0" indent="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3pPr>
            <a:lvl4pPr marL="0" indent="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4pPr>
            <a:lvl5pPr marL="0" indent="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5pPr>
          </a:lstStyle>
          <a:p>
            <a:r>
              <a:t>Подзаголовок презентации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4" name="Номер слайда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12463931"/>
      </p:ext>
    </p:extLst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Заголовок и объект">
  <p:cSld name="1_Заголовок и объект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Google Shape;18;p12" descr="Изображение выглядит как текст&#10;&#10;Автоматически созданное описание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1316540" y="128091"/>
            <a:ext cx="746986" cy="867972"/>
          </a:xfrm>
          <a:prstGeom prst="rect">
            <a:avLst/>
          </a:prstGeom>
          <a:noFill/>
          <a:ln>
            <a:noFill/>
          </a:ln>
        </p:spPr>
      </p:pic>
      <p:sp>
        <p:nvSpPr>
          <p:cNvPr id="19" name="Google Shape;19;p12"/>
          <p:cNvSpPr txBox="1"/>
          <p:nvPr/>
        </p:nvSpPr>
        <p:spPr>
          <a:xfrm>
            <a:off x="11358290" y="6420656"/>
            <a:ext cx="735805" cy="3763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 sz="1600" b="0" i="0" u="none" strike="noStrike" cap="none">
                <a:solidFill>
                  <a:srgbClr val="0072BC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600" b="0" i="0" u="none" strike="noStrike" cap="none">
              <a:solidFill>
                <a:srgbClr val="0072BC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20" name="Google Shape;20;p12"/>
          <p:cNvCxnSpPr/>
          <p:nvPr/>
        </p:nvCxnSpPr>
        <p:spPr>
          <a:xfrm>
            <a:off x="0" y="1117600"/>
            <a:ext cx="1857829" cy="0"/>
          </a:xfrm>
          <a:prstGeom prst="straightConnector1">
            <a:avLst/>
          </a:prstGeom>
          <a:noFill/>
          <a:ln w="76200" cap="flat" cmpd="sng">
            <a:solidFill>
              <a:srgbClr val="0072BC"/>
            </a:solidFill>
            <a:prstDash val="solid"/>
            <a:miter lim="800000"/>
            <a:headEnd type="none" w="sm" len="sm"/>
            <a:tailEnd type="none" w="sm" len="sm"/>
          </a:ln>
        </p:spPr>
      </p:cxnSp>
    </p:spTree>
    <p:extLst>
      <p:ext uri="{BB962C8B-B14F-4D97-AF65-F5344CB8AC3E}">
        <p14:creationId xmlns:p14="http://schemas.microsoft.com/office/powerpoint/2010/main" val="39974988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26267A-A92A-4A32-BBA6-A8F8B7F26A0F}" type="datetimeFigureOut">
              <a:rPr lang="ru-RU" smtClean="0"/>
              <a:t>10.03.2023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3AAFB6-2BBC-45C7-802B-BFE68BD7887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430790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26267A-A92A-4A32-BBA6-A8F8B7F26A0F}" type="datetimeFigureOut">
              <a:rPr lang="ru-RU" smtClean="0"/>
              <a:t>10.03.2023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3AAFB6-2BBC-45C7-802B-BFE68BD7887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254427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26267A-A92A-4A32-BBA6-A8F8B7F26A0F}" type="datetimeFigureOut">
              <a:rPr lang="ru-RU" smtClean="0"/>
              <a:t>10.03.2023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3AAFB6-2BBC-45C7-802B-BFE68BD7887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952842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26267A-A92A-4A32-BBA6-A8F8B7F26A0F}" type="datetimeFigureOut">
              <a:rPr lang="ru-RU" smtClean="0"/>
              <a:t>10.03.2023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3AAFB6-2BBC-45C7-802B-BFE68BD7887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379678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26267A-A92A-4A32-BBA6-A8F8B7F26A0F}" type="datetimeFigureOut">
              <a:rPr lang="ru-RU" smtClean="0"/>
              <a:t>10.03.2023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3AAFB6-2BBC-45C7-802B-BFE68BD7887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965347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26267A-A92A-4A32-BBA6-A8F8B7F26A0F}" type="datetimeFigureOut">
              <a:rPr lang="ru-RU" smtClean="0"/>
              <a:t>10.03.2023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3AAFB6-2BBC-45C7-802B-BFE68BD7887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765334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26267A-A92A-4A32-BBA6-A8F8B7F26A0F}" type="datetimeFigureOut">
              <a:rPr lang="ru-RU" smtClean="0"/>
              <a:t>10.03.2023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3AAFB6-2BBC-45C7-802B-BFE68BD7887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850526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26267A-A92A-4A32-BBA6-A8F8B7F26A0F}" type="datetimeFigureOut">
              <a:rPr lang="ru-RU" smtClean="0"/>
              <a:t>10.03.2023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3AAFB6-2BBC-45C7-802B-BFE68BD7887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013786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6267A-A92A-4A32-BBA6-A8F8B7F26A0F}" type="datetimeFigureOut">
              <a:rPr lang="ru-RU" smtClean="0"/>
              <a:t>10.03.2023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3AAFB6-2BBC-45C7-802B-BFE68BD7887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299183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Фигура">
            <a:extLst>
              <a:ext uri="{FF2B5EF4-FFF2-40B4-BE49-F238E27FC236}">
                <a16:creationId xmlns:a16="http://schemas.microsoft.com/office/drawing/2014/main" id="{C3B488C4-6873-B540-8A56-284D0401DB0F}"/>
              </a:ext>
            </a:extLst>
          </p:cNvPr>
          <p:cNvSpPr/>
          <p:nvPr/>
        </p:nvSpPr>
        <p:spPr>
          <a:xfrm>
            <a:off x="97330" y="-18654"/>
            <a:ext cx="8661157" cy="689530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0"/>
                </a:moveTo>
                <a:lnTo>
                  <a:pt x="0" y="21600"/>
                </a:lnTo>
                <a:lnTo>
                  <a:pt x="16965" y="21600"/>
                </a:lnTo>
                <a:lnTo>
                  <a:pt x="21600" y="10800"/>
                </a:lnTo>
                <a:lnTo>
                  <a:pt x="16965" y="0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 w="12700">
            <a:solidFill>
              <a:schemeClr val="accent5">
                <a:lumMod val="40000"/>
                <a:lumOff val="60000"/>
              </a:schemeClr>
            </a:solidFill>
            <a:miter lim="400000"/>
          </a:ln>
        </p:spPr>
        <p:txBody>
          <a:bodyPr lIns="25400" tIns="25400" rIns="25400" bIns="25400" anchor="ctr"/>
          <a:lstStyle/>
          <a:p>
            <a:pPr algn="ctr" defTabSz="412750"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sp>
        <p:nvSpPr>
          <p:cNvPr id="14" name="Фигура">
            <a:extLst>
              <a:ext uri="{FF2B5EF4-FFF2-40B4-BE49-F238E27FC236}">
                <a16:creationId xmlns:a16="http://schemas.microsoft.com/office/drawing/2014/main" id="{788C4569-BF6A-2746-B83D-50BB950F1DF1}"/>
              </a:ext>
            </a:extLst>
          </p:cNvPr>
          <p:cNvSpPr/>
          <p:nvPr/>
        </p:nvSpPr>
        <p:spPr>
          <a:xfrm>
            <a:off x="97330" y="-20152"/>
            <a:ext cx="8138518" cy="689530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0"/>
                </a:moveTo>
                <a:lnTo>
                  <a:pt x="0" y="21600"/>
                </a:lnTo>
                <a:lnTo>
                  <a:pt x="16667" y="21600"/>
                </a:lnTo>
                <a:lnTo>
                  <a:pt x="21600" y="10800"/>
                </a:lnTo>
                <a:lnTo>
                  <a:pt x="16667" y="0"/>
                </a:ln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chemeClr val="accent4">
                  <a:lumMod val="0"/>
                  <a:lumOff val="100000"/>
                </a:schemeClr>
              </a:gs>
              <a:gs pos="23000">
                <a:schemeClr val="accent4">
                  <a:lumMod val="26000"/>
                  <a:lumOff val="74000"/>
                </a:schemeClr>
              </a:gs>
              <a:gs pos="100000">
                <a:schemeClr val="accent4">
                  <a:lumMod val="100000"/>
                </a:schemeClr>
              </a:gs>
            </a:gsLst>
            <a:lin ang="8100000" scaled="1"/>
            <a:tileRect/>
          </a:gra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>
              <a:solidFill>
                <a:srgbClr val="FFD860"/>
              </a:solidFill>
            </a:endParaRPr>
          </a:p>
        </p:txBody>
      </p:sp>
      <p:sp>
        <p:nvSpPr>
          <p:cNvPr id="18" name="Фигура">
            <a:extLst>
              <a:ext uri="{FF2B5EF4-FFF2-40B4-BE49-F238E27FC236}">
                <a16:creationId xmlns:a16="http://schemas.microsoft.com/office/drawing/2014/main" id="{788C4569-BF6A-2746-B83D-50BB950F1DF1}"/>
              </a:ext>
            </a:extLst>
          </p:cNvPr>
          <p:cNvSpPr/>
          <p:nvPr/>
        </p:nvSpPr>
        <p:spPr>
          <a:xfrm>
            <a:off x="-439076" y="-23734"/>
            <a:ext cx="8138518" cy="689530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0"/>
                </a:moveTo>
                <a:lnTo>
                  <a:pt x="0" y="21600"/>
                </a:lnTo>
                <a:lnTo>
                  <a:pt x="16667" y="21600"/>
                </a:lnTo>
                <a:lnTo>
                  <a:pt x="21600" y="10800"/>
                </a:lnTo>
                <a:lnTo>
                  <a:pt x="16667" y="0"/>
                </a:lnTo>
                <a:lnTo>
                  <a:pt x="0" y="0"/>
                </a:lnTo>
                <a:close/>
              </a:path>
            </a:pathLst>
          </a:custGeom>
          <a:solidFill>
            <a:srgbClr val="1B328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>
              <a:solidFill>
                <a:srgbClr val="1B3281"/>
              </a:solidFill>
            </a:endParaRPr>
          </a:p>
        </p:txBody>
      </p:sp>
      <p:sp>
        <p:nvSpPr>
          <p:cNvPr id="19" name="Развитие  сегмента  зубных паст"/>
          <p:cNvSpPr txBox="1"/>
          <p:nvPr/>
        </p:nvSpPr>
        <p:spPr>
          <a:xfrm>
            <a:off x="-61563" y="2504049"/>
            <a:ext cx="7341594" cy="212757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25400" tIns="25400" rIns="25400" bIns="25400" anchor="ctr">
            <a:spAutoFit/>
          </a:bodyPr>
          <a:lstStyle/>
          <a:p>
            <a:pPr>
              <a:lnSpc>
                <a:spcPct val="70000"/>
              </a:lnSpc>
              <a:defRPr sz="11600">
                <a:solidFill>
                  <a:schemeClr val="accent1">
                    <a:lumOff val="16847"/>
                  </a:schemeClr>
                </a:solidFill>
                <a:latin typeface="Muller Bold"/>
                <a:ea typeface="Muller Bold"/>
                <a:cs typeface="Muller Bold"/>
                <a:sym typeface="Muller Bold"/>
              </a:defRPr>
            </a:pPr>
            <a:r>
              <a:rPr lang="ru-RU" sz="4800" dirty="0">
                <a:solidFill>
                  <a:schemeClr val="bg1"/>
                </a:solidFill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  <a:sym typeface="Muller Bold"/>
              </a:rPr>
              <a:t>ФГОС – ключевой регулятор формирования единого образовательного </a:t>
            </a:r>
            <a:r>
              <a:rPr lang="ru-RU" sz="4800" dirty="0" smtClean="0">
                <a:solidFill>
                  <a:schemeClr val="bg1"/>
                </a:solidFill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  <a:sym typeface="Muller Bold"/>
              </a:rPr>
              <a:t>пространства</a:t>
            </a:r>
            <a:endParaRPr lang="ru-RU" sz="4400" dirty="0">
              <a:solidFill>
                <a:srgbClr val="FF0000"/>
              </a:solidFill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2" name="Рисунок 11"/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79376" y="260648"/>
            <a:ext cx="1622349" cy="1700232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73184" y="393815"/>
            <a:ext cx="1691639" cy="1887124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269460" y="5589182"/>
            <a:ext cx="480663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МАНСУРОВА СВЕТЛАНА ЕФИМОВНА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3415467160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8127" y="1466033"/>
            <a:ext cx="5352621" cy="4839706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695858" y="1523573"/>
            <a:ext cx="4756273" cy="2362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sz="2800" dirty="0" err="1">
                <a:solidFill>
                  <a:srgbClr val="0070C0"/>
                </a:solidFill>
                <a:latin typeface="Arial Narrow" panose="020B0606020202030204" pitchFamily="34" charset="0"/>
              </a:rPr>
              <a:t>Метапредметные</a:t>
            </a:r>
            <a:r>
              <a:rPr lang="ru-RU" sz="2800" dirty="0">
                <a:solidFill>
                  <a:srgbClr val="0070C0"/>
                </a:solidFill>
                <a:latin typeface="Arial Narrow" panose="020B0606020202030204" pitchFamily="34" charset="0"/>
              </a:rPr>
              <a:t> и личностные результаты наряду с предметными </a:t>
            </a:r>
            <a:r>
              <a:rPr lang="ru-RU" sz="2800" dirty="0" smtClean="0">
                <a:solidFill>
                  <a:srgbClr val="0070C0"/>
                </a:solidFill>
                <a:latin typeface="Arial Narrow" panose="020B0606020202030204" pitchFamily="34" charset="0"/>
              </a:rPr>
              <a:t>формируются </a:t>
            </a:r>
            <a:r>
              <a:rPr lang="ru-RU" sz="2800" dirty="0">
                <a:solidFill>
                  <a:srgbClr val="0070C0"/>
                </a:solidFill>
                <a:latin typeface="Arial Narrow" panose="020B0606020202030204" pitchFamily="34" charset="0"/>
              </a:rPr>
              <a:t>на </a:t>
            </a:r>
            <a:r>
              <a:rPr lang="ru-RU" sz="2800" dirty="0" smtClean="0">
                <a:solidFill>
                  <a:srgbClr val="0070C0"/>
                </a:solidFill>
                <a:latin typeface="Arial Narrow" panose="020B0606020202030204" pitchFamily="34" charset="0"/>
              </a:rPr>
              <a:t>учебных </a:t>
            </a:r>
            <a:r>
              <a:rPr lang="ru-RU" sz="2800" dirty="0">
                <a:solidFill>
                  <a:srgbClr val="0070C0"/>
                </a:solidFill>
                <a:latin typeface="Arial Narrow" panose="020B0606020202030204" pitchFamily="34" charset="0"/>
              </a:rPr>
              <a:t>занятиях (уроках</a:t>
            </a:r>
            <a:r>
              <a:rPr lang="ru-RU" sz="2800" dirty="0" smtClean="0">
                <a:solidFill>
                  <a:srgbClr val="0070C0"/>
                </a:solidFill>
                <a:latin typeface="Arial Narrow" panose="020B0606020202030204" pitchFamily="34" charset="0"/>
              </a:rPr>
              <a:t>)</a:t>
            </a:r>
            <a:r>
              <a:rPr lang="ru-RU" sz="2800" dirty="0">
                <a:solidFill>
                  <a:srgbClr val="0070C0"/>
                </a:solidFill>
                <a:latin typeface="Arial Narrow" panose="020B0606020202030204" pitchFamily="34" charset="0"/>
              </a:rPr>
              <a:t> </a:t>
            </a:r>
            <a:r>
              <a:rPr lang="ru-RU" sz="2800" dirty="0" smtClean="0">
                <a:solidFill>
                  <a:srgbClr val="0070C0"/>
                </a:solidFill>
                <a:latin typeface="Arial Narrow" panose="020B0606020202030204" pitchFamily="34" charset="0"/>
              </a:rPr>
              <a:t>по всем учебным предметам </a:t>
            </a:r>
            <a:endParaRPr lang="ru-RU" sz="2800" dirty="0">
              <a:solidFill>
                <a:srgbClr val="0070C0"/>
              </a:solidFill>
              <a:latin typeface="Arial Narrow" panose="020B060602020203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90535" y="-37070"/>
            <a:ext cx="11624649" cy="12779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3600" dirty="0">
                <a:latin typeface="Arial" panose="020B0604020202020204" pitchFamily="34" charset="0"/>
                <a:cs typeface="Arial" panose="020B0604020202020204" pitchFamily="34" charset="0"/>
              </a:rPr>
              <a:t>На каких учебных занятиях (уроках) формируются </a:t>
            </a:r>
            <a:r>
              <a:rPr lang="ru-RU" sz="3600" dirty="0" err="1">
                <a:latin typeface="Arial" panose="020B0604020202020204" pitchFamily="34" charset="0"/>
                <a:cs typeface="Arial" panose="020B0604020202020204" pitchFamily="34" charset="0"/>
              </a:rPr>
              <a:t>метапредметные</a:t>
            </a:r>
            <a:r>
              <a:rPr lang="ru-RU" sz="3600" dirty="0">
                <a:latin typeface="Arial" panose="020B0604020202020204" pitchFamily="34" charset="0"/>
                <a:cs typeface="Arial" panose="020B0604020202020204" pitchFamily="34" charset="0"/>
              </a:rPr>
              <a:t> и личностные результаты?</a:t>
            </a:r>
          </a:p>
        </p:txBody>
      </p:sp>
      <p:sp>
        <p:nvSpPr>
          <p:cNvPr id="5" name="Овал 4"/>
          <p:cNvSpPr/>
          <p:nvPr/>
        </p:nvSpPr>
        <p:spPr>
          <a:xfrm>
            <a:off x="10749832" y="-870469"/>
            <a:ext cx="2327412" cy="2327412"/>
          </a:xfrm>
          <a:prstGeom prst="ellipse">
            <a:avLst/>
          </a:prstGeom>
          <a:noFill/>
          <a:ln w="38100" cap="flat">
            <a:solidFill>
              <a:srgbClr val="1B3281"/>
            </a:solidFill>
            <a:prstDash val="sysDot"/>
            <a:round/>
          </a:ln>
          <a:effectLst/>
          <a:sp3d/>
        </p:spPr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lvl="0" indent="0" algn="ctr" defTabSz="8255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36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Helvetica Light"/>
              <a:sym typeface="Helvetica Light"/>
            </a:endParaRPr>
          </a:p>
        </p:txBody>
      </p:sp>
      <p:sp>
        <p:nvSpPr>
          <p:cNvPr id="6" name="Овал 5"/>
          <p:cNvSpPr/>
          <p:nvPr/>
        </p:nvSpPr>
        <p:spPr>
          <a:xfrm>
            <a:off x="9712408" y="3814918"/>
            <a:ext cx="3364836" cy="3364836"/>
          </a:xfrm>
          <a:prstGeom prst="ellipse">
            <a:avLst/>
          </a:prstGeom>
          <a:noFill/>
          <a:ln w="38100" cap="flat">
            <a:solidFill>
              <a:srgbClr val="1B3281"/>
            </a:solidFill>
            <a:prstDash val="sysDot"/>
            <a:round/>
          </a:ln>
          <a:effectLst/>
          <a:sp3d/>
        </p:spPr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lvl="0" indent="0" algn="ctr" defTabSz="8255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36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Helvetica Light"/>
              <a:sym typeface="Helvetica Light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33719" y="4989504"/>
            <a:ext cx="622099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i="1" dirty="0">
                <a:solidFill>
                  <a:srgbClr val="0070C0"/>
                </a:solidFill>
                <a:latin typeface="Arial Narrow" panose="020B0606020202030204" pitchFamily="34" charset="0"/>
              </a:rPr>
              <a:t>В обновленных ФГОС детализирован воспитательный компонент в деятельности учителя и школы, определены связи воспитательного и собственно учебного процесса . </a:t>
            </a:r>
          </a:p>
        </p:txBody>
      </p:sp>
    </p:spTree>
    <p:extLst>
      <p:ext uri="{BB962C8B-B14F-4D97-AF65-F5344CB8AC3E}">
        <p14:creationId xmlns:p14="http://schemas.microsoft.com/office/powerpoint/2010/main" val="30007695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https://abakularblog.files.wordpress.com/2018/01/0b99a8b730587b08aaeec02ac938346b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37041" y="238016"/>
            <a:ext cx="6191250" cy="60579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522081" y="1530531"/>
            <a:ext cx="3678725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Какова ведущая 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профессиональная компетенция учителя в соответствии с требованиями </a:t>
            </a:r>
            <a:r>
              <a:rPr lang="ru-RU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ФГОС? </a:t>
            </a:r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883840" y="6334780"/>
            <a:ext cx="542805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>
                <a:solidFill>
                  <a:srgbClr val="0070C0"/>
                </a:solidFill>
                <a:latin typeface="Arial Narrow" panose="020B0606020202030204" pitchFamily="34" charset="0"/>
              </a:rPr>
              <a:t>Организация учебной </a:t>
            </a:r>
            <a:r>
              <a:rPr lang="ru-RU" sz="2800" dirty="0" smtClean="0">
                <a:solidFill>
                  <a:srgbClr val="0070C0"/>
                </a:solidFill>
                <a:latin typeface="Arial Narrow" panose="020B0606020202030204" pitchFamily="34" charset="0"/>
              </a:rPr>
              <a:t>деятельности</a:t>
            </a:r>
            <a:endParaRPr lang="ru-RU" sz="2800" dirty="0">
              <a:solidFill>
                <a:srgbClr val="0070C0"/>
              </a:solidFill>
              <a:latin typeface="Arial Narrow" panose="020B0606020202030204" pitchFamily="34" charset="0"/>
            </a:endParaRPr>
          </a:p>
        </p:txBody>
      </p:sp>
      <p:sp>
        <p:nvSpPr>
          <p:cNvPr id="5" name="Овал 4"/>
          <p:cNvSpPr/>
          <p:nvPr/>
        </p:nvSpPr>
        <p:spPr>
          <a:xfrm>
            <a:off x="10749832" y="-870469"/>
            <a:ext cx="2327412" cy="2327412"/>
          </a:xfrm>
          <a:prstGeom prst="ellipse">
            <a:avLst/>
          </a:prstGeom>
          <a:noFill/>
          <a:ln w="38100" cap="flat">
            <a:solidFill>
              <a:srgbClr val="1B3281"/>
            </a:solidFill>
            <a:prstDash val="sysDot"/>
            <a:round/>
          </a:ln>
          <a:effectLst/>
          <a:sp3d/>
        </p:spPr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lvl="0" indent="0" algn="ctr" defTabSz="8255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36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Helvetica Light"/>
              <a:sym typeface="Helvetica Light"/>
            </a:endParaRPr>
          </a:p>
        </p:txBody>
      </p:sp>
      <p:sp>
        <p:nvSpPr>
          <p:cNvPr id="6" name="Овал 5"/>
          <p:cNvSpPr/>
          <p:nvPr/>
        </p:nvSpPr>
        <p:spPr>
          <a:xfrm>
            <a:off x="9712408" y="3814918"/>
            <a:ext cx="3364836" cy="3364836"/>
          </a:xfrm>
          <a:prstGeom prst="ellipse">
            <a:avLst/>
          </a:prstGeom>
          <a:noFill/>
          <a:ln w="38100" cap="flat">
            <a:solidFill>
              <a:srgbClr val="1B3281"/>
            </a:solidFill>
            <a:prstDash val="sysDot"/>
            <a:round/>
          </a:ln>
          <a:effectLst/>
          <a:sp3d/>
        </p:spPr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lvl="0" indent="0" algn="ctr" defTabSz="8255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36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Helvetica Light"/>
              <a:sym typeface="Helvetica Light"/>
            </a:endParaRPr>
          </a:p>
        </p:txBody>
      </p:sp>
    </p:spTree>
    <p:extLst>
      <p:ext uri="{BB962C8B-B14F-4D97-AF65-F5344CB8AC3E}">
        <p14:creationId xmlns:p14="http://schemas.microsoft.com/office/powerpoint/2010/main" val="14060059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597257" y="0"/>
            <a:ext cx="9289127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ru-RU" sz="4000" dirty="0">
                <a:latin typeface="Arial" panose="020B0604020202020204" pitchFamily="34" charset="0"/>
                <a:cs typeface="Arial" panose="020B0604020202020204" pitchFamily="34" charset="0"/>
              </a:rPr>
              <a:t>Единое образовательное пространство</a:t>
            </a:r>
            <a:endParaRPr kumimoji="0" lang="ru-RU" sz="400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1" name="Овал 50"/>
          <p:cNvSpPr/>
          <p:nvPr/>
        </p:nvSpPr>
        <p:spPr>
          <a:xfrm>
            <a:off x="9712408" y="3814918"/>
            <a:ext cx="3364836" cy="3364836"/>
          </a:xfrm>
          <a:prstGeom prst="ellipse">
            <a:avLst/>
          </a:prstGeom>
          <a:noFill/>
          <a:ln w="38100" cap="flat">
            <a:solidFill>
              <a:srgbClr val="1B3281"/>
            </a:solidFill>
            <a:prstDash val="sysDot"/>
            <a:round/>
          </a:ln>
          <a:effectLst/>
          <a:sp3d/>
        </p:spPr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lvl="0" indent="0" algn="ctr" defTabSz="8255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36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Helvetica Light"/>
              <a:sym typeface="Helvetica Light"/>
            </a:endParaRPr>
          </a:p>
        </p:txBody>
      </p:sp>
      <p:sp>
        <p:nvSpPr>
          <p:cNvPr id="52" name="Овал 51"/>
          <p:cNvSpPr/>
          <p:nvPr/>
        </p:nvSpPr>
        <p:spPr>
          <a:xfrm>
            <a:off x="10749832" y="-870469"/>
            <a:ext cx="2327412" cy="2327412"/>
          </a:xfrm>
          <a:prstGeom prst="ellipse">
            <a:avLst/>
          </a:prstGeom>
          <a:noFill/>
          <a:ln w="38100" cap="flat">
            <a:solidFill>
              <a:srgbClr val="1B3281"/>
            </a:solidFill>
            <a:prstDash val="sysDot"/>
            <a:round/>
          </a:ln>
          <a:effectLst/>
          <a:sp3d/>
        </p:spPr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lvl="0" indent="0" algn="ctr" defTabSz="8255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36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Helvetica Light"/>
              <a:sym typeface="Helvetica Light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352335" y="1756468"/>
            <a:ext cx="9397497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 defTabSz="1066800">
              <a:spcBef>
                <a:spcPct val="0"/>
              </a:spcBef>
            </a:pPr>
            <a:r>
              <a:rPr lang="ru-RU" sz="2800" dirty="0" smtClean="0">
                <a:solidFill>
                  <a:srgbClr val="0070C0"/>
                </a:solidFill>
                <a:latin typeface="Arial Narrow" panose="020B0606020202030204" pitchFamily="34" charset="0"/>
              </a:rPr>
              <a:t>Формирование </a:t>
            </a:r>
            <a:r>
              <a:rPr lang="ru-RU" sz="2800" b="1" dirty="0" smtClean="0">
                <a:solidFill>
                  <a:srgbClr val="0070C0"/>
                </a:solidFill>
                <a:latin typeface="Arial Narrow" panose="020B0606020202030204" pitchFamily="34" charset="0"/>
              </a:rPr>
              <a:t>единого образовательного пространства </a:t>
            </a:r>
            <a:r>
              <a:rPr lang="ru-RU" sz="2800" dirty="0">
                <a:solidFill>
                  <a:srgbClr val="0070C0"/>
                </a:solidFill>
                <a:latin typeface="Arial Narrow" panose="020B0606020202030204" pitchFamily="34" charset="0"/>
              </a:rPr>
              <a:t>- </a:t>
            </a:r>
            <a:r>
              <a:rPr lang="ru-RU" sz="2800" dirty="0" smtClean="0">
                <a:solidFill>
                  <a:srgbClr val="0070C0"/>
                </a:solidFill>
                <a:latin typeface="Arial Narrow" panose="020B0606020202030204" pitchFamily="34" charset="0"/>
              </a:rPr>
              <a:t>вопрос </a:t>
            </a:r>
            <a:r>
              <a:rPr lang="ru-RU" sz="2800" dirty="0">
                <a:solidFill>
                  <a:srgbClr val="0070C0"/>
                </a:solidFill>
                <a:latin typeface="Arial Narrow" panose="020B0606020202030204" pitchFamily="34" charset="0"/>
              </a:rPr>
              <a:t>национальной </a:t>
            </a:r>
            <a:r>
              <a:rPr lang="ru-RU" sz="2800" dirty="0" smtClean="0">
                <a:solidFill>
                  <a:srgbClr val="0070C0"/>
                </a:solidFill>
                <a:latin typeface="Arial Narrow" panose="020B0606020202030204" pitchFamily="34" charset="0"/>
              </a:rPr>
              <a:t>безопасности</a:t>
            </a:r>
            <a:endParaRPr lang="ru-RU" sz="2800" dirty="0">
              <a:solidFill>
                <a:srgbClr val="0070C0"/>
              </a:solidFill>
              <a:latin typeface="Arial Narrow" panose="020B060602020203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352334" y="3693877"/>
            <a:ext cx="9397497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defTabSz="1066800">
              <a:spcBef>
                <a:spcPct val="0"/>
              </a:spcBef>
            </a:pPr>
            <a:r>
              <a:rPr lang="ru-RU" sz="2800" b="1" dirty="0">
                <a:solidFill>
                  <a:srgbClr val="0070C0"/>
                </a:solidFill>
                <a:latin typeface="Arial Narrow" panose="020B0606020202030204" pitchFamily="34" charset="0"/>
              </a:rPr>
              <a:t>Единое образовательное пространство </a:t>
            </a:r>
            <a:r>
              <a:rPr lang="ru-RU" sz="2800" dirty="0">
                <a:solidFill>
                  <a:srgbClr val="0070C0"/>
                </a:solidFill>
                <a:latin typeface="Arial Narrow" panose="020B0606020202030204" pitchFamily="34" charset="0"/>
              </a:rPr>
              <a:t> обеспечивают  </a:t>
            </a:r>
          </a:p>
          <a:p>
            <a:pPr algn="just" defTabSz="1066800">
              <a:spcBef>
                <a:spcPct val="0"/>
              </a:spcBef>
            </a:pPr>
            <a:r>
              <a:rPr lang="ru-RU" sz="2800" dirty="0">
                <a:solidFill>
                  <a:srgbClr val="0070C0"/>
                </a:solidFill>
                <a:latin typeface="Arial Narrow" panose="020B0606020202030204" pitchFamily="34" charset="0"/>
              </a:rPr>
              <a:t>федеральные государственные  образовательные стандарты, единые учебники, учебные  планы, учебно-методическое сопровождение, требования к квалификации педагогов, образовательные ресурсы</a:t>
            </a: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71976" y="12827"/>
            <a:ext cx="952514" cy="10625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30456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44855" y="124429"/>
            <a:ext cx="11796666" cy="7180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3800" dirty="0" smtClean="0">
                <a:latin typeface="Arial" panose="020B0604020202020204" pitchFamily="34" charset="0"/>
                <a:cs typeface="Arial" panose="020B0604020202020204" pitchFamily="34" charset="0"/>
              </a:rPr>
              <a:t>Каковы ключевые структурные </a:t>
            </a:r>
            <a:r>
              <a:rPr lang="ru-RU" sz="3800" dirty="0">
                <a:latin typeface="Arial" panose="020B0604020202020204" pitchFamily="34" charset="0"/>
                <a:cs typeface="Arial" panose="020B0604020202020204" pitchFamily="34" charset="0"/>
              </a:rPr>
              <a:t>компоненты </a:t>
            </a:r>
            <a:r>
              <a:rPr lang="ru-RU" sz="3800" dirty="0" smtClean="0">
                <a:latin typeface="Arial" panose="020B0604020202020204" pitchFamily="34" charset="0"/>
                <a:cs typeface="Arial" panose="020B0604020202020204" pitchFamily="34" charset="0"/>
              </a:rPr>
              <a:t>ФГОС? </a:t>
            </a:r>
            <a:endParaRPr lang="ru-RU" sz="3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вал 2"/>
          <p:cNvSpPr/>
          <p:nvPr/>
        </p:nvSpPr>
        <p:spPr>
          <a:xfrm>
            <a:off x="10749832" y="-870469"/>
            <a:ext cx="2327412" cy="2327412"/>
          </a:xfrm>
          <a:prstGeom prst="ellipse">
            <a:avLst/>
          </a:prstGeom>
          <a:noFill/>
          <a:ln w="38100" cap="flat">
            <a:solidFill>
              <a:srgbClr val="1B3281"/>
            </a:solidFill>
            <a:prstDash val="sysDot"/>
            <a:round/>
          </a:ln>
          <a:effectLst/>
          <a:sp3d/>
        </p:spPr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lvl="0" indent="0" algn="ctr" defTabSz="8255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36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Helvetica Light"/>
              <a:sym typeface="Helvetica Light"/>
            </a:endParaRPr>
          </a:p>
        </p:txBody>
      </p:sp>
      <p:sp>
        <p:nvSpPr>
          <p:cNvPr id="4" name="Овал 3"/>
          <p:cNvSpPr/>
          <p:nvPr/>
        </p:nvSpPr>
        <p:spPr>
          <a:xfrm>
            <a:off x="9712408" y="3814918"/>
            <a:ext cx="3364836" cy="3364836"/>
          </a:xfrm>
          <a:prstGeom prst="ellipse">
            <a:avLst/>
          </a:prstGeom>
          <a:noFill/>
          <a:ln w="38100" cap="flat">
            <a:solidFill>
              <a:srgbClr val="1B3281"/>
            </a:solidFill>
            <a:prstDash val="sysDot"/>
            <a:round/>
          </a:ln>
          <a:effectLst/>
          <a:sp3d/>
        </p:spPr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lvl="0" indent="0" algn="ctr" defTabSz="8255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36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Helvetica Light"/>
              <a:sym typeface="Helvetica Light"/>
            </a:endParaRPr>
          </a:p>
        </p:txBody>
      </p:sp>
      <p:graphicFrame>
        <p:nvGraphicFramePr>
          <p:cNvPr id="5" name="Схема 4">
            <a:extLst>
              <a:ext uri="{FF2B5EF4-FFF2-40B4-BE49-F238E27FC236}">
                <a16:creationId xmlns:a16="http://schemas.microsoft.com/office/drawing/2014/main" id="{C4643E32-D562-4345-852D-3C2F886E52F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889887685"/>
              </p:ext>
            </p:extLst>
          </p:nvPr>
        </p:nvGraphicFramePr>
        <p:xfrm>
          <a:off x="1422504" y="1193527"/>
          <a:ext cx="7916421" cy="524278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0476056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AsOne/>
      </p:bldGraphic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481771" y="1603543"/>
            <a:ext cx="5537163" cy="3496342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 lvl="0"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ОБНОВЛЕННЫЕ ФГОС:</a:t>
            </a:r>
          </a:p>
          <a:p>
            <a:pPr marL="342900" indent="-342900"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Wingdings" panose="05000000000000000000" pitchFamily="2" charset="2"/>
              <a:buChar char="§"/>
            </a:pPr>
            <a:r>
              <a:rPr lang="ru-RU" sz="2800" dirty="0">
                <a:solidFill>
                  <a:srgbClr val="0070C0"/>
                </a:solidFill>
                <a:latin typeface="Arial Narrow" panose="020B0606020202030204" pitchFamily="34" charset="0"/>
              </a:rPr>
              <a:t>конкретизируют и систематизируют требования к результатам  освоения образовательных программ </a:t>
            </a:r>
          </a:p>
          <a:p>
            <a:pPr marL="342900" lvl="0" indent="-342900"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Wingdings" panose="05000000000000000000" pitchFamily="2" charset="2"/>
              <a:buChar char="§"/>
            </a:pPr>
            <a:r>
              <a:rPr lang="ru-RU" sz="2800" dirty="0">
                <a:solidFill>
                  <a:srgbClr val="0070C0"/>
                </a:solidFill>
                <a:latin typeface="Arial Narrow" panose="020B0606020202030204" pitchFamily="34" charset="0"/>
              </a:rPr>
              <a:t>устанавливают </a:t>
            </a:r>
            <a:r>
              <a:rPr lang="ru-RU" sz="2800" dirty="0" smtClean="0">
                <a:solidFill>
                  <a:srgbClr val="0070C0"/>
                </a:solidFill>
                <a:latin typeface="Arial Narrow" panose="020B0606020202030204" pitchFamily="34" charset="0"/>
              </a:rPr>
              <a:t>четкие требования к  образовательным программам </a:t>
            </a:r>
            <a:r>
              <a:rPr lang="ru-RU" sz="2800" dirty="0">
                <a:solidFill>
                  <a:srgbClr val="0070C0"/>
                </a:solidFill>
                <a:latin typeface="Arial Narrow" panose="020B0606020202030204" pitchFamily="34" charset="0"/>
              </a:rPr>
              <a:t>и </a:t>
            </a:r>
            <a:r>
              <a:rPr lang="ru-RU" sz="2800" dirty="0" smtClean="0">
                <a:solidFill>
                  <a:srgbClr val="0070C0"/>
                </a:solidFill>
                <a:latin typeface="Arial Narrow" panose="020B0606020202030204" pitchFamily="34" charset="0"/>
              </a:rPr>
              <a:t>условиям </a:t>
            </a:r>
            <a:r>
              <a:rPr lang="ru-RU" sz="2800" dirty="0">
                <a:solidFill>
                  <a:srgbClr val="0070C0"/>
                </a:solidFill>
                <a:latin typeface="Arial Narrow" panose="020B0606020202030204" pitchFamily="34" charset="0"/>
              </a:rPr>
              <a:t>их </a:t>
            </a:r>
            <a:r>
              <a:rPr lang="ru-RU" sz="2800" dirty="0" smtClean="0">
                <a:solidFill>
                  <a:srgbClr val="0070C0"/>
                </a:solidFill>
                <a:latin typeface="Arial Narrow" panose="020B0606020202030204" pitchFamily="34" charset="0"/>
              </a:rPr>
              <a:t>реализации</a:t>
            </a:r>
          </a:p>
        </p:txBody>
      </p:sp>
      <p:sp>
        <p:nvSpPr>
          <p:cNvPr id="4" name="Стрелка вправо 3"/>
          <p:cNvSpPr/>
          <p:nvPr/>
        </p:nvSpPr>
        <p:spPr>
          <a:xfrm>
            <a:off x="6179524" y="3525243"/>
            <a:ext cx="1294646" cy="434567"/>
          </a:xfrm>
          <a:prstGeom prst="rightArrow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: скругленные углы 24">
            <a:extLst>
              <a:ext uri="{FF2B5EF4-FFF2-40B4-BE49-F238E27FC236}">
                <a16:creationId xmlns:a16="http://schemas.microsoft.com/office/drawing/2014/main" id="{66E4F019-3965-4EA5-9477-D80A8D37375E}"/>
              </a:ext>
            </a:extLst>
          </p:cNvPr>
          <p:cNvSpPr/>
          <p:nvPr/>
        </p:nvSpPr>
        <p:spPr>
          <a:xfrm>
            <a:off x="7534173" y="1256931"/>
            <a:ext cx="3215659" cy="4536623"/>
          </a:xfrm>
          <a:prstGeom prst="round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>
                <a:latin typeface="Arial Narrow" panose="020B0606020202030204" pitchFamily="34" charset="0"/>
              </a:rPr>
              <a:t>стандартизация требований, </a:t>
            </a:r>
          </a:p>
          <a:p>
            <a:pPr lvl="0" algn="ctr"/>
            <a:r>
              <a:rPr lang="ru-RU" sz="2800" dirty="0" smtClean="0">
                <a:latin typeface="Arial Narrow" panose="020B0606020202030204" pitchFamily="34" charset="0"/>
              </a:rPr>
              <a:t>обеспечение равного доступа </a:t>
            </a:r>
            <a:r>
              <a:rPr lang="ru-RU" sz="2800" dirty="0">
                <a:latin typeface="Arial Narrow" panose="020B0606020202030204" pitchFamily="34" charset="0"/>
              </a:rPr>
              <a:t>к качественному образованию</a:t>
            </a:r>
          </a:p>
          <a:p>
            <a:pPr algn="ctr"/>
            <a:endParaRPr lang="ru-RU" sz="2800" dirty="0">
              <a:latin typeface="Arial Narrow" panose="020B0606020202030204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2200531" y="297046"/>
            <a:ext cx="6096000" cy="750975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4000" dirty="0">
                <a:latin typeface="Arial" panose="020B0604020202020204" pitchFamily="34" charset="0"/>
                <a:cs typeface="Arial" panose="020B0604020202020204" pitchFamily="34" charset="0"/>
              </a:rPr>
              <a:t>Зачем обновили </a:t>
            </a:r>
            <a:r>
              <a:rPr lang="ru-RU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ФГОС?</a:t>
            </a:r>
            <a:endParaRPr lang="ru-RU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Овал 8"/>
          <p:cNvSpPr/>
          <p:nvPr/>
        </p:nvSpPr>
        <p:spPr>
          <a:xfrm>
            <a:off x="10749832" y="-870469"/>
            <a:ext cx="2327412" cy="2327412"/>
          </a:xfrm>
          <a:prstGeom prst="ellipse">
            <a:avLst/>
          </a:prstGeom>
          <a:noFill/>
          <a:ln w="38100" cap="flat">
            <a:solidFill>
              <a:srgbClr val="1B3281"/>
            </a:solidFill>
            <a:prstDash val="sysDot"/>
            <a:round/>
          </a:ln>
          <a:effectLst/>
          <a:sp3d/>
        </p:spPr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lvl="0" indent="0" algn="ctr" defTabSz="8255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36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Helvetica Light"/>
              <a:sym typeface="Helvetica Light"/>
            </a:endParaRPr>
          </a:p>
        </p:txBody>
      </p:sp>
      <p:sp>
        <p:nvSpPr>
          <p:cNvPr id="11" name="Овал 10"/>
          <p:cNvSpPr/>
          <p:nvPr/>
        </p:nvSpPr>
        <p:spPr>
          <a:xfrm>
            <a:off x="9712408" y="3814918"/>
            <a:ext cx="3364836" cy="3364836"/>
          </a:xfrm>
          <a:prstGeom prst="ellipse">
            <a:avLst/>
          </a:prstGeom>
          <a:noFill/>
          <a:ln w="38100" cap="flat">
            <a:solidFill>
              <a:srgbClr val="1B3281"/>
            </a:solidFill>
            <a:prstDash val="sysDot"/>
            <a:round/>
          </a:ln>
          <a:effectLst/>
          <a:sp3d/>
        </p:spPr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lvl="0" indent="0" algn="ctr" defTabSz="8255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36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Helvetica Light"/>
              <a:sym typeface="Helvetica Light"/>
            </a:endParaRPr>
          </a:p>
        </p:txBody>
      </p:sp>
    </p:spTree>
    <p:extLst>
      <p:ext uri="{BB962C8B-B14F-4D97-AF65-F5344CB8AC3E}">
        <p14:creationId xmlns:p14="http://schemas.microsoft.com/office/powerpoint/2010/main" val="2898180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Группа 4"/>
          <p:cNvGrpSpPr/>
          <p:nvPr/>
        </p:nvGrpSpPr>
        <p:grpSpPr>
          <a:xfrm>
            <a:off x="4188337" y="682663"/>
            <a:ext cx="4600369" cy="4551680"/>
            <a:chOff x="1631214" y="499360"/>
            <a:chExt cx="4600369" cy="4551680"/>
          </a:xfrm>
        </p:grpSpPr>
        <p:sp>
          <p:nvSpPr>
            <p:cNvPr id="6" name="Круговая 5"/>
            <p:cNvSpPr/>
            <p:nvPr/>
          </p:nvSpPr>
          <p:spPr>
            <a:xfrm>
              <a:off x="1631214" y="499360"/>
              <a:ext cx="4600369" cy="4551680"/>
            </a:xfrm>
            <a:prstGeom prst="pie">
              <a:avLst>
                <a:gd name="adj1" fmla="val 9000000"/>
                <a:gd name="adj2" fmla="val 16200000"/>
              </a:avLst>
            </a:prstGeom>
            <a:solidFill>
              <a:srgbClr val="0070C0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7" name="Круговая 4"/>
            <p:cNvSpPr txBox="1"/>
            <p:nvPr/>
          </p:nvSpPr>
          <p:spPr>
            <a:xfrm>
              <a:off x="4463544" y="1192202"/>
              <a:ext cx="1544320" cy="1517226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9210" tIns="29210" rIns="29210" bIns="29210" numCol="1" spcCol="1270" anchor="ctr" anchorCtr="0">
              <a:noAutofit/>
            </a:bodyPr>
            <a:lstStyle/>
            <a:p>
              <a:pPr lvl="0" algn="ctr" defTabSz="10223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2300" kern="1200" dirty="0">
                  <a:solidFill>
                    <a:schemeClr val="bg1"/>
                  </a:solidFill>
                  <a:latin typeface="Arial Narrow" panose="020B0606020202030204" pitchFamily="34" charset="0"/>
                  <a:ea typeface="+mn-ea"/>
                  <a:cs typeface="+mn-cs"/>
                </a:rPr>
                <a:t>Мета    предметные результаты </a:t>
              </a:r>
            </a:p>
          </p:txBody>
        </p:sp>
      </p:grpSp>
      <p:grpSp>
        <p:nvGrpSpPr>
          <p:cNvPr id="8" name="Группа 7"/>
          <p:cNvGrpSpPr/>
          <p:nvPr/>
        </p:nvGrpSpPr>
        <p:grpSpPr>
          <a:xfrm>
            <a:off x="4188337" y="682663"/>
            <a:ext cx="4551680" cy="4551680"/>
            <a:chOff x="1664382" y="520389"/>
            <a:chExt cx="4551680" cy="4551680"/>
          </a:xfrm>
        </p:grpSpPr>
        <p:sp>
          <p:nvSpPr>
            <p:cNvPr id="9" name="Круговая 8"/>
            <p:cNvSpPr/>
            <p:nvPr/>
          </p:nvSpPr>
          <p:spPr>
            <a:xfrm>
              <a:off x="1664382" y="520389"/>
              <a:ext cx="4551680" cy="4551680"/>
            </a:xfrm>
            <a:prstGeom prst="pie">
              <a:avLst>
                <a:gd name="adj1" fmla="val 1800000"/>
                <a:gd name="adj2" fmla="val 9000000"/>
              </a:avLst>
            </a:prstGeom>
            <a:solidFill>
              <a:srgbClr val="0070C0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0" name="Круговая 4"/>
            <p:cNvSpPr txBox="1"/>
            <p:nvPr/>
          </p:nvSpPr>
          <p:spPr>
            <a:xfrm>
              <a:off x="1836733" y="1451572"/>
              <a:ext cx="2059093" cy="140885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9210" tIns="29210" rIns="29210" bIns="29210" numCol="1" spcCol="1270" anchor="ctr" anchorCtr="0">
              <a:noAutofit/>
            </a:bodyPr>
            <a:lstStyle/>
            <a:p>
              <a:pPr algn="ctr" defTabSz="10223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2400" dirty="0" smtClean="0">
                  <a:solidFill>
                    <a:schemeClr val="bg1"/>
                  </a:solidFill>
                  <a:latin typeface="Arial Narrow" panose="020B0606020202030204" pitchFamily="34" charset="0"/>
                </a:rPr>
                <a:t>Личностные результаты </a:t>
              </a:r>
              <a:endParaRPr lang="ru-RU" sz="2400" dirty="0">
                <a:solidFill>
                  <a:schemeClr val="bg1"/>
                </a:solidFill>
                <a:latin typeface="Arial Narrow" panose="020B0606020202030204" pitchFamily="34" charset="0"/>
              </a:endParaRPr>
            </a:p>
          </p:txBody>
        </p:sp>
      </p:grpSp>
      <p:grpSp>
        <p:nvGrpSpPr>
          <p:cNvPr id="11" name="Группа 10"/>
          <p:cNvGrpSpPr/>
          <p:nvPr/>
        </p:nvGrpSpPr>
        <p:grpSpPr>
          <a:xfrm>
            <a:off x="4188337" y="682663"/>
            <a:ext cx="4551680" cy="4551680"/>
            <a:chOff x="1664234" y="527435"/>
            <a:chExt cx="4551680" cy="4551680"/>
          </a:xfrm>
        </p:grpSpPr>
        <p:sp>
          <p:nvSpPr>
            <p:cNvPr id="12" name="Круговая 11"/>
            <p:cNvSpPr/>
            <p:nvPr/>
          </p:nvSpPr>
          <p:spPr>
            <a:xfrm>
              <a:off x="1664234" y="527435"/>
              <a:ext cx="4551680" cy="4551680"/>
            </a:xfrm>
            <a:prstGeom prst="pie">
              <a:avLst>
                <a:gd name="adj1" fmla="val 16200000"/>
                <a:gd name="adj2" fmla="val 1800000"/>
              </a:avLst>
            </a:prstGeom>
            <a:solidFill>
              <a:srgbClr val="0070C0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3" name="Круговая 4"/>
            <p:cNvSpPr txBox="1"/>
            <p:nvPr/>
          </p:nvSpPr>
          <p:spPr>
            <a:xfrm>
              <a:off x="3251700" y="3399328"/>
              <a:ext cx="1792894" cy="1517226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9210" tIns="29210" rIns="29210" bIns="29210" numCol="1" spcCol="1270" anchor="ctr" anchorCtr="0">
              <a:noAutofit/>
            </a:bodyPr>
            <a:lstStyle/>
            <a:p>
              <a:pPr algn="ctr" defTabSz="10223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2400" dirty="0">
                  <a:solidFill>
                    <a:schemeClr val="bg1"/>
                  </a:solidFill>
                  <a:latin typeface="Arial Narrow" panose="020B0606020202030204" pitchFamily="34" charset="0"/>
                </a:rPr>
                <a:t>Предметные результаты </a:t>
              </a:r>
            </a:p>
          </p:txBody>
        </p:sp>
      </p:grpSp>
      <p:sp>
        <p:nvSpPr>
          <p:cNvPr id="15" name="Круговая 4"/>
          <p:cNvSpPr txBox="1"/>
          <p:nvPr/>
        </p:nvSpPr>
        <p:spPr>
          <a:xfrm>
            <a:off x="6464177" y="1630930"/>
            <a:ext cx="2059093" cy="1408853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29210" tIns="29210" rIns="29210" bIns="29210" numCol="1" spcCol="1270" anchor="ctr" anchorCtr="0">
            <a:noAutofit/>
          </a:bodyPr>
          <a:lstStyle/>
          <a:p>
            <a:pPr lvl="0" algn="ctr" defTabSz="10223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sz="2300" dirty="0" err="1">
                <a:solidFill>
                  <a:schemeClr val="bg1"/>
                </a:solidFill>
                <a:latin typeface="Arial Narrow" panose="020B0606020202030204" pitchFamily="34" charset="0"/>
              </a:rPr>
              <a:t>Метапредметные</a:t>
            </a:r>
            <a:r>
              <a:rPr lang="ru-RU" sz="2300" dirty="0">
                <a:solidFill>
                  <a:schemeClr val="bg1"/>
                </a:solidFill>
                <a:latin typeface="Arial Narrow" panose="020B0606020202030204" pitchFamily="34" charset="0"/>
              </a:rPr>
              <a:t> результаты </a:t>
            </a:r>
          </a:p>
        </p:txBody>
      </p:sp>
      <p:sp>
        <p:nvSpPr>
          <p:cNvPr id="16" name="Прямоугольник 15"/>
          <p:cNvSpPr/>
          <p:nvPr/>
        </p:nvSpPr>
        <p:spPr>
          <a:xfrm>
            <a:off x="429473" y="1375505"/>
            <a:ext cx="3710175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Какова структура  требований 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к результатам освоения образовательных </a:t>
            </a:r>
            <a:r>
              <a:rPr lang="ru-RU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программ?</a:t>
            </a: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Овал 17"/>
          <p:cNvSpPr/>
          <p:nvPr/>
        </p:nvSpPr>
        <p:spPr>
          <a:xfrm>
            <a:off x="10749832" y="-870469"/>
            <a:ext cx="2327412" cy="2327412"/>
          </a:xfrm>
          <a:prstGeom prst="ellipse">
            <a:avLst/>
          </a:prstGeom>
          <a:noFill/>
          <a:ln w="38100" cap="flat">
            <a:solidFill>
              <a:srgbClr val="1B3281"/>
            </a:solidFill>
            <a:prstDash val="sysDot"/>
            <a:round/>
          </a:ln>
          <a:effectLst/>
          <a:sp3d/>
        </p:spPr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lvl="0" indent="0" algn="ctr" defTabSz="8255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36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Helvetica Light"/>
              <a:sym typeface="Helvetica Light"/>
            </a:endParaRPr>
          </a:p>
        </p:txBody>
      </p:sp>
      <p:sp>
        <p:nvSpPr>
          <p:cNvPr id="19" name="Овал 18"/>
          <p:cNvSpPr/>
          <p:nvPr/>
        </p:nvSpPr>
        <p:spPr>
          <a:xfrm>
            <a:off x="9712408" y="3814918"/>
            <a:ext cx="3364836" cy="3364836"/>
          </a:xfrm>
          <a:prstGeom prst="ellipse">
            <a:avLst/>
          </a:prstGeom>
          <a:noFill/>
          <a:ln w="38100" cap="flat">
            <a:solidFill>
              <a:srgbClr val="1B3281"/>
            </a:solidFill>
            <a:prstDash val="sysDot"/>
            <a:round/>
          </a:ln>
          <a:effectLst/>
          <a:sp3d/>
        </p:spPr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lvl="0" indent="0" algn="ctr" defTabSz="8255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36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Helvetica Light"/>
              <a:sym typeface="Helvetica Light"/>
            </a:endParaRPr>
          </a:p>
        </p:txBody>
      </p:sp>
    </p:spTree>
    <p:extLst>
      <p:ext uri="{BB962C8B-B14F-4D97-AF65-F5344CB8AC3E}">
        <p14:creationId xmlns:p14="http://schemas.microsoft.com/office/powerpoint/2010/main" val="912779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5" name="Прямая соединительная линия 54"/>
          <p:cNvCxnSpPr/>
          <p:nvPr/>
        </p:nvCxnSpPr>
        <p:spPr>
          <a:xfrm>
            <a:off x="8589158" y="3956432"/>
            <a:ext cx="21611" cy="2491388"/>
          </a:xfrm>
          <a:prstGeom prst="line">
            <a:avLst/>
          </a:prstGeom>
          <a:ln w="28575">
            <a:solidFill>
              <a:srgbClr val="5B9BD5"/>
            </a:solidFill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44" name="Прямая соединительная линия 43"/>
          <p:cNvCxnSpPr/>
          <p:nvPr/>
        </p:nvCxnSpPr>
        <p:spPr>
          <a:xfrm>
            <a:off x="6023740" y="3959459"/>
            <a:ext cx="46707" cy="2550452"/>
          </a:xfrm>
          <a:prstGeom prst="line">
            <a:avLst/>
          </a:prstGeom>
          <a:ln w="28575">
            <a:solidFill>
              <a:srgbClr val="5B9BD5"/>
            </a:solidFill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4" name="Прямая соединительная линия 3"/>
          <p:cNvCxnSpPr>
            <a:stCxn id="31" idx="2"/>
          </p:cNvCxnSpPr>
          <p:nvPr/>
        </p:nvCxnSpPr>
        <p:spPr>
          <a:xfrm flipH="1">
            <a:off x="3646983" y="3964800"/>
            <a:ext cx="12797" cy="2550452"/>
          </a:xfrm>
          <a:prstGeom prst="line">
            <a:avLst/>
          </a:prstGeom>
          <a:ln w="28575">
            <a:solidFill>
              <a:srgbClr val="5B9BD5"/>
            </a:solidFill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90" name="Прямая соединительная линия 89">
            <a:extLst>
              <a:ext uri="{FF2B5EF4-FFF2-40B4-BE49-F238E27FC236}">
                <a16:creationId xmlns:a16="http://schemas.microsoft.com/office/drawing/2014/main" id="{8C21F55E-AC94-4812-B237-304535AD11B0}"/>
              </a:ext>
            </a:extLst>
          </p:cNvPr>
          <p:cNvCxnSpPr>
            <a:stCxn id="30" idx="2"/>
            <a:endCxn id="64" idx="0"/>
          </p:cNvCxnSpPr>
          <p:nvPr/>
        </p:nvCxnSpPr>
        <p:spPr>
          <a:xfrm flipH="1">
            <a:off x="1307413" y="1887279"/>
            <a:ext cx="1" cy="4397814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Прямая соединительная линия 77">
            <a:extLst>
              <a:ext uri="{FF2B5EF4-FFF2-40B4-BE49-F238E27FC236}">
                <a16:creationId xmlns:a16="http://schemas.microsoft.com/office/drawing/2014/main" id="{B6EFCBEC-1C11-4A45-A5BE-714FAEC69950}"/>
              </a:ext>
            </a:extLst>
          </p:cNvPr>
          <p:cNvCxnSpPr>
            <a:cxnSpLocks/>
            <a:stCxn id="32" idx="2"/>
          </p:cNvCxnSpPr>
          <p:nvPr/>
        </p:nvCxnSpPr>
        <p:spPr>
          <a:xfrm>
            <a:off x="10739257" y="1907608"/>
            <a:ext cx="53795" cy="4554236"/>
          </a:xfrm>
          <a:prstGeom prst="line">
            <a:avLst/>
          </a:prstGeom>
          <a:ln w="3810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F55C8B59-99C2-40E3-B1EC-ECB3C8D5C1CA}"/>
              </a:ext>
            </a:extLst>
          </p:cNvPr>
          <p:cNvSpPr/>
          <p:nvPr/>
        </p:nvSpPr>
        <p:spPr>
          <a:xfrm>
            <a:off x="2250629" y="26740"/>
            <a:ext cx="754622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ТРЕБОВАНИЯ К РЕЗУЛЬТАТАМ ОСВОЕНИЯ 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ООП</a:t>
            </a:r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Скругленный прямоугольник 4">
            <a:extLst>
              <a:ext uri="{FF2B5EF4-FFF2-40B4-BE49-F238E27FC236}">
                <a16:creationId xmlns:a16="http://schemas.microsoft.com/office/drawing/2014/main" id="{3145D2ED-24C1-4299-8CA8-34098D93CEC6}"/>
              </a:ext>
            </a:extLst>
          </p:cNvPr>
          <p:cNvSpPr/>
          <p:nvPr/>
        </p:nvSpPr>
        <p:spPr>
          <a:xfrm>
            <a:off x="173320" y="1000046"/>
            <a:ext cx="2268187" cy="887233"/>
          </a:xfrm>
          <a:prstGeom prst="roundRect">
            <a:avLst/>
          </a:prstGeom>
          <a:ln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ЛИЧНОСТНЫЕ РЕЗУЛЬТАТЫ</a:t>
            </a:r>
          </a:p>
        </p:txBody>
      </p:sp>
      <p:sp>
        <p:nvSpPr>
          <p:cNvPr id="31" name="Скругленный прямоугольник 5">
            <a:extLst>
              <a:ext uri="{FF2B5EF4-FFF2-40B4-BE49-F238E27FC236}">
                <a16:creationId xmlns:a16="http://schemas.microsoft.com/office/drawing/2014/main" id="{3E4E75A2-94D1-46B8-88AF-433D53B9F4AA}"/>
              </a:ext>
            </a:extLst>
          </p:cNvPr>
          <p:cNvSpPr/>
          <p:nvPr/>
        </p:nvSpPr>
        <p:spPr>
          <a:xfrm>
            <a:off x="2581301" y="2991024"/>
            <a:ext cx="2156958" cy="973776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ПОЗНАВАТЕЛЬНЫЕ </a:t>
            </a:r>
          </a:p>
          <a:p>
            <a:pPr algn="ctr"/>
            <a:r>
              <a:rPr lang="ru-RU" sz="14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УУД</a:t>
            </a:r>
          </a:p>
        </p:txBody>
      </p:sp>
      <p:sp>
        <p:nvSpPr>
          <p:cNvPr id="32" name="Скругленный прямоугольник 6">
            <a:extLst>
              <a:ext uri="{FF2B5EF4-FFF2-40B4-BE49-F238E27FC236}">
                <a16:creationId xmlns:a16="http://schemas.microsoft.com/office/drawing/2014/main" id="{C0E38492-CC00-40D0-AB3F-4365319844AB}"/>
              </a:ext>
            </a:extLst>
          </p:cNvPr>
          <p:cNvSpPr/>
          <p:nvPr/>
        </p:nvSpPr>
        <p:spPr>
          <a:xfrm>
            <a:off x="9605163" y="1000047"/>
            <a:ext cx="2268187" cy="907561"/>
          </a:xfrm>
          <a:prstGeom prst="roundRect">
            <a:avLst/>
          </a:prstGeom>
          <a:ln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ПРЕДМЕТНЫЕ</a:t>
            </a:r>
          </a:p>
          <a:p>
            <a:pPr algn="ctr"/>
            <a:r>
              <a:rPr lang="ru-RU" sz="20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РЕЗУЛЬТАТЫ</a:t>
            </a:r>
          </a:p>
        </p:txBody>
      </p:sp>
      <p:sp>
        <p:nvSpPr>
          <p:cNvPr id="33" name="Скругленный прямоугольник 7">
            <a:extLst>
              <a:ext uri="{FF2B5EF4-FFF2-40B4-BE49-F238E27FC236}">
                <a16:creationId xmlns:a16="http://schemas.microsoft.com/office/drawing/2014/main" id="{05F87348-31ED-4D5B-9422-E0833E4978B9}"/>
              </a:ext>
            </a:extLst>
          </p:cNvPr>
          <p:cNvSpPr/>
          <p:nvPr/>
        </p:nvSpPr>
        <p:spPr>
          <a:xfrm>
            <a:off x="4467051" y="946246"/>
            <a:ext cx="3067791" cy="973776"/>
          </a:xfrm>
          <a:prstGeom prst="roundRect">
            <a:avLst/>
          </a:prstGeom>
          <a:ln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МЕТАПРЕДМЕТНЫЕ</a:t>
            </a:r>
          </a:p>
          <a:p>
            <a:pPr algn="ctr"/>
            <a:r>
              <a:rPr lang="ru-RU" sz="20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РЕЗУЛЬТАТЫ</a:t>
            </a:r>
          </a:p>
        </p:txBody>
      </p:sp>
      <p:sp>
        <p:nvSpPr>
          <p:cNvPr id="34" name="Скругленный прямоугольник 8">
            <a:extLst>
              <a:ext uri="{FF2B5EF4-FFF2-40B4-BE49-F238E27FC236}">
                <a16:creationId xmlns:a16="http://schemas.microsoft.com/office/drawing/2014/main" id="{F711AD01-86AD-48A2-AAEA-F4C8BE24146B}"/>
              </a:ext>
            </a:extLst>
          </p:cNvPr>
          <p:cNvSpPr/>
          <p:nvPr/>
        </p:nvSpPr>
        <p:spPr>
          <a:xfrm>
            <a:off x="4902925" y="2991024"/>
            <a:ext cx="2260871" cy="973776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КОММУНИКАТИВНЫЕ</a:t>
            </a:r>
          </a:p>
          <a:p>
            <a:pPr algn="ctr"/>
            <a:r>
              <a:rPr lang="ru-RU" sz="14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УУД</a:t>
            </a:r>
          </a:p>
        </p:txBody>
      </p:sp>
      <p:sp>
        <p:nvSpPr>
          <p:cNvPr id="35" name="Скругленный прямоугольник 9">
            <a:extLst>
              <a:ext uri="{FF2B5EF4-FFF2-40B4-BE49-F238E27FC236}">
                <a16:creationId xmlns:a16="http://schemas.microsoft.com/office/drawing/2014/main" id="{9097D621-0479-4C9D-AA68-C95EB092951B}"/>
              </a:ext>
            </a:extLst>
          </p:cNvPr>
          <p:cNvSpPr/>
          <p:nvPr/>
        </p:nvSpPr>
        <p:spPr>
          <a:xfrm>
            <a:off x="7380519" y="2999391"/>
            <a:ext cx="2224644" cy="957041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РЕГУЛЯТИВНЫЕ</a:t>
            </a:r>
          </a:p>
          <a:p>
            <a:pPr algn="ctr"/>
            <a:r>
              <a:rPr lang="ru-RU" sz="14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УУД</a:t>
            </a:r>
          </a:p>
        </p:txBody>
      </p:sp>
      <p:cxnSp>
        <p:nvCxnSpPr>
          <p:cNvPr id="36" name="Прямая со стрелкой 35">
            <a:extLst>
              <a:ext uri="{FF2B5EF4-FFF2-40B4-BE49-F238E27FC236}">
                <a16:creationId xmlns:a16="http://schemas.microsoft.com/office/drawing/2014/main" id="{82454A82-F67A-4162-9308-2442F13E7574}"/>
              </a:ext>
            </a:extLst>
          </p:cNvPr>
          <p:cNvCxnSpPr>
            <a:cxnSpLocks/>
            <a:stCxn id="33" idx="2"/>
          </p:cNvCxnSpPr>
          <p:nvPr/>
        </p:nvCxnSpPr>
        <p:spPr>
          <a:xfrm>
            <a:off x="6000947" y="1920022"/>
            <a:ext cx="0" cy="936275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Прямая со стрелкой 36">
            <a:extLst>
              <a:ext uri="{FF2B5EF4-FFF2-40B4-BE49-F238E27FC236}">
                <a16:creationId xmlns:a16="http://schemas.microsoft.com/office/drawing/2014/main" id="{0B9B0088-4E2E-4C7A-A08D-E9368B4F960E}"/>
              </a:ext>
            </a:extLst>
          </p:cNvPr>
          <p:cNvCxnSpPr>
            <a:cxnSpLocks/>
            <a:stCxn id="33" idx="2"/>
          </p:cNvCxnSpPr>
          <p:nvPr/>
        </p:nvCxnSpPr>
        <p:spPr>
          <a:xfrm flipH="1">
            <a:off x="3798173" y="1920022"/>
            <a:ext cx="2202774" cy="1004592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Прямая со стрелкой 37">
            <a:extLst>
              <a:ext uri="{FF2B5EF4-FFF2-40B4-BE49-F238E27FC236}">
                <a16:creationId xmlns:a16="http://schemas.microsoft.com/office/drawing/2014/main" id="{5F8DD417-17BD-4372-B00D-B210AF9F9FAA}"/>
              </a:ext>
            </a:extLst>
          </p:cNvPr>
          <p:cNvCxnSpPr>
            <a:cxnSpLocks/>
            <a:stCxn id="33" idx="2"/>
          </p:cNvCxnSpPr>
          <p:nvPr/>
        </p:nvCxnSpPr>
        <p:spPr>
          <a:xfrm>
            <a:off x="6000947" y="1920022"/>
            <a:ext cx="2288914" cy="1020619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Прямая соединительная линия 38">
            <a:extLst>
              <a:ext uri="{FF2B5EF4-FFF2-40B4-BE49-F238E27FC236}">
                <a16:creationId xmlns:a16="http://schemas.microsoft.com/office/drawing/2014/main" id="{89FF0C49-71DA-43FB-8650-B4F2CEF8488F}"/>
              </a:ext>
            </a:extLst>
          </p:cNvPr>
          <p:cNvCxnSpPr>
            <a:stCxn id="33" idx="3"/>
          </p:cNvCxnSpPr>
          <p:nvPr/>
        </p:nvCxnSpPr>
        <p:spPr>
          <a:xfrm flipV="1">
            <a:off x="7534842" y="1423238"/>
            <a:ext cx="2040578" cy="9896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Скругленный прямоугольник 28">
            <a:extLst>
              <a:ext uri="{FF2B5EF4-FFF2-40B4-BE49-F238E27FC236}">
                <a16:creationId xmlns:a16="http://schemas.microsoft.com/office/drawing/2014/main" id="{5950A756-E733-49E4-8D48-159C95EE84F4}"/>
              </a:ext>
            </a:extLst>
          </p:cNvPr>
          <p:cNvSpPr/>
          <p:nvPr/>
        </p:nvSpPr>
        <p:spPr>
          <a:xfrm>
            <a:off x="196803" y="2027759"/>
            <a:ext cx="2179373" cy="449751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патриотическое воспитание</a:t>
            </a:r>
          </a:p>
        </p:txBody>
      </p:sp>
      <p:sp>
        <p:nvSpPr>
          <p:cNvPr id="41" name="Скругленный прямоугольник 29">
            <a:extLst>
              <a:ext uri="{FF2B5EF4-FFF2-40B4-BE49-F238E27FC236}">
                <a16:creationId xmlns:a16="http://schemas.microsoft.com/office/drawing/2014/main" id="{F39B3AE8-0038-4D33-BFFA-CC590E55FDA2}"/>
              </a:ext>
            </a:extLst>
          </p:cNvPr>
          <p:cNvSpPr/>
          <p:nvPr/>
        </p:nvSpPr>
        <p:spPr>
          <a:xfrm>
            <a:off x="219681" y="2540493"/>
            <a:ext cx="2133618" cy="449636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гражданское воспитание</a:t>
            </a:r>
          </a:p>
        </p:txBody>
      </p:sp>
      <p:sp>
        <p:nvSpPr>
          <p:cNvPr id="42" name="Скругленный прямоугольник 30">
            <a:extLst>
              <a:ext uri="{FF2B5EF4-FFF2-40B4-BE49-F238E27FC236}">
                <a16:creationId xmlns:a16="http://schemas.microsoft.com/office/drawing/2014/main" id="{F5EEE751-F3D7-46B3-9C41-D1C4152B1059}"/>
              </a:ext>
            </a:extLst>
          </p:cNvPr>
          <p:cNvSpPr/>
          <p:nvPr/>
        </p:nvSpPr>
        <p:spPr>
          <a:xfrm>
            <a:off x="219681" y="3052250"/>
            <a:ext cx="2153415" cy="480951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духовно-нравственное воспитание</a:t>
            </a:r>
          </a:p>
        </p:txBody>
      </p:sp>
      <p:sp>
        <p:nvSpPr>
          <p:cNvPr id="43" name="Скругленный прямоугольник 31">
            <a:extLst>
              <a:ext uri="{FF2B5EF4-FFF2-40B4-BE49-F238E27FC236}">
                <a16:creationId xmlns:a16="http://schemas.microsoft.com/office/drawing/2014/main" id="{54DD5BDF-9688-44F7-8D84-662C458373AC}"/>
              </a:ext>
            </a:extLst>
          </p:cNvPr>
          <p:cNvSpPr/>
          <p:nvPr/>
        </p:nvSpPr>
        <p:spPr>
          <a:xfrm>
            <a:off x="184900" y="4661040"/>
            <a:ext cx="2176602" cy="1007972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физическое воспитание, </a:t>
            </a:r>
          </a:p>
          <a:p>
            <a:pPr algn="ctr"/>
            <a:r>
              <a:rPr lang="ru-RU" sz="1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  формирование культуры здоровья</a:t>
            </a:r>
          </a:p>
          <a:p>
            <a:pPr algn="ctr"/>
            <a:r>
              <a:rPr lang="ru-RU" sz="1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  и эмоционального благополучи</a:t>
            </a:r>
            <a:r>
              <a:rPr lang="ru-RU" sz="1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я</a:t>
            </a:r>
          </a:p>
        </p:txBody>
      </p:sp>
      <p:sp>
        <p:nvSpPr>
          <p:cNvPr id="45" name="Скругленный прямоугольник 41">
            <a:extLst>
              <a:ext uri="{FF2B5EF4-FFF2-40B4-BE49-F238E27FC236}">
                <a16:creationId xmlns:a16="http://schemas.microsoft.com/office/drawing/2014/main" id="{B87A2E20-C4C0-4DFE-B3A2-C6EC18CE21AA}"/>
              </a:ext>
            </a:extLst>
          </p:cNvPr>
          <p:cNvSpPr/>
          <p:nvPr/>
        </p:nvSpPr>
        <p:spPr>
          <a:xfrm>
            <a:off x="2685805" y="4060857"/>
            <a:ext cx="2052453" cy="577934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  <a:ln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базовые логические действия</a:t>
            </a:r>
          </a:p>
        </p:txBody>
      </p:sp>
      <p:sp>
        <p:nvSpPr>
          <p:cNvPr id="46" name="Скругленный прямоугольник 42">
            <a:extLst>
              <a:ext uri="{FF2B5EF4-FFF2-40B4-BE49-F238E27FC236}">
                <a16:creationId xmlns:a16="http://schemas.microsoft.com/office/drawing/2014/main" id="{F528F94C-F64F-486C-97A7-D4BE28F6F64F}"/>
              </a:ext>
            </a:extLst>
          </p:cNvPr>
          <p:cNvSpPr/>
          <p:nvPr/>
        </p:nvSpPr>
        <p:spPr>
          <a:xfrm>
            <a:off x="2676069" y="4728827"/>
            <a:ext cx="2016826" cy="696039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  <a:ln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базовые исследовательские действия</a:t>
            </a:r>
          </a:p>
        </p:txBody>
      </p:sp>
      <p:sp>
        <p:nvSpPr>
          <p:cNvPr id="47" name="Скругленный прямоугольник 43">
            <a:extLst>
              <a:ext uri="{FF2B5EF4-FFF2-40B4-BE49-F238E27FC236}">
                <a16:creationId xmlns:a16="http://schemas.microsoft.com/office/drawing/2014/main" id="{4E9A3780-B77C-484B-A0F6-10190E0240A1}"/>
              </a:ext>
            </a:extLst>
          </p:cNvPr>
          <p:cNvSpPr/>
          <p:nvPr/>
        </p:nvSpPr>
        <p:spPr>
          <a:xfrm>
            <a:off x="2676069" y="5522689"/>
            <a:ext cx="2052452" cy="577934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  <a:ln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работа с информацией</a:t>
            </a:r>
          </a:p>
        </p:txBody>
      </p:sp>
      <p:sp>
        <p:nvSpPr>
          <p:cNvPr id="48" name="Скругленный прямоугольник 47">
            <a:extLst>
              <a:ext uri="{FF2B5EF4-FFF2-40B4-BE49-F238E27FC236}">
                <a16:creationId xmlns:a16="http://schemas.microsoft.com/office/drawing/2014/main" id="{42C12957-1520-47F7-A8B2-A3B6A859DC8A}"/>
              </a:ext>
            </a:extLst>
          </p:cNvPr>
          <p:cNvSpPr/>
          <p:nvPr/>
        </p:nvSpPr>
        <p:spPr>
          <a:xfrm>
            <a:off x="5071067" y="4083106"/>
            <a:ext cx="2052453" cy="577934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общение</a:t>
            </a:r>
          </a:p>
        </p:txBody>
      </p:sp>
      <p:sp>
        <p:nvSpPr>
          <p:cNvPr id="49" name="Скругленный прямоугольник 48">
            <a:extLst>
              <a:ext uri="{FF2B5EF4-FFF2-40B4-BE49-F238E27FC236}">
                <a16:creationId xmlns:a16="http://schemas.microsoft.com/office/drawing/2014/main" id="{09A661D8-2E1E-4822-BCAA-79C9F63F812C}"/>
              </a:ext>
            </a:extLst>
          </p:cNvPr>
          <p:cNvSpPr/>
          <p:nvPr/>
        </p:nvSpPr>
        <p:spPr>
          <a:xfrm>
            <a:off x="5092951" y="4779346"/>
            <a:ext cx="2052453" cy="577934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совместная деятельность</a:t>
            </a:r>
          </a:p>
        </p:txBody>
      </p:sp>
      <p:sp>
        <p:nvSpPr>
          <p:cNvPr id="50" name="Скругленный прямоугольник 49">
            <a:extLst>
              <a:ext uri="{FF2B5EF4-FFF2-40B4-BE49-F238E27FC236}">
                <a16:creationId xmlns:a16="http://schemas.microsoft.com/office/drawing/2014/main" id="{E3C29D3C-8B93-4E9B-B9C5-9375AD53E9DA}"/>
              </a:ext>
            </a:extLst>
          </p:cNvPr>
          <p:cNvSpPr/>
          <p:nvPr/>
        </p:nvSpPr>
        <p:spPr>
          <a:xfrm>
            <a:off x="7489375" y="4060857"/>
            <a:ext cx="2115788" cy="577934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саморегуляция</a:t>
            </a:r>
          </a:p>
        </p:txBody>
      </p:sp>
      <p:sp>
        <p:nvSpPr>
          <p:cNvPr id="51" name="Скругленный прямоугольник 50">
            <a:extLst>
              <a:ext uri="{FF2B5EF4-FFF2-40B4-BE49-F238E27FC236}">
                <a16:creationId xmlns:a16="http://schemas.microsoft.com/office/drawing/2014/main" id="{70624C33-E958-4B71-BDDD-10CB754B04AA}"/>
              </a:ext>
            </a:extLst>
          </p:cNvPr>
          <p:cNvSpPr/>
          <p:nvPr/>
        </p:nvSpPr>
        <p:spPr>
          <a:xfrm>
            <a:off x="7489375" y="4728827"/>
            <a:ext cx="2052453" cy="577934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совместная деятельность</a:t>
            </a:r>
          </a:p>
        </p:txBody>
      </p:sp>
      <p:sp>
        <p:nvSpPr>
          <p:cNvPr id="52" name="Скругленный прямоугольник 52">
            <a:extLst>
              <a:ext uri="{FF2B5EF4-FFF2-40B4-BE49-F238E27FC236}">
                <a16:creationId xmlns:a16="http://schemas.microsoft.com/office/drawing/2014/main" id="{96BCB968-7BFE-44E7-B16E-45C4BD7F7BC0}"/>
              </a:ext>
            </a:extLst>
          </p:cNvPr>
          <p:cNvSpPr/>
          <p:nvPr/>
        </p:nvSpPr>
        <p:spPr>
          <a:xfrm>
            <a:off x="9769829" y="3024672"/>
            <a:ext cx="2224644" cy="2728329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освоение научных знаний, умений и способов действий; предпосылок научного мышления и видов деятельности по получению нового знания, его интерпретации, преобразованию и применению в различных ситуациях</a:t>
            </a:r>
          </a:p>
        </p:txBody>
      </p:sp>
      <p:cxnSp>
        <p:nvCxnSpPr>
          <p:cNvPr id="53" name="Прямая соединительная линия 52">
            <a:extLst>
              <a:ext uri="{FF2B5EF4-FFF2-40B4-BE49-F238E27FC236}">
                <a16:creationId xmlns:a16="http://schemas.microsoft.com/office/drawing/2014/main" id="{62EC8C6F-6226-4B97-B8F9-B4A5E8546A19}"/>
              </a:ext>
            </a:extLst>
          </p:cNvPr>
          <p:cNvCxnSpPr>
            <a:cxnSpLocks/>
            <a:stCxn id="30" idx="3"/>
            <a:endCxn id="33" idx="1"/>
          </p:cNvCxnSpPr>
          <p:nvPr/>
        </p:nvCxnSpPr>
        <p:spPr>
          <a:xfrm flipV="1">
            <a:off x="2441507" y="1433134"/>
            <a:ext cx="2025544" cy="10529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Прямоугольник 53">
            <a:extLst>
              <a:ext uri="{FF2B5EF4-FFF2-40B4-BE49-F238E27FC236}">
                <a16:creationId xmlns:a16="http://schemas.microsoft.com/office/drawing/2014/main" id="{BCCE1816-29A9-41A3-8900-E00BFA9A94C5}"/>
              </a:ext>
            </a:extLst>
          </p:cNvPr>
          <p:cNvSpPr/>
          <p:nvPr/>
        </p:nvSpPr>
        <p:spPr>
          <a:xfrm>
            <a:off x="4854920" y="6107901"/>
            <a:ext cx="2825060" cy="707886"/>
          </a:xfrm>
          <a:prstGeom prst="rect">
            <a:avLst/>
          </a:prstGeom>
          <a:solidFill>
            <a:schemeClr val="bg1"/>
          </a:solidFill>
          <a:ln w="28575">
            <a:solidFill>
              <a:srgbClr val="0072BC"/>
            </a:solidFill>
            <a:prstDash val="sysDot"/>
          </a:ln>
        </p:spPr>
        <p:txBody>
          <a:bodyPr wrap="square">
            <a:spAutoFit/>
          </a:bodyPr>
          <a:lstStyle/>
          <a:p>
            <a:pPr algn="ctr"/>
            <a:r>
              <a:rPr lang="ru-RU" sz="2000" b="1" dirty="0">
                <a:solidFill>
                  <a:srgbClr val="0072BC"/>
                </a:solidFill>
                <a:latin typeface="Arial" pitchFamily="34" charset="0"/>
                <a:cs typeface="Arial" pitchFamily="34" charset="0"/>
              </a:rPr>
              <a:t>КОМПЛЕКСНЫЙ РЕЗУЛЬТАТ </a:t>
            </a:r>
          </a:p>
        </p:txBody>
      </p:sp>
      <p:sp>
        <p:nvSpPr>
          <p:cNvPr id="60" name="Скругленный прямоугольник 30">
            <a:extLst>
              <a:ext uri="{FF2B5EF4-FFF2-40B4-BE49-F238E27FC236}">
                <a16:creationId xmlns:a16="http://schemas.microsoft.com/office/drawing/2014/main" id="{04805EF6-7CDC-43C6-B30D-DA4D76C1F972}"/>
              </a:ext>
            </a:extLst>
          </p:cNvPr>
          <p:cNvSpPr/>
          <p:nvPr/>
        </p:nvSpPr>
        <p:spPr>
          <a:xfrm>
            <a:off x="219681" y="3595322"/>
            <a:ext cx="2153415" cy="449637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эстетическое воспитание</a:t>
            </a:r>
          </a:p>
        </p:txBody>
      </p:sp>
      <p:sp>
        <p:nvSpPr>
          <p:cNvPr id="62" name="Скругленный прямоугольник 30">
            <a:extLst>
              <a:ext uri="{FF2B5EF4-FFF2-40B4-BE49-F238E27FC236}">
                <a16:creationId xmlns:a16="http://schemas.microsoft.com/office/drawing/2014/main" id="{24987D2C-4222-43F0-9A44-26A6B9D665EF}"/>
              </a:ext>
            </a:extLst>
          </p:cNvPr>
          <p:cNvSpPr/>
          <p:nvPr/>
        </p:nvSpPr>
        <p:spPr>
          <a:xfrm>
            <a:off x="196494" y="4128181"/>
            <a:ext cx="2153415" cy="449637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ценность научного познания</a:t>
            </a:r>
          </a:p>
        </p:txBody>
      </p:sp>
      <p:sp>
        <p:nvSpPr>
          <p:cNvPr id="63" name="Скругленный прямоугольник 30">
            <a:extLst>
              <a:ext uri="{FF2B5EF4-FFF2-40B4-BE49-F238E27FC236}">
                <a16:creationId xmlns:a16="http://schemas.microsoft.com/office/drawing/2014/main" id="{24EACD03-1919-44ED-9ECD-499288B732CB}"/>
              </a:ext>
            </a:extLst>
          </p:cNvPr>
          <p:cNvSpPr/>
          <p:nvPr/>
        </p:nvSpPr>
        <p:spPr>
          <a:xfrm>
            <a:off x="219680" y="5753001"/>
            <a:ext cx="2153415" cy="449637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трудовое воспитание</a:t>
            </a:r>
          </a:p>
        </p:txBody>
      </p:sp>
      <p:sp>
        <p:nvSpPr>
          <p:cNvPr id="64" name="Скругленный прямоугольник 30">
            <a:extLst>
              <a:ext uri="{FF2B5EF4-FFF2-40B4-BE49-F238E27FC236}">
                <a16:creationId xmlns:a16="http://schemas.microsoft.com/office/drawing/2014/main" id="{B86FE683-0401-491A-957D-52E47ACB6927}"/>
              </a:ext>
            </a:extLst>
          </p:cNvPr>
          <p:cNvSpPr/>
          <p:nvPr/>
        </p:nvSpPr>
        <p:spPr>
          <a:xfrm>
            <a:off x="230705" y="6285093"/>
            <a:ext cx="2153415" cy="449637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sz="140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экологическое воспитание</a:t>
            </a:r>
            <a:endParaRPr lang="ru-RU" sz="14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6" name="Скругленный прямоугольник 50">
            <a:extLst>
              <a:ext uri="{FF2B5EF4-FFF2-40B4-BE49-F238E27FC236}">
                <a16:creationId xmlns:a16="http://schemas.microsoft.com/office/drawing/2014/main" id="{7A0A5283-D4BC-46A2-8F35-6D1E11DACC5E}"/>
              </a:ext>
            </a:extLst>
          </p:cNvPr>
          <p:cNvSpPr/>
          <p:nvPr/>
        </p:nvSpPr>
        <p:spPr>
          <a:xfrm>
            <a:off x="7489375" y="5381264"/>
            <a:ext cx="2052453" cy="577934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принятие себя и других</a:t>
            </a:r>
          </a:p>
        </p:txBody>
      </p:sp>
      <p:cxnSp>
        <p:nvCxnSpPr>
          <p:cNvPr id="84" name="Прямая соединительная линия 83">
            <a:extLst>
              <a:ext uri="{FF2B5EF4-FFF2-40B4-BE49-F238E27FC236}">
                <a16:creationId xmlns:a16="http://schemas.microsoft.com/office/drawing/2014/main" id="{E268E1DB-C6F6-44FB-B100-A8936FA8B58D}"/>
              </a:ext>
            </a:extLst>
          </p:cNvPr>
          <p:cNvCxnSpPr>
            <a:cxnSpLocks/>
            <a:endCxn id="54" idx="3"/>
          </p:cNvCxnSpPr>
          <p:nvPr/>
        </p:nvCxnSpPr>
        <p:spPr>
          <a:xfrm flipH="1">
            <a:off x="7679980" y="6447820"/>
            <a:ext cx="3086174" cy="14024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Прямая соединительная линия 91">
            <a:extLst>
              <a:ext uri="{FF2B5EF4-FFF2-40B4-BE49-F238E27FC236}">
                <a16:creationId xmlns:a16="http://schemas.microsoft.com/office/drawing/2014/main" id="{F58E2766-EA95-4606-B0D3-7EB3F71AB391}"/>
              </a:ext>
            </a:extLst>
          </p:cNvPr>
          <p:cNvCxnSpPr>
            <a:cxnSpLocks/>
          </p:cNvCxnSpPr>
          <p:nvPr/>
        </p:nvCxnSpPr>
        <p:spPr>
          <a:xfrm>
            <a:off x="2449082" y="6515252"/>
            <a:ext cx="2405838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272643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0" y="134379"/>
            <a:ext cx="12179232" cy="71801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3800" dirty="0" smtClean="0">
                <a:latin typeface="Arial" panose="020B0604020202020204" pitchFamily="34" charset="0"/>
                <a:cs typeface="Arial" panose="020B0604020202020204" pitchFamily="34" charset="0"/>
              </a:rPr>
              <a:t>Какие документы</a:t>
            </a:r>
            <a:r>
              <a:rPr lang="ru-RU" sz="3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3800" dirty="0" smtClean="0">
                <a:latin typeface="Arial" panose="020B0604020202020204" pitchFamily="34" charset="0"/>
                <a:cs typeface="Arial" panose="020B0604020202020204" pitchFamily="34" charset="0"/>
              </a:rPr>
              <a:t>детализируют </a:t>
            </a:r>
            <a:r>
              <a:rPr lang="ru-RU" sz="3800" dirty="0">
                <a:latin typeface="Arial" panose="020B0604020202020204" pitchFamily="34" charset="0"/>
                <a:cs typeface="Arial" panose="020B0604020202020204" pitchFamily="34" charset="0"/>
              </a:rPr>
              <a:t>требования </a:t>
            </a:r>
            <a:r>
              <a:rPr lang="ru-RU" sz="3800" dirty="0" smtClean="0">
                <a:latin typeface="Arial" panose="020B0604020202020204" pitchFamily="34" charset="0"/>
                <a:cs typeface="Arial" panose="020B0604020202020204" pitchFamily="34" charset="0"/>
              </a:rPr>
              <a:t>ФГОС ?</a:t>
            </a:r>
            <a:endParaRPr lang="ru-RU" sz="3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5037" y="2906162"/>
            <a:ext cx="10757374" cy="3331533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5087236" y="1065360"/>
            <a:ext cx="2018923" cy="1384995"/>
          </a:xfrm>
          <a:prstGeom prst="rect">
            <a:avLst/>
          </a:prstGeom>
          <a:noFill/>
          <a:ln>
            <a:noFill/>
          </a:ln>
          <a:effectLst>
            <a:glow rad="63500">
              <a:schemeClr val="accent1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 prst="relaxedInset"/>
          </a:sp3d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1"/>
          </a:fontRef>
        </p:style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rgbClr val="0070C0"/>
                </a:solidFill>
              </a:rPr>
              <a:t>ФООП НОО</a:t>
            </a:r>
          </a:p>
          <a:p>
            <a:r>
              <a:rPr lang="ru-RU" sz="2800" b="1" dirty="0" smtClean="0">
                <a:solidFill>
                  <a:srgbClr val="0070C0"/>
                </a:solidFill>
              </a:rPr>
              <a:t>ФООП ООО</a:t>
            </a:r>
          </a:p>
          <a:p>
            <a:r>
              <a:rPr lang="ru-RU" sz="2800" b="1" dirty="0" smtClean="0">
                <a:solidFill>
                  <a:srgbClr val="0070C0"/>
                </a:solidFill>
              </a:rPr>
              <a:t>ФООП СОО</a:t>
            </a:r>
            <a:endParaRPr lang="ru-RU" sz="2800" b="1" dirty="0">
              <a:solidFill>
                <a:srgbClr val="0070C0"/>
              </a:solidFill>
            </a:endParaRPr>
          </a:p>
        </p:txBody>
      </p:sp>
      <p:sp>
        <p:nvSpPr>
          <p:cNvPr id="14" name="Овал 13"/>
          <p:cNvSpPr/>
          <p:nvPr/>
        </p:nvSpPr>
        <p:spPr>
          <a:xfrm>
            <a:off x="10749832" y="-870469"/>
            <a:ext cx="2327412" cy="2327412"/>
          </a:xfrm>
          <a:prstGeom prst="ellipse">
            <a:avLst/>
          </a:prstGeom>
          <a:noFill/>
          <a:ln w="38100" cap="flat">
            <a:solidFill>
              <a:srgbClr val="1B3281"/>
            </a:solidFill>
            <a:prstDash val="sysDot"/>
            <a:round/>
          </a:ln>
          <a:effectLst/>
          <a:sp3d/>
        </p:spPr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lvl="0" indent="0" algn="ctr" defTabSz="8255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36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Helvetica Light"/>
              <a:sym typeface="Helvetica Light"/>
            </a:endParaRPr>
          </a:p>
        </p:txBody>
      </p:sp>
      <p:sp>
        <p:nvSpPr>
          <p:cNvPr id="16" name="Овал 15"/>
          <p:cNvSpPr/>
          <p:nvPr/>
        </p:nvSpPr>
        <p:spPr>
          <a:xfrm>
            <a:off x="9712408" y="3814918"/>
            <a:ext cx="3364836" cy="3364836"/>
          </a:xfrm>
          <a:prstGeom prst="ellipse">
            <a:avLst/>
          </a:prstGeom>
          <a:noFill/>
          <a:ln w="38100" cap="flat">
            <a:solidFill>
              <a:srgbClr val="1B3281"/>
            </a:solidFill>
            <a:prstDash val="sysDot"/>
            <a:round/>
          </a:ln>
          <a:effectLst/>
          <a:sp3d/>
        </p:spPr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lvl="0" indent="0" algn="ctr" defTabSz="8255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36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Helvetica Light"/>
              <a:sym typeface="Helvetica Light"/>
            </a:endParaRPr>
          </a:p>
        </p:txBody>
      </p:sp>
    </p:spTree>
    <p:extLst>
      <p:ext uri="{BB962C8B-B14F-4D97-AF65-F5344CB8AC3E}">
        <p14:creationId xmlns:p14="http://schemas.microsoft.com/office/powerpoint/2010/main" val="17687141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16871" y="0"/>
            <a:ext cx="10990907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Единые </a:t>
            </a:r>
            <a:r>
              <a:rPr lang="ru-RU" sz="3600" dirty="0">
                <a:latin typeface="Arial" panose="020B0604020202020204" pitchFamily="34" charset="0"/>
                <a:cs typeface="Arial" panose="020B0604020202020204" pitchFamily="34" charset="0"/>
              </a:rPr>
              <a:t>обязательные подходы </a:t>
            </a:r>
            <a:r>
              <a:rPr lang="ru-RU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к </a:t>
            </a:r>
            <a:r>
              <a:rPr lang="ru-RU" sz="3600" dirty="0">
                <a:latin typeface="Arial" panose="020B0604020202020204" pitchFamily="34" charset="0"/>
                <a:cs typeface="Arial" panose="020B0604020202020204" pitchFamily="34" charset="0"/>
              </a:rPr>
              <a:t>преподаванию общественно значимых предметов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74485" y="1380993"/>
            <a:ext cx="11036173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buFont typeface="Wingdings" panose="05000000000000000000" pitchFamily="2" charset="2"/>
              <a:buChar char="§"/>
            </a:pPr>
            <a:r>
              <a:rPr lang="ru-RU" sz="2400" u="sng" dirty="0" smtClean="0">
                <a:solidFill>
                  <a:srgbClr val="0070C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ФООП НОО </a:t>
            </a:r>
          </a:p>
          <a:p>
            <a:r>
              <a:rPr lang="ru-RU" sz="2400" dirty="0" smtClean="0">
                <a:solidFill>
                  <a:srgbClr val="0070C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С </a:t>
            </a:r>
            <a:r>
              <a:rPr lang="ru-RU" sz="2400" b="1" dirty="0">
                <a:solidFill>
                  <a:srgbClr val="0070C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1 июня 2023 </a:t>
            </a:r>
            <a:r>
              <a:rPr lang="ru-RU" sz="2400" dirty="0">
                <a:solidFill>
                  <a:srgbClr val="0070C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ФООП вводятся ФРП по </a:t>
            </a:r>
            <a:r>
              <a:rPr lang="ru-RU" sz="2400" dirty="0" smtClean="0">
                <a:solidFill>
                  <a:srgbClr val="0070C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предметам:</a:t>
            </a:r>
          </a:p>
          <a:p>
            <a:r>
              <a:rPr lang="ru-RU" sz="2400" dirty="0" smtClean="0">
                <a:solidFill>
                  <a:srgbClr val="0070C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русский </a:t>
            </a:r>
            <a:r>
              <a:rPr lang="ru-RU" sz="2400" dirty="0">
                <a:solidFill>
                  <a:srgbClr val="0070C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язык, литература, окружающий </a:t>
            </a:r>
            <a:r>
              <a:rPr lang="ru-RU" sz="2400" dirty="0" smtClean="0">
                <a:solidFill>
                  <a:srgbClr val="0070C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мир</a:t>
            </a:r>
            <a:endParaRPr lang="ru-RU" sz="2400" dirty="0">
              <a:solidFill>
                <a:srgbClr val="0070C0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endParaRPr lang="ru-RU" sz="2400" dirty="0">
              <a:solidFill>
                <a:srgbClr val="0070C0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571500" indent="-571500">
              <a:buFont typeface="Wingdings" panose="05000000000000000000" pitchFamily="2" charset="2"/>
              <a:buChar char="§"/>
            </a:pPr>
            <a:r>
              <a:rPr lang="ru-RU" sz="2400" u="sng" dirty="0">
                <a:solidFill>
                  <a:srgbClr val="0070C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ФООП ООО, </a:t>
            </a:r>
            <a:r>
              <a:rPr lang="ru-RU" sz="2400" u="sng" dirty="0" smtClean="0">
                <a:solidFill>
                  <a:srgbClr val="0070C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СОО </a:t>
            </a:r>
            <a:endParaRPr lang="ru-RU" sz="2400" u="sng" dirty="0">
              <a:solidFill>
                <a:srgbClr val="0070C0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r>
              <a:rPr lang="ru-RU" sz="2400" dirty="0">
                <a:solidFill>
                  <a:srgbClr val="0070C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С </a:t>
            </a:r>
            <a:r>
              <a:rPr lang="ru-RU" sz="2400" b="1" dirty="0">
                <a:solidFill>
                  <a:srgbClr val="0070C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1 июня 2023 </a:t>
            </a:r>
            <a:r>
              <a:rPr lang="ru-RU" sz="2400" dirty="0" smtClean="0">
                <a:solidFill>
                  <a:srgbClr val="0070C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в ФООП вводятся ФРП по предметам:</a:t>
            </a:r>
          </a:p>
          <a:p>
            <a:r>
              <a:rPr lang="ru-RU" sz="2400" dirty="0" smtClean="0">
                <a:solidFill>
                  <a:srgbClr val="0070C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русский </a:t>
            </a:r>
            <a:r>
              <a:rPr lang="ru-RU" sz="2400" dirty="0">
                <a:solidFill>
                  <a:srgbClr val="0070C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язык, литература, история, обществознание, география, </a:t>
            </a:r>
            <a:r>
              <a:rPr lang="ru-RU" sz="2400" dirty="0" smtClean="0">
                <a:solidFill>
                  <a:srgbClr val="0070C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ОБЖ (базовый уровень)</a:t>
            </a:r>
            <a:endParaRPr lang="ru-RU" sz="2400" dirty="0">
              <a:solidFill>
                <a:srgbClr val="0070C0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674485" y="4608645"/>
            <a:ext cx="1143665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Wingdings" panose="05000000000000000000" pitchFamily="2" charset="2"/>
              <a:buChar char="§"/>
            </a:pPr>
            <a:r>
              <a:rPr lang="ru-RU" sz="2400" dirty="0">
                <a:solidFill>
                  <a:srgbClr val="0070C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1 августа 2023 в ФООП вводятся ФРП по остальным </a:t>
            </a:r>
            <a:r>
              <a:rPr lang="ru-RU" sz="2400" dirty="0" smtClean="0">
                <a:solidFill>
                  <a:srgbClr val="0070C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предметам на </a:t>
            </a:r>
            <a:r>
              <a:rPr lang="ru-RU" sz="2400" dirty="0">
                <a:solidFill>
                  <a:srgbClr val="0070C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базовом </a:t>
            </a:r>
            <a:r>
              <a:rPr lang="ru-RU" sz="2400" dirty="0" smtClean="0">
                <a:solidFill>
                  <a:srgbClr val="0070C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уровне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endParaRPr lang="ru-RU" sz="2400" dirty="0">
              <a:solidFill>
                <a:srgbClr val="0070C0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ru-RU" sz="2400" dirty="0">
                <a:solidFill>
                  <a:srgbClr val="0070C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В течение 2023/24 и 2024/25 уч. г. планируется ввод ФРП по всем предметам </a:t>
            </a:r>
            <a:r>
              <a:rPr lang="ru-RU" sz="2400" dirty="0" smtClean="0">
                <a:solidFill>
                  <a:srgbClr val="0070C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для </a:t>
            </a:r>
            <a:r>
              <a:rPr lang="ru-RU" sz="2400" dirty="0">
                <a:solidFill>
                  <a:srgbClr val="0070C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профильного обучения (углубленного изучения отдельных предметов)  </a:t>
            </a:r>
          </a:p>
        </p:txBody>
      </p:sp>
      <p:sp>
        <p:nvSpPr>
          <p:cNvPr id="7" name="Овал 6"/>
          <p:cNvSpPr/>
          <p:nvPr/>
        </p:nvSpPr>
        <p:spPr>
          <a:xfrm>
            <a:off x="10749832" y="-870469"/>
            <a:ext cx="2327412" cy="2327412"/>
          </a:xfrm>
          <a:prstGeom prst="ellipse">
            <a:avLst/>
          </a:prstGeom>
          <a:noFill/>
          <a:ln w="38100" cap="flat">
            <a:solidFill>
              <a:srgbClr val="1B3281"/>
            </a:solidFill>
            <a:prstDash val="sysDot"/>
            <a:round/>
          </a:ln>
          <a:effectLst/>
          <a:sp3d/>
        </p:spPr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lvl="0" indent="0" algn="ctr" defTabSz="8255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36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Helvetica Light"/>
              <a:sym typeface="Helvetica Light"/>
            </a:endParaRPr>
          </a:p>
        </p:txBody>
      </p:sp>
    </p:spTree>
    <p:extLst>
      <p:ext uri="{BB962C8B-B14F-4D97-AF65-F5344CB8AC3E}">
        <p14:creationId xmlns:p14="http://schemas.microsoft.com/office/powerpoint/2010/main" val="36915067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642795" y="0"/>
            <a:ext cx="1038432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Как в лексике ФГОС проявляется методология системно-</a:t>
            </a:r>
            <a:r>
              <a:rPr lang="ru-RU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деятельностного</a:t>
            </a:r>
            <a:r>
              <a:rPr lang="ru-RU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подхода? 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: скругленные углы 20">
            <a:extLst>
              <a:ext uri="{FF2B5EF4-FFF2-40B4-BE49-F238E27FC236}">
                <a16:creationId xmlns:a16="http://schemas.microsoft.com/office/drawing/2014/main" id="{37325A38-2A4F-40F7-B319-AD4056D95B02}"/>
              </a:ext>
            </a:extLst>
          </p:cNvPr>
          <p:cNvSpPr/>
          <p:nvPr/>
        </p:nvSpPr>
        <p:spPr>
          <a:xfrm>
            <a:off x="4351138" y="2339897"/>
            <a:ext cx="3489163" cy="3716871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400" dirty="0" err="1">
                <a:solidFill>
                  <a:srgbClr val="0070C0"/>
                </a:solidFill>
                <a:latin typeface="Arial Narrow" panose="020B0606020202030204" pitchFamily="34" charset="0"/>
              </a:rPr>
              <a:t>Метапредметные</a:t>
            </a:r>
            <a:r>
              <a:rPr lang="ru-RU" sz="2400" dirty="0">
                <a:solidFill>
                  <a:srgbClr val="0070C0"/>
                </a:solidFill>
                <a:latin typeface="Arial Narrow" panose="020B0606020202030204" pitchFamily="34" charset="0"/>
              </a:rPr>
              <a:t> результаты</a:t>
            </a:r>
          </a:p>
          <a:p>
            <a:endParaRPr lang="ru-RU" sz="2400" dirty="0">
              <a:solidFill>
                <a:srgbClr val="0070C0"/>
              </a:solidFill>
              <a:latin typeface="Arial Narrow" panose="020B0606020202030204" pitchFamily="34" charset="0"/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ru-RU" sz="2400" dirty="0">
                <a:solidFill>
                  <a:srgbClr val="0070C0"/>
                </a:solidFill>
                <a:latin typeface="Arial Narrow" panose="020B0606020202030204" pitchFamily="34" charset="0"/>
              </a:rPr>
              <a:t>Выявлять 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ru-RU" sz="2400" dirty="0">
                <a:solidFill>
                  <a:srgbClr val="0070C0"/>
                </a:solidFill>
                <a:latin typeface="Arial Narrow" panose="020B0606020202030204" pitchFamily="34" charset="0"/>
              </a:rPr>
              <a:t>Характеризовать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ru-RU" sz="2400" dirty="0">
                <a:solidFill>
                  <a:srgbClr val="0070C0"/>
                </a:solidFill>
                <a:latin typeface="Arial Narrow" panose="020B0606020202030204" pitchFamily="34" charset="0"/>
              </a:rPr>
              <a:t>Устанавливать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ru-RU" sz="2400" dirty="0">
                <a:solidFill>
                  <a:srgbClr val="0070C0"/>
                </a:solidFill>
                <a:latin typeface="Arial Narrow" panose="020B0606020202030204" pitchFamily="34" charset="0"/>
              </a:rPr>
              <a:t>Предлагать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ru-RU" sz="2400" dirty="0">
                <a:solidFill>
                  <a:srgbClr val="0070C0"/>
                </a:solidFill>
                <a:latin typeface="Arial Narrow" panose="020B0606020202030204" pitchFamily="34" charset="0"/>
              </a:rPr>
              <a:t>Формулировать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ru-RU" sz="2400" dirty="0">
                <a:solidFill>
                  <a:srgbClr val="0070C0"/>
                </a:solidFill>
                <a:latin typeface="Arial Narrow" panose="020B0606020202030204" pitchFamily="34" charset="0"/>
              </a:rPr>
              <a:t>Оценивать прогнозировать</a:t>
            </a:r>
          </a:p>
        </p:txBody>
      </p:sp>
      <p:sp>
        <p:nvSpPr>
          <p:cNvPr id="5" name="Прямоугольник: скругленные углы 20">
            <a:extLst>
              <a:ext uri="{FF2B5EF4-FFF2-40B4-BE49-F238E27FC236}">
                <a16:creationId xmlns:a16="http://schemas.microsoft.com/office/drawing/2014/main" id="{37325A38-2A4F-40F7-B319-AD4056D95B02}"/>
              </a:ext>
            </a:extLst>
          </p:cNvPr>
          <p:cNvSpPr/>
          <p:nvPr/>
        </p:nvSpPr>
        <p:spPr>
          <a:xfrm>
            <a:off x="8088531" y="2339897"/>
            <a:ext cx="3626653" cy="3626337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400" dirty="0">
                <a:solidFill>
                  <a:srgbClr val="0070C0"/>
                </a:solidFill>
                <a:latin typeface="Arial Narrow" panose="020B0606020202030204" pitchFamily="34" charset="0"/>
              </a:rPr>
              <a:t>Предметные результаты</a:t>
            </a:r>
          </a:p>
          <a:p>
            <a:endParaRPr lang="ru-RU" sz="2400" dirty="0">
              <a:solidFill>
                <a:srgbClr val="0070C0"/>
              </a:solidFill>
              <a:latin typeface="Arial Narrow" panose="020B0606020202030204" pitchFamily="34" charset="0"/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ru-RU" sz="2400" dirty="0">
                <a:solidFill>
                  <a:srgbClr val="0070C0"/>
                </a:solidFill>
                <a:latin typeface="Arial Narrow" panose="020B0606020202030204" pitchFamily="34" charset="0"/>
              </a:rPr>
              <a:t>Использовать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ru-RU" sz="2400" dirty="0">
                <a:solidFill>
                  <a:srgbClr val="0070C0"/>
                </a:solidFill>
                <a:latin typeface="Arial Narrow" panose="020B0606020202030204" pitchFamily="34" charset="0"/>
              </a:rPr>
              <a:t>Распознавать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ru-RU" sz="2400" dirty="0">
                <a:solidFill>
                  <a:srgbClr val="0070C0"/>
                </a:solidFill>
                <a:latin typeface="Arial Narrow" panose="020B0606020202030204" pitchFamily="34" charset="0"/>
              </a:rPr>
              <a:t>Характеризовать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ru-RU" sz="2400" dirty="0">
                <a:solidFill>
                  <a:srgbClr val="0070C0"/>
                </a:solidFill>
                <a:latin typeface="Arial Narrow" panose="020B0606020202030204" pitchFamily="34" charset="0"/>
              </a:rPr>
              <a:t>Объяснять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ru-RU" sz="2400" dirty="0">
                <a:solidFill>
                  <a:srgbClr val="0070C0"/>
                </a:solidFill>
                <a:latin typeface="Arial Narrow" panose="020B0606020202030204" pitchFamily="34" charset="0"/>
              </a:rPr>
              <a:t>Решать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ru-RU" sz="2400" dirty="0">
                <a:solidFill>
                  <a:srgbClr val="0070C0"/>
                </a:solidFill>
                <a:latin typeface="Arial Narrow" panose="020B0606020202030204" pitchFamily="34" charset="0"/>
              </a:rPr>
              <a:t>Вычислять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ru-RU" sz="2400" dirty="0">
                <a:solidFill>
                  <a:srgbClr val="0070C0"/>
                </a:solidFill>
                <a:latin typeface="Arial Narrow" panose="020B0606020202030204" pitchFamily="34" charset="0"/>
              </a:rPr>
              <a:t>Описывать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ru-RU" sz="2400" dirty="0">
                <a:solidFill>
                  <a:srgbClr val="0070C0"/>
                </a:solidFill>
                <a:latin typeface="Arial Narrow" panose="020B0606020202030204" pitchFamily="34" charset="0"/>
              </a:rPr>
              <a:t>Применять </a:t>
            </a:r>
          </a:p>
        </p:txBody>
      </p:sp>
      <p:sp>
        <p:nvSpPr>
          <p:cNvPr id="6" name="Прямоугольник: скругленные углы 20">
            <a:extLst>
              <a:ext uri="{FF2B5EF4-FFF2-40B4-BE49-F238E27FC236}">
                <a16:creationId xmlns:a16="http://schemas.microsoft.com/office/drawing/2014/main" id="{37325A38-2A4F-40F7-B319-AD4056D95B02}"/>
              </a:ext>
            </a:extLst>
          </p:cNvPr>
          <p:cNvSpPr/>
          <p:nvPr/>
        </p:nvSpPr>
        <p:spPr>
          <a:xfrm>
            <a:off x="379834" y="2471596"/>
            <a:ext cx="3411676" cy="3405839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400" dirty="0">
                <a:solidFill>
                  <a:srgbClr val="0070C0"/>
                </a:solidFill>
                <a:latin typeface="Arial Narrow" panose="020B0606020202030204" pitchFamily="34" charset="0"/>
              </a:rPr>
              <a:t>Личностные результаты</a:t>
            </a:r>
          </a:p>
          <a:p>
            <a:endParaRPr lang="ru-RU" sz="2400" dirty="0">
              <a:solidFill>
                <a:srgbClr val="0070C0"/>
              </a:solidFill>
              <a:latin typeface="Arial Narrow" panose="020B0606020202030204" pitchFamily="34" charset="0"/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ru-RU" sz="2400" dirty="0">
                <a:solidFill>
                  <a:srgbClr val="0070C0"/>
                </a:solidFill>
                <a:latin typeface="Arial Narrow" panose="020B0606020202030204" pitchFamily="34" charset="0"/>
              </a:rPr>
              <a:t>Осознавать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ru-RU" sz="2400" dirty="0">
                <a:solidFill>
                  <a:srgbClr val="0070C0"/>
                </a:solidFill>
                <a:latin typeface="Arial Narrow" panose="020B0606020202030204" pitchFamily="34" charset="0"/>
              </a:rPr>
              <a:t>Относиться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ru-RU" sz="2400" dirty="0">
                <a:solidFill>
                  <a:srgbClr val="0070C0"/>
                </a:solidFill>
                <a:latin typeface="Arial Narrow" panose="020B0606020202030204" pitchFamily="34" charset="0"/>
              </a:rPr>
              <a:t>Стремиться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ru-RU" sz="2400" dirty="0">
                <a:solidFill>
                  <a:srgbClr val="0070C0"/>
                </a:solidFill>
                <a:latin typeface="Arial Narrow" panose="020B0606020202030204" pitchFamily="34" charset="0"/>
              </a:rPr>
              <a:t>Соблюдать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ru-RU" sz="2400" dirty="0">
                <a:solidFill>
                  <a:srgbClr val="0070C0"/>
                </a:solidFill>
                <a:latin typeface="Arial Narrow" panose="020B0606020202030204" pitchFamily="34" charset="0"/>
              </a:rPr>
              <a:t>Уважать </a:t>
            </a:r>
          </a:p>
        </p:txBody>
      </p:sp>
      <p:sp>
        <p:nvSpPr>
          <p:cNvPr id="7" name="Овал 6"/>
          <p:cNvSpPr/>
          <p:nvPr/>
        </p:nvSpPr>
        <p:spPr>
          <a:xfrm>
            <a:off x="10749832" y="-870469"/>
            <a:ext cx="2327412" cy="2327412"/>
          </a:xfrm>
          <a:prstGeom prst="ellipse">
            <a:avLst/>
          </a:prstGeom>
          <a:noFill/>
          <a:ln w="38100" cap="flat">
            <a:solidFill>
              <a:srgbClr val="1B3281"/>
            </a:solidFill>
            <a:prstDash val="sysDot"/>
            <a:round/>
          </a:ln>
          <a:effectLst/>
          <a:sp3d/>
        </p:spPr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lvl="0" indent="0" algn="ctr" defTabSz="8255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36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Helvetica Light"/>
              <a:sym typeface="Helvetica Light"/>
            </a:endParaRPr>
          </a:p>
        </p:txBody>
      </p:sp>
    </p:spTree>
    <p:extLst>
      <p:ext uri="{BB962C8B-B14F-4D97-AF65-F5344CB8AC3E}">
        <p14:creationId xmlns:p14="http://schemas.microsoft.com/office/powerpoint/2010/main" val="1475792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5309</TotalTime>
  <Words>408</Words>
  <Application>Microsoft Office PowerPoint</Application>
  <PresentationFormat>Широкоэкранный</PresentationFormat>
  <Paragraphs>101</Paragraphs>
  <Slides>11</Slides>
  <Notes>3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9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21" baseType="lpstr">
      <vt:lpstr>Arial</vt:lpstr>
      <vt:lpstr>Arial Narrow</vt:lpstr>
      <vt:lpstr>Calibri</vt:lpstr>
      <vt:lpstr>Calibri Light</vt:lpstr>
      <vt:lpstr>Helvetica Light</vt:lpstr>
      <vt:lpstr>Helvetica Neue Medium</vt:lpstr>
      <vt:lpstr>Muller Bold</vt:lpstr>
      <vt:lpstr>Times New Roman</vt:lpstr>
      <vt:lpstr>Wingdings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Mega</dc:creator>
  <cp:lastModifiedBy>Светлана Ефимовна Мансурова</cp:lastModifiedBy>
  <cp:revision>238</cp:revision>
  <dcterms:created xsi:type="dcterms:W3CDTF">2023-01-11T07:13:37Z</dcterms:created>
  <dcterms:modified xsi:type="dcterms:W3CDTF">2023-03-10T13:02:57Z</dcterms:modified>
</cp:coreProperties>
</file>