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75" r:id="rId6"/>
    <p:sldId id="264" r:id="rId7"/>
    <p:sldId id="266" r:id="rId8"/>
    <p:sldId id="267" r:id="rId9"/>
    <p:sldId id="268" r:id="rId10"/>
    <p:sldId id="269" r:id="rId11"/>
    <p:sldId id="273" r:id="rId12"/>
    <p:sldId id="272" r:id="rId13"/>
    <p:sldId id="263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A49E6-1263-407F-8DA2-1AD9B288FA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D94B3D-4C64-4692-B047-74DCB4BC2FD5}">
      <dgm:prSet phldrT="[Текст]"/>
      <dgm:spPr/>
      <dgm:t>
        <a:bodyPr/>
        <a:lstStyle/>
        <a:p>
          <a:r>
            <a:rPr lang="sah-RU" dirty="0" smtClean="0"/>
            <a:t>Орулуос Дохсун</a:t>
          </a:r>
          <a:endParaRPr lang="ru-RU" dirty="0"/>
        </a:p>
      </dgm:t>
    </dgm:pt>
    <dgm:pt modelId="{D6D704E5-47AE-4B3C-9FA4-1281FE3241F5}" type="parTrans" cxnId="{63930AAA-7827-468F-BB44-DD05B3CC20FB}">
      <dgm:prSet/>
      <dgm:spPr/>
      <dgm:t>
        <a:bodyPr/>
        <a:lstStyle/>
        <a:p>
          <a:endParaRPr lang="ru-RU"/>
        </a:p>
      </dgm:t>
    </dgm:pt>
    <dgm:pt modelId="{CB0127DB-6A63-489D-A0B3-A79D5F3271A9}" type="sibTrans" cxnId="{63930AAA-7827-468F-BB44-DD05B3CC20FB}">
      <dgm:prSet/>
      <dgm:spPr/>
      <dgm:t>
        <a:bodyPr/>
        <a:lstStyle/>
        <a:p>
          <a:endParaRPr lang="ru-RU"/>
        </a:p>
      </dgm:t>
    </dgm:pt>
    <dgm:pt modelId="{B145A135-9C97-4AFF-B286-B474DFB9B570}">
      <dgm:prSet phldrT="[Текст]"/>
      <dgm:spPr/>
      <dgm:t>
        <a:bodyPr/>
        <a:lstStyle/>
        <a:p>
          <a:r>
            <a:rPr lang="sah-RU" dirty="0" smtClean="0"/>
            <a:t>Айыы Куо</a:t>
          </a:r>
          <a:endParaRPr lang="ru-RU" dirty="0"/>
        </a:p>
      </dgm:t>
    </dgm:pt>
    <dgm:pt modelId="{9EE76835-6585-41CC-AD61-8F6E5A1F1EC7}" type="parTrans" cxnId="{F21DF3D4-E37F-40A4-BFF0-9392DB0086F3}">
      <dgm:prSet/>
      <dgm:spPr/>
      <dgm:t>
        <a:bodyPr/>
        <a:lstStyle/>
        <a:p>
          <a:endParaRPr lang="ru-RU"/>
        </a:p>
      </dgm:t>
    </dgm:pt>
    <dgm:pt modelId="{DA8C41E8-51A2-446A-AA11-FDE7C29AF328}" type="sibTrans" cxnId="{F21DF3D4-E37F-40A4-BFF0-9392DB0086F3}">
      <dgm:prSet/>
      <dgm:spPr/>
      <dgm:t>
        <a:bodyPr/>
        <a:lstStyle/>
        <a:p>
          <a:endParaRPr lang="ru-RU"/>
        </a:p>
      </dgm:t>
    </dgm:pt>
    <dgm:pt modelId="{AA231E55-6DDE-4C90-8604-F28056D96714}">
      <dgm:prSet phldrT="[Текст]"/>
      <dgm:spPr/>
      <dgm:t>
        <a:bodyPr/>
        <a:lstStyle/>
        <a:p>
          <a:r>
            <a:rPr lang="sah-RU" dirty="0" smtClean="0"/>
            <a:t>Саһыл Ойуун</a:t>
          </a:r>
          <a:endParaRPr lang="ru-RU" dirty="0"/>
        </a:p>
      </dgm:t>
    </dgm:pt>
    <dgm:pt modelId="{56F56003-0346-428A-8ABC-A7FCC1A8A3FA}" type="parTrans" cxnId="{A1FEE6DF-FC1E-4BB6-A47A-89C0C19034C2}">
      <dgm:prSet/>
      <dgm:spPr/>
      <dgm:t>
        <a:bodyPr/>
        <a:lstStyle/>
        <a:p>
          <a:endParaRPr lang="ru-RU"/>
        </a:p>
      </dgm:t>
    </dgm:pt>
    <dgm:pt modelId="{E51B922C-595F-4373-816C-C8B446B38AED}" type="sibTrans" cxnId="{A1FEE6DF-FC1E-4BB6-A47A-89C0C19034C2}">
      <dgm:prSet/>
      <dgm:spPr/>
      <dgm:t>
        <a:bodyPr/>
        <a:lstStyle/>
        <a:p>
          <a:endParaRPr lang="ru-RU"/>
        </a:p>
      </dgm:t>
    </dgm:pt>
    <dgm:pt modelId="{90B7474F-86A9-432B-A6F0-DD7178300E30}">
      <dgm:prSet phldrT="[Текст]"/>
      <dgm:spPr/>
      <dgm:t>
        <a:bodyPr/>
        <a:lstStyle/>
        <a:p>
          <a:r>
            <a:rPr lang="sah-RU" dirty="0" smtClean="0"/>
            <a:t>Оруос Баай</a:t>
          </a:r>
          <a:endParaRPr lang="ru-RU" dirty="0"/>
        </a:p>
      </dgm:t>
    </dgm:pt>
    <dgm:pt modelId="{B5A60AB6-AAA8-424A-8ACE-8279AAC76F28}" type="parTrans" cxnId="{45D27965-0792-45E1-B4C9-298A0A7B739B}">
      <dgm:prSet/>
      <dgm:spPr/>
      <dgm:t>
        <a:bodyPr/>
        <a:lstStyle/>
        <a:p>
          <a:endParaRPr lang="ru-RU"/>
        </a:p>
      </dgm:t>
    </dgm:pt>
    <dgm:pt modelId="{8B7DEF0E-6628-4A38-ACD1-1FF671F7A9D4}" type="sibTrans" cxnId="{45D27965-0792-45E1-B4C9-298A0A7B739B}">
      <dgm:prSet/>
      <dgm:spPr/>
      <dgm:t>
        <a:bodyPr/>
        <a:lstStyle/>
        <a:p>
          <a:endParaRPr lang="ru-RU"/>
        </a:p>
      </dgm:t>
    </dgm:pt>
    <dgm:pt modelId="{DF9684E5-2C74-4AD5-A0D3-08FF34ADF9A3}" type="pres">
      <dgm:prSet presAssocID="{1E1A49E6-1263-407F-8DA2-1AD9B288FA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C361FC-9A9A-447E-911A-2156595FC930}" type="pres">
      <dgm:prSet presAssocID="{BCD94B3D-4C64-4692-B047-74DCB4BC2FD5}" presName="hierRoot1" presStyleCnt="0">
        <dgm:presLayoutVars>
          <dgm:hierBranch val="init"/>
        </dgm:presLayoutVars>
      </dgm:prSet>
      <dgm:spPr/>
    </dgm:pt>
    <dgm:pt modelId="{7F5D2745-91B2-47F9-B59C-8FEEEF561893}" type="pres">
      <dgm:prSet presAssocID="{BCD94B3D-4C64-4692-B047-74DCB4BC2FD5}" presName="rootComposite1" presStyleCnt="0"/>
      <dgm:spPr/>
    </dgm:pt>
    <dgm:pt modelId="{75FF36AE-D437-4069-AFCA-66291BAB7831}" type="pres">
      <dgm:prSet presAssocID="{BCD94B3D-4C64-4692-B047-74DCB4BC2F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3BA6A2-3F48-4707-8A28-E25837F2D1BC}" type="pres">
      <dgm:prSet presAssocID="{BCD94B3D-4C64-4692-B047-74DCB4BC2F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EFB9B6-C72D-40EB-B4E4-DB7A02D6C0CB}" type="pres">
      <dgm:prSet presAssocID="{BCD94B3D-4C64-4692-B047-74DCB4BC2FD5}" presName="hierChild2" presStyleCnt="0"/>
      <dgm:spPr/>
    </dgm:pt>
    <dgm:pt modelId="{2F47BC1A-DBA0-46AD-9928-FED89F07F073}" type="pres">
      <dgm:prSet presAssocID="{9EE76835-6585-41CC-AD61-8F6E5A1F1EC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7F53877-43A0-4D52-BD3B-8DB23A26606C}" type="pres">
      <dgm:prSet presAssocID="{B145A135-9C97-4AFF-B286-B474DFB9B570}" presName="hierRoot2" presStyleCnt="0">
        <dgm:presLayoutVars>
          <dgm:hierBranch val="init"/>
        </dgm:presLayoutVars>
      </dgm:prSet>
      <dgm:spPr/>
    </dgm:pt>
    <dgm:pt modelId="{CD901DFC-DA71-4BA1-AD39-4213DE71C110}" type="pres">
      <dgm:prSet presAssocID="{B145A135-9C97-4AFF-B286-B474DFB9B570}" presName="rootComposite" presStyleCnt="0"/>
      <dgm:spPr/>
    </dgm:pt>
    <dgm:pt modelId="{54598494-D10E-44DD-8BD7-07889D827D15}" type="pres">
      <dgm:prSet presAssocID="{B145A135-9C97-4AFF-B286-B474DFB9B57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65184-C3F8-4F08-BD8C-0BDD94B78DA7}" type="pres">
      <dgm:prSet presAssocID="{B145A135-9C97-4AFF-B286-B474DFB9B570}" presName="rootConnector" presStyleLbl="node2" presStyleIdx="0" presStyleCnt="3"/>
      <dgm:spPr/>
      <dgm:t>
        <a:bodyPr/>
        <a:lstStyle/>
        <a:p>
          <a:endParaRPr lang="ru-RU"/>
        </a:p>
      </dgm:t>
    </dgm:pt>
    <dgm:pt modelId="{FF728EB4-C26D-4DC3-A8BB-A90A87774DB5}" type="pres">
      <dgm:prSet presAssocID="{B145A135-9C97-4AFF-B286-B474DFB9B570}" presName="hierChild4" presStyleCnt="0"/>
      <dgm:spPr/>
    </dgm:pt>
    <dgm:pt modelId="{555FCFE4-6840-4D51-8B80-2065CEAE15A5}" type="pres">
      <dgm:prSet presAssocID="{B145A135-9C97-4AFF-B286-B474DFB9B570}" presName="hierChild5" presStyleCnt="0"/>
      <dgm:spPr/>
    </dgm:pt>
    <dgm:pt modelId="{78CDF1FD-611F-492B-B21D-08A3D8826BCE}" type="pres">
      <dgm:prSet presAssocID="{56F56003-0346-428A-8ABC-A7FCC1A8A3F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D53CF13-FCD6-473C-9F0D-2A6CAA953FC9}" type="pres">
      <dgm:prSet presAssocID="{AA231E55-6DDE-4C90-8604-F28056D96714}" presName="hierRoot2" presStyleCnt="0">
        <dgm:presLayoutVars>
          <dgm:hierBranch val="init"/>
        </dgm:presLayoutVars>
      </dgm:prSet>
      <dgm:spPr/>
    </dgm:pt>
    <dgm:pt modelId="{7685F489-D745-46B1-B028-3998C8C675D8}" type="pres">
      <dgm:prSet presAssocID="{AA231E55-6DDE-4C90-8604-F28056D96714}" presName="rootComposite" presStyleCnt="0"/>
      <dgm:spPr/>
    </dgm:pt>
    <dgm:pt modelId="{39855628-20D9-4E21-9451-F5D542BEA401}" type="pres">
      <dgm:prSet presAssocID="{AA231E55-6DDE-4C90-8604-F28056D9671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88FF1C-35B7-40CD-A255-A753DD414390}" type="pres">
      <dgm:prSet presAssocID="{AA231E55-6DDE-4C90-8604-F28056D96714}" presName="rootConnector" presStyleLbl="node2" presStyleIdx="1" presStyleCnt="3"/>
      <dgm:spPr/>
      <dgm:t>
        <a:bodyPr/>
        <a:lstStyle/>
        <a:p>
          <a:endParaRPr lang="ru-RU"/>
        </a:p>
      </dgm:t>
    </dgm:pt>
    <dgm:pt modelId="{1724A480-8427-46D8-AECC-CE1EBFEA51FB}" type="pres">
      <dgm:prSet presAssocID="{AA231E55-6DDE-4C90-8604-F28056D96714}" presName="hierChild4" presStyleCnt="0"/>
      <dgm:spPr/>
    </dgm:pt>
    <dgm:pt modelId="{4BD90124-C41F-4C72-8713-BEF69A7FDF67}" type="pres">
      <dgm:prSet presAssocID="{AA231E55-6DDE-4C90-8604-F28056D96714}" presName="hierChild5" presStyleCnt="0"/>
      <dgm:spPr/>
    </dgm:pt>
    <dgm:pt modelId="{50C8D19A-D226-4DCE-81B1-A5A3A99DFDD3}" type="pres">
      <dgm:prSet presAssocID="{B5A60AB6-AAA8-424A-8ACE-8279AAC76F2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C837E52-E5C2-4310-82AA-C0A365C16E0F}" type="pres">
      <dgm:prSet presAssocID="{90B7474F-86A9-432B-A6F0-DD7178300E30}" presName="hierRoot2" presStyleCnt="0">
        <dgm:presLayoutVars>
          <dgm:hierBranch val="init"/>
        </dgm:presLayoutVars>
      </dgm:prSet>
      <dgm:spPr/>
    </dgm:pt>
    <dgm:pt modelId="{6BE9E399-16E0-4FB6-B1B5-0A2162D39D96}" type="pres">
      <dgm:prSet presAssocID="{90B7474F-86A9-432B-A6F0-DD7178300E30}" presName="rootComposite" presStyleCnt="0"/>
      <dgm:spPr/>
    </dgm:pt>
    <dgm:pt modelId="{9308A5A2-2D0C-4344-8363-7A06CEA18ACE}" type="pres">
      <dgm:prSet presAssocID="{90B7474F-86A9-432B-A6F0-DD7178300E3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8D77D-432C-46B0-BE36-D8382253E4EE}" type="pres">
      <dgm:prSet presAssocID="{90B7474F-86A9-432B-A6F0-DD7178300E3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010428D-E39D-4E21-8FAB-7D503DCC236B}" type="pres">
      <dgm:prSet presAssocID="{90B7474F-86A9-432B-A6F0-DD7178300E30}" presName="hierChild4" presStyleCnt="0"/>
      <dgm:spPr/>
    </dgm:pt>
    <dgm:pt modelId="{05627357-BCEB-490B-9F12-1B13AA943E7A}" type="pres">
      <dgm:prSet presAssocID="{90B7474F-86A9-432B-A6F0-DD7178300E30}" presName="hierChild5" presStyleCnt="0"/>
      <dgm:spPr/>
    </dgm:pt>
    <dgm:pt modelId="{E741B7F4-F910-4EBA-94DD-0AA8B425B3C4}" type="pres">
      <dgm:prSet presAssocID="{BCD94B3D-4C64-4692-B047-74DCB4BC2FD5}" presName="hierChild3" presStyleCnt="0"/>
      <dgm:spPr/>
    </dgm:pt>
  </dgm:ptLst>
  <dgm:cxnLst>
    <dgm:cxn modelId="{CECE8052-8CBB-494B-8FEC-9A96F98F9CB1}" type="presOf" srcId="{9EE76835-6585-41CC-AD61-8F6E5A1F1EC7}" destId="{2F47BC1A-DBA0-46AD-9928-FED89F07F073}" srcOrd="0" destOrd="0" presId="urn:microsoft.com/office/officeart/2005/8/layout/orgChart1"/>
    <dgm:cxn modelId="{23DEA383-1BE8-440F-8848-73400FF3CB5C}" type="presOf" srcId="{B145A135-9C97-4AFF-B286-B474DFB9B570}" destId="{54598494-D10E-44DD-8BD7-07889D827D15}" srcOrd="0" destOrd="0" presId="urn:microsoft.com/office/officeart/2005/8/layout/orgChart1"/>
    <dgm:cxn modelId="{45D27965-0792-45E1-B4C9-298A0A7B739B}" srcId="{BCD94B3D-4C64-4692-B047-74DCB4BC2FD5}" destId="{90B7474F-86A9-432B-A6F0-DD7178300E30}" srcOrd="2" destOrd="0" parTransId="{B5A60AB6-AAA8-424A-8ACE-8279AAC76F28}" sibTransId="{8B7DEF0E-6628-4A38-ACD1-1FF671F7A9D4}"/>
    <dgm:cxn modelId="{5619C472-4D76-462F-8B0C-C7D964323687}" type="presOf" srcId="{90B7474F-86A9-432B-A6F0-DD7178300E30}" destId="{9308A5A2-2D0C-4344-8363-7A06CEA18ACE}" srcOrd="0" destOrd="0" presId="urn:microsoft.com/office/officeart/2005/8/layout/orgChart1"/>
    <dgm:cxn modelId="{CB30F52D-8FA2-4270-9AB8-C7D1C7CD3EDB}" type="presOf" srcId="{BCD94B3D-4C64-4692-B047-74DCB4BC2FD5}" destId="{8D3BA6A2-3F48-4707-8A28-E25837F2D1BC}" srcOrd="1" destOrd="0" presId="urn:microsoft.com/office/officeart/2005/8/layout/orgChart1"/>
    <dgm:cxn modelId="{128BF6FE-0C0D-4BA0-9CFC-E67E7E026A25}" type="presOf" srcId="{1E1A49E6-1263-407F-8DA2-1AD9B288FA1A}" destId="{DF9684E5-2C74-4AD5-A0D3-08FF34ADF9A3}" srcOrd="0" destOrd="0" presId="urn:microsoft.com/office/officeart/2005/8/layout/orgChart1"/>
    <dgm:cxn modelId="{76621746-5B02-495D-A84A-80DA548E973E}" type="presOf" srcId="{56F56003-0346-428A-8ABC-A7FCC1A8A3FA}" destId="{78CDF1FD-611F-492B-B21D-08A3D8826BCE}" srcOrd="0" destOrd="0" presId="urn:microsoft.com/office/officeart/2005/8/layout/orgChart1"/>
    <dgm:cxn modelId="{BA1AF5EA-0FA3-46BC-A680-ADCF85735D3A}" type="presOf" srcId="{90B7474F-86A9-432B-A6F0-DD7178300E30}" destId="{2638D77D-432C-46B0-BE36-D8382253E4EE}" srcOrd="1" destOrd="0" presId="urn:microsoft.com/office/officeart/2005/8/layout/orgChart1"/>
    <dgm:cxn modelId="{FBF654A8-3A2B-46D6-A24F-0C29B8EBB6E7}" type="presOf" srcId="{B145A135-9C97-4AFF-B286-B474DFB9B570}" destId="{9F665184-C3F8-4F08-BD8C-0BDD94B78DA7}" srcOrd="1" destOrd="0" presId="urn:microsoft.com/office/officeart/2005/8/layout/orgChart1"/>
    <dgm:cxn modelId="{F21DF3D4-E37F-40A4-BFF0-9392DB0086F3}" srcId="{BCD94B3D-4C64-4692-B047-74DCB4BC2FD5}" destId="{B145A135-9C97-4AFF-B286-B474DFB9B570}" srcOrd="0" destOrd="0" parTransId="{9EE76835-6585-41CC-AD61-8F6E5A1F1EC7}" sibTransId="{DA8C41E8-51A2-446A-AA11-FDE7C29AF328}"/>
    <dgm:cxn modelId="{5B87D1F1-3E9A-4776-A7AA-591D7C7CFFED}" type="presOf" srcId="{B5A60AB6-AAA8-424A-8ACE-8279AAC76F28}" destId="{50C8D19A-D226-4DCE-81B1-A5A3A99DFDD3}" srcOrd="0" destOrd="0" presId="urn:microsoft.com/office/officeart/2005/8/layout/orgChart1"/>
    <dgm:cxn modelId="{75342679-7345-4C73-8851-30A4E08E60D0}" type="presOf" srcId="{AA231E55-6DDE-4C90-8604-F28056D96714}" destId="{39855628-20D9-4E21-9451-F5D542BEA401}" srcOrd="0" destOrd="0" presId="urn:microsoft.com/office/officeart/2005/8/layout/orgChart1"/>
    <dgm:cxn modelId="{63930AAA-7827-468F-BB44-DD05B3CC20FB}" srcId="{1E1A49E6-1263-407F-8DA2-1AD9B288FA1A}" destId="{BCD94B3D-4C64-4692-B047-74DCB4BC2FD5}" srcOrd="0" destOrd="0" parTransId="{D6D704E5-47AE-4B3C-9FA4-1281FE3241F5}" sibTransId="{CB0127DB-6A63-489D-A0B3-A79D5F3271A9}"/>
    <dgm:cxn modelId="{A1FEE6DF-FC1E-4BB6-A47A-89C0C19034C2}" srcId="{BCD94B3D-4C64-4692-B047-74DCB4BC2FD5}" destId="{AA231E55-6DDE-4C90-8604-F28056D96714}" srcOrd="1" destOrd="0" parTransId="{56F56003-0346-428A-8ABC-A7FCC1A8A3FA}" sibTransId="{E51B922C-595F-4373-816C-C8B446B38AED}"/>
    <dgm:cxn modelId="{76F5339F-108C-4AC8-B0A8-7F18513F568B}" type="presOf" srcId="{AA231E55-6DDE-4C90-8604-F28056D96714}" destId="{3088FF1C-35B7-40CD-A255-A753DD414390}" srcOrd="1" destOrd="0" presId="urn:microsoft.com/office/officeart/2005/8/layout/orgChart1"/>
    <dgm:cxn modelId="{57B9A7F8-4642-430A-A99F-2DE49749A795}" type="presOf" srcId="{BCD94B3D-4C64-4692-B047-74DCB4BC2FD5}" destId="{75FF36AE-D437-4069-AFCA-66291BAB7831}" srcOrd="0" destOrd="0" presId="urn:microsoft.com/office/officeart/2005/8/layout/orgChart1"/>
    <dgm:cxn modelId="{CE70A259-94FC-4151-9DE9-B5921937AE42}" type="presParOf" srcId="{DF9684E5-2C74-4AD5-A0D3-08FF34ADF9A3}" destId="{67C361FC-9A9A-447E-911A-2156595FC930}" srcOrd="0" destOrd="0" presId="urn:microsoft.com/office/officeart/2005/8/layout/orgChart1"/>
    <dgm:cxn modelId="{3D2CDBFA-FBC9-401D-98C6-C0370589BDCE}" type="presParOf" srcId="{67C361FC-9A9A-447E-911A-2156595FC930}" destId="{7F5D2745-91B2-47F9-B59C-8FEEEF561893}" srcOrd="0" destOrd="0" presId="urn:microsoft.com/office/officeart/2005/8/layout/orgChart1"/>
    <dgm:cxn modelId="{A4DAB151-F047-420C-9D08-B112537F8650}" type="presParOf" srcId="{7F5D2745-91B2-47F9-B59C-8FEEEF561893}" destId="{75FF36AE-D437-4069-AFCA-66291BAB7831}" srcOrd="0" destOrd="0" presId="urn:microsoft.com/office/officeart/2005/8/layout/orgChart1"/>
    <dgm:cxn modelId="{8D2838AA-A76F-47D9-9213-49D8CBBE8BD8}" type="presParOf" srcId="{7F5D2745-91B2-47F9-B59C-8FEEEF561893}" destId="{8D3BA6A2-3F48-4707-8A28-E25837F2D1BC}" srcOrd="1" destOrd="0" presId="urn:microsoft.com/office/officeart/2005/8/layout/orgChart1"/>
    <dgm:cxn modelId="{456A1AB3-F963-4335-94E9-C8957428D96F}" type="presParOf" srcId="{67C361FC-9A9A-447E-911A-2156595FC930}" destId="{3DEFB9B6-C72D-40EB-B4E4-DB7A02D6C0CB}" srcOrd="1" destOrd="0" presId="urn:microsoft.com/office/officeart/2005/8/layout/orgChart1"/>
    <dgm:cxn modelId="{5D84E77E-E9F5-479D-9171-0656C7025E7A}" type="presParOf" srcId="{3DEFB9B6-C72D-40EB-B4E4-DB7A02D6C0CB}" destId="{2F47BC1A-DBA0-46AD-9928-FED89F07F073}" srcOrd="0" destOrd="0" presId="urn:microsoft.com/office/officeart/2005/8/layout/orgChart1"/>
    <dgm:cxn modelId="{7EC041DB-E2C3-4BCA-9AFB-C548AC02E2AF}" type="presParOf" srcId="{3DEFB9B6-C72D-40EB-B4E4-DB7A02D6C0CB}" destId="{07F53877-43A0-4D52-BD3B-8DB23A26606C}" srcOrd="1" destOrd="0" presId="urn:microsoft.com/office/officeart/2005/8/layout/orgChart1"/>
    <dgm:cxn modelId="{3C2E8523-0858-4372-8CE2-81684691A491}" type="presParOf" srcId="{07F53877-43A0-4D52-BD3B-8DB23A26606C}" destId="{CD901DFC-DA71-4BA1-AD39-4213DE71C110}" srcOrd="0" destOrd="0" presId="urn:microsoft.com/office/officeart/2005/8/layout/orgChart1"/>
    <dgm:cxn modelId="{3D2291A8-5666-4F4F-B402-6900EC15E078}" type="presParOf" srcId="{CD901DFC-DA71-4BA1-AD39-4213DE71C110}" destId="{54598494-D10E-44DD-8BD7-07889D827D15}" srcOrd="0" destOrd="0" presId="urn:microsoft.com/office/officeart/2005/8/layout/orgChart1"/>
    <dgm:cxn modelId="{0E6D8327-B667-467C-87C7-3D834F71959F}" type="presParOf" srcId="{CD901DFC-DA71-4BA1-AD39-4213DE71C110}" destId="{9F665184-C3F8-4F08-BD8C-0BDD94B78DA7}" srcOrd="1" destOrd="0" presId="urn:microsoft.com/office/officeart/2005/8/layout/orgChart1"/>
    <dgm:cxn modelId="{A574B97B-5291-42F2-A0DE-764CBF3F1C0D}" type="presParOf" srcId="{07F53877-43A0-4D52-BD3B-8DB23A26606C}" destId="{FF728EB4-C26D-4DC3-A8BB-A90A87774DB5}" srcOrd="1" destOrd="0" presId="urn:microsoft.com/office/officeart/2005/8/layout/orgChart1"/>
    <dgm:cxn modelId="{27223356-C8C1-4537-A440-A61BA742E776}" type="presParOf" srcId="{07F53877-43A0-4D52-BD3B-8DB23A26606C}" destId="{555FCFE4-6840-4D51-8B80-2065CEAE15A5}" srcOrd="2" destOrd="0" presId="urn:microsoft.com/office/officeart/2005/8/layout/orgChart1"/>
    <dgm:cxn modelId="{BFEA0476-A371-4B71-BCD5-63696B681E56}" type="presParOf" srcId="{3DEFB9B6-C72D-40EB-B4E4-DB7A02D6C0CB}" destId="{78CDF1FD-611F-492B-B21D-08A3D8826BCE}" srcOrd="2" destOrd="0" presId="urn:microsoft.com/office/officeart/2005/8/layout/orgChart1"/>
    <dgm:cxn modelId="{8C2131F6-9874-442D-BF76-64469C948638}" type="presParOf" srcId="{3DEFB9B6-C72D-40EB-B4E4-DB7A02D6C0CB}" destId="{3D53CF13-FCD6-473C-9F0D-2A6CAA953FC9}" srcOrd="3" destOrd="0" presId="urn:microsoft.com/office/officeart/2005/8/layout/orgChart1"/>
    <dgm:cxn modelId="{6771F199-BB6F-4D7E-BFC6-0182068F6E41}" type="presParOf" srcId="{3D53CF13-FCD6-473C-9F0D-2A6CAA953FC9}" destId="{7685F489-D745-46B1-B028-3998C8C675D8}" srcOrd="0" destOrd="0" presId="urn:microsoft.com/office/officeart/2005/8/layout/orgChart1"/>
    <dgm:cxn modelId="{75C9E3DF-1B66-4AB4-A4B2-E0EF992DAC02}" type="presParOf" srcId="{7685F489-D745-46B1-B028-3998C8C675D8}" destId="{39855628-20D9-4E21-9451-F5D542BEA401}" srcOrd="0" destOrd="0" presId="urn:microsoft.com/office/officeart/2005/8/layout/orgChart1"/>
    <dgm:cxn modelId="{7353D1E5-844B-4709-A258-1FA9DBA98558}" type="presParOf" srcId="{7685F489-D745-46B1-B028-3998C8C675D8}" destId="{3088FF1C-35B7-40CD-A255-A753DD414390}" srcOrd="1" destOrd="0" presId="urn:microsoft.com/office/officeart/2005/8/layout/orgChart1"/>
    <dgm:cxn modelId="{0D27C568-2141-4A9F-AEFB-8CD6A8AC2BBF}" type="presParOf" srcId="{3D53CF13-FCD6-473C-9F0D-2A6CAA953FC9}" destId="{1724A480-8427-46D8-AECC-CE1EBFEA51FB}" srcOrd="1" destOrd="0" presId="urn:microsoft.com/office/officeart/2005/8/layout/orgChart1"/>
    <dgm:cxn modelId="{8936B624-7E81-436C-AE1E-6D06749C5E5E}" type="presParOf" srcId="{3D53CF13-FCD6-473C-9F0D-2A6CAA953FC9}" destId="{4BD90124-C41F-4C72-8713-BEF69A7FDF67}" srcOrd="2" destOrd="0" presId="urn:microsoft.com/office/officeart/2005/8/layout/orgChart1"/>
    <dgm:cxn modelId="{6800C349-3D38-4099-9E52-BC5C167D1AFA}" type="presParOf" srcId="{3DEFB9B6-C72D-40EB-B4E4-DB7A02D6C0CB}" destId="{50C8D19A-D226-4DCE-81B1-A5A3A99DFDD3}" srcOrd="4" destOrd="0" presId="urn:microsoft.com/office/officeart/2005/8/layout/orgChart1"/>
    <dgm:cxn modelId="{E84AE5DF-A1E7-4636-A514-F6B4C0799632}" type="presParOf" srcId="{3DEFB9B6-C72D-40EB-B4E4-DB7A02D6C0CB}" destId="{BC837E52-E5C2-4310-82AA-C0A365C16E0F}" srcOrd="5" destOrd="0" presId="urn:microsoft.com/office/officeart/2005/8/layout/orgChart1"/>
    <dgm:cxn modelId="{646114A5-CE89-4CB8-A9CE-09C618EF0068}" type="presParOf" srcId="{BC837E52-E5C2-4310-82AA-C0A365C16E0F}" destId="{6BE9E399-16E0-4FB6-B1B5-0A2162D39D96}" srcOrd="0" destOrd="0" presId="urn:microsoft.com/office/officeart/2005/8/layout/orgChart1"/>
    <dgm:cxn modelId="{DAF888E8-4347-4521-9206-B44134914E6E}" type="presParOf" srcId="{6BE9E399-16E0-4FB6-B1B5-0A2162D39D96}" destId="{9308A5A2-2D0C-4344-8363-7A06CEA18ACE}" srcOrd="0" destOrd="0" presId="urn:microsoft.com/office/officeart/2005/8/layout/orgChart1"/>
    <dgm:cxn modelId="{1999CA72-387C-4FB4-BD79-2D2C804DB1D0}" type="presParOf" srcId="{6BE9E399-16E0-4FB6-B1B5-0A2162D39D96}" destId="{2638D77D-432C-46B0-BE36-D8382253E4EE}" srcOrd="1" destOrd="0" presId="urn:microsoft.com/office/officeart/2005/8/layout/orgChart1"/>
    <dgm:cxn modelId="{9FC58081-90BF-49C6-AE8F-259CC6D229BB}" type="presParOf" srcId="{BC837E52-E5C2-4310-82AA-C0A365C16E0F}" destId="{5010428D-E39D-4E21-8FAB-7D503DCC236B}" srcOrd="1" destOrd="0" presId="urn:microsoft.com/office/officeart/2005/8/layout/orgChart1"/>
    <dgm:cxn modelId="{1A3CB16C-20EB-4CFD-BAD2-882AC7B32322}" type="presParOf" srcId="{BC837E52-E5C2-4310-82AA-C0A365C16E0F}" destId="{05627357-BCEB-490B-9F12-1B13AA943E7A}" srcOrd="2" destOrd="0" presId="urn:microsoft.com/office/officeart/2005/8/layout/orgChart1"/>
    <dgm:cxn modelId="{C0E3C795-5FF5-4A4C-B520-EDF44ED74E85}" type="presParOf" srcId="{67C361FC-9A9A-447E-911A-2156595FC930}" destId="{E741B7F4-F910-4EBA-94DD-0AA8B425B3C4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29D33-D1B1-4A59-8BFA-D4CCEEDCEA4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9B4BEA-377B-41CE-9F8B-A10B1ECA419F}">
      <dgm:prSet phldrT="[Текст]" custT="1"/>
      <dgm:spPr/>
      <dgm:t>
        <a:bodyPr/>
        <a:lstStyle/>
        <a:p>
          <a:r>
            <a:rPr lang="sah-RU" sz="2400" b="1" dirty="0" smtClean="0">
              <a:latin typeface="Times New Roman" pitchFamily="18" charset="0"/>
              <a:cs typeface="Times New Roman" pitchFamily="18" charset="0"/>
            </a:rPr>
            <a:t>Кутурҕан Куо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8D41A96-AE5B-490A-AB58-8B22C61CD938}" type="parTrans" cxnId="{9789D8F1-B075-4AA4-9A49-779342A5D635}">
      <dgm:prSet/>
      <dgm:spPr/>
      <dgm:t>
        <a:bodyPr/>
        <a:lstStyle/>
        <a:p>
          <a:endParaRPr lang="ru-RU"/>
        </a:p>
      </dgm:t>
    </dgm:pt>
    <dgm:pt modelId="{044F6D84-16E4-47D1-9632-35E8865A1A87}" type="sibTrans" cxnId="{9789D8F1-B075-4AA4-9A49-779342A5D635}">
      <dgm:prSet/>
      <dgm:spPr/>
      <dgm:t>
        <a:bodyPr/>
        <a:lstStyle/>
        <a:p>
          <a:endParaRPr lang="ru-RU"/>
        </a:p>
      </dgm:t>
    </dgm:pt>
    <dgm:pt modelId="{0A2BDBFA-C121-4B09-BE78-3D20954F8DE4}">
      <dgm:prSet phldrT="[Текст]" custT="1"/>
      <dgm:spPr/>
      <dgm:t>
        <a:bodyPr/>
        <a:lstStyle/>
        <a:p>
          <a:r>
            <a:rPr lang="sah-RU" sz="2400" b="1" dirty="0" smtClean="0">
              <a:latin typeface="Times New Roman" pitchFamily="18" charset="0"/>
              <a:cs typeface="Times New Roman" pitchFamily="18" charset="0"/>
            </a:rPr>
            <a:t>Хатан Тэмиэрийэ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9C7C982-52CB-4B14-BFD5-DBFE97BB1687}" type="parTrans" cxnId="{93A4BB61-CE83-4554-9C5B-4BBE74138C6B}">
      <dgm:prSet/>
      <dgm:spPr/>
      <dgm:t>
        <a:bodyPr/>
        <a:lstStyle/>
        <a:p>
          <a:endParaRPr lang="ru-RU"/>
        </a:p>
      </dgm:t>
    </dgm:pt>
    <dgm:pt modelId="{20ACB593-259B-4AB7-9128-B37D674B58B3}" type="sibTrans" cxnId="{93A4BB61-CE83-4554-9C5B-4BBE74138C6B}">
      <dgm:prSet/>
      <dgm:spPr/>
      <dgm:t>
        <a:bodyPr/>
        <a:lstStyle/>
        <a:p>
          <a:endParaRPr lang="ru-RU"/>
        </a:p>
      </dgm:t>
    </dgm:pt>
    <dgm:pt modelId="{A5A170BC-FD4B-4BF9-8E56-1C114C490C8E}">
      <dgm:prSet custT="1"/>
      <dgm:spPr/>
      <dgm:t>
        <a:bodyPr/>
        <a:lstStyle/>
        <a:p>
          <a:r>
            <a:rPr lang="sah-RU" sz="2400" b="1" dirty="0" smtClean="0">
              <a:latin typeface="Times New Roman" pitchFamily="18" charset="0"/>
              <a:cs typeface="Times New Roman" pitchFamily="18" charset="0"/>
            </a:rPr>
            <a:t>Болот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D474846-A1B8-4C24-B6E6-8E58CDA3A960}" type="parTrans" cxnId="{DADBDFB4-FE1B-4EDE-90C2-87EBD8BFA60A}">
      <dgm:prSet/>
      <dgm:spPr/>
      <dgm:t>
        <a:bodyPr/>
        <a:lstStyle/>
        <a:p>
          <a:endParaRPr lang="ru-RU"/>
        </a:p>
      </dgm:t>
    </dgm:pt>
    <dgm:pt modelId="{260C470A-EAC1-4EB3-AF80-69F06038E2A6}" type="sibTrans" cxnId="{DADBDFB4-FE1B-4EDE-90C2-87EBD8BFA60A}">
      <dgm:prSet/>
      <dgm:spPr/>
      <dgm:t>
        <a:bodyPr/>
        <a:lstStyle/>
        <a:p>
          <a:endParaRPr lang="ru-RU"/>
        </a:p>
      </dgm:t>
    </dgm:pt>
    <dgm:pt modelId="{1C49776B-29D8-4FB9-92AB-F54E6DA14482}">
      <dgm:prSet phldrT="[Текст]" custT="1"/>
      <dgm:spPr/>
      <dgm:t>
        <a:bodyPr/>
        <a:lstStyle/>
        <a:p>
          <a:r>
            <a:rPr lang="sah-RU" sz="2400" b="1" dirty="0" smtClean="0">
              <a:latin typeface="Times New Roman" pitchFamily="18" charset="0"/>
              <a:cs typeface="Times New Roman" pitchFamily="18" charset="0"/>
            </a:rPr>
            <a:t>Эбэ Хотун, от-мас иччилэрэ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F5843AA-CB67-4E45-8909-73173E20CBBF}" type="sibTrans" cxnId="{628B9674-D687-4307-919F-9575399CF72D}">
      <dgm:prSet/>
      <dgm:spPr/>
      <dgm:t>
        <a:bodyPr/>
        <a:lstStyle/>
        <a:p>
          <a:endParaRPr lang="ru-RU"/>
        </a:p>
      </dgm:t>
    </dgm:pt>
    <dgm:pt modelId="{E2E659C1-0077-4BDD-B7EE-588421A811E9}" type="parTrans" cxnId="{628B9674-D687-4307-919F-9575399CF72D}">
      <dgm:prSet/>
      <dgm:spPr/>
      <dgm:t>
        <a:bodyPr/>
        <a:lstStyle/>
        <a:p>
          <a:endParaRPr lang="ru-RU"/>
        </a:p>
      </dgm:t>
    </dgm:pt>
    <dgm:pt modelId="{228DE5A4-550A-4726-8733-A9E87AF1CEBD}">
      <dgm:prSet custT="1"/>
      <dgm:spPr/>
      <dgm:t>
        <a:bodyPr/>
        <a:lstStyle/>
        <a:p>
          <a:r>
            <a:rPr lang="sah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Кыһыл Ойуун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5390CB-6DF6-49EF-A789-7ED83EF87019}" type="parTrans" cxnId="{DDADAAD2-888B-48B6-A793-12E83E2CC944}">
      <dgm:prSet/>
      <dgm:spPr/>
      <dgm:t>
        <a:bodyPr/>
        <a:lstStyle/>
        <a:p>
          <a:endParaRPr lang="ru-RU"/>
        </a:p>
      </dgm:t>
    </dgm:pt>
    <dgm:pt modelId="{D6188AB9-4DB5-4462-9854-F7A9B7DC04A5}" type="sibTrans" cxnId="{DDADAAD2-888B-48B6-A793-12E83E2CC944}">
      <dgm:prSet/>
      <dgm:spPr/>
      <dgm:t>
        <a:bodyPr/>
        <a:lstStyle/>
        <a:p>
          <a:endParaRPr lang="ru-RU"/>
        </a:p>
      </dgm:t>
    </dgm:pt>
    <dgm:pt modelId="{77050E56-3811-456D-836F-8EC24A1BFDC8}">
      <dgm:prSet custT="1"/>
      <dgm:spPr/>
      <dgm:t>
        <a:bodyPr/>
        <a:lstStyle/>
        <a:p>
          <a:r>
            <a:rPr lang="sah-RU" sz="2400" b="1" dirty="0" smtClean="0">
              <a:latin typeface="Times New Roman" pitchFamily="18" charset="0"/>
              <a:cs typeface="Times New Roman" pitchFamily="18" charset="0"/>
            </a:rPr>
            <a:t>Отчуттар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C330544-322F-4253-ADB5-BCDDDEB88E88}" type="parTrans" cxnId="{5967322F-A0F9-420D-BF92-58EACBEBC134}">
      <dgm:prSet/>
      <dgm:spPr/>
      <dgm:t>
        <a:bodyPr/>
        <a:lstStyle/>
        <a:p>
          <a:endParaRPr lang="ru-RU"/>
        </a:p>
      </dgm:t>
    </dgm:pt>
    <dgm:pt modelId="{E634287A-62A8-4A7F-8E32-D2ED47C522EE}" type="sibTrans" cxnId="{5967322F-A0F9-420D-BF92-58EACBEBC134}">
      <dgm:prSet/>
      <dgm:spPr/>
      <dgm:t>
        <a:bodyPr/>
        <a:lstStyle/>
        <a:p>
          <a:endParaRPr lang="ru-RU"/>
        </a:p>
      </dgm:t>
    </dgm:pt>
    <dgm:pt modelId="{8EB0E7F6-4558-482A-AEAE-2461BC577740}" type="pres">
      <dgm:prSet presAssocID="{D0829D33-D1B1-4A59-8BFA-D4CCEEDCEA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044FA-3108-4C26-BC18-6AC30CD606B1}" type="pres">
      <dgm:prSet presAssocID="{D0829D33-D1B1-4A59-8BFA-D4CCEEDCEA40}" presName="cycle" presStyleCnt="0"/>
      <dgm:spPr/>
    </dgm:pt>
    <dgm:pt modelId="{821B60AF-4AAD-4F4B-A911-DABCC658729D}" type="pres">
      <dgm:prSet presAssocID="{9B9B4BEA-377B-41CE-9F8B-A10B1ECA419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4E3E7-5E47-4AC8-A347-0E8EF1902AC4}" type="pres">
      <dgm:prSet presAssocID="{044F6D84-16E4-47D1-9632-35E8865A1A8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E9FD876-E86F-48AB-A6F7-4C9859B389C3}" type="pres">
      <dgm:prSet presAssocID="{0A2BDBFA-C121-4B09-BE78-3D20954F8DE4}" presName="nodeFollowingNodes" presStyleLbl="node1" presStyleIdx="1" presStyleCnt="6" custScaleX="134087" custScaleY="106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9DBB3-7EE4-4EEA-874B-DF76438CC025}" type="pres">
      <dgm:prSet presAssocID="{1C49776B-29D8-4FB9-92AB-F54E6DA14482}" presName="nodeFollowingNodes" presStyleLbl="node1" presStyleIdx="2" presStyleCnt="6" custScaleX="161272" custRadScaleRad="120197" custRadScaleInc="28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4800-F9CE-437B-8A10-E48B7DCDFA73}" type="pres">
      <dgm:prSet presAssocID="{77050E56-3811-456D-836F-8EC24A1BFDC8}" presName="nodeFollowingNodes" presStyleLbl="node1" presStyleIdx="3" presStyleCnt="6" custRadScaleRad="98335" custRadScaleInc="6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DE628-6AEC-479C-A66D-868C4F3B5262}" type="pres">
      <dgm:prSet presAssocID="{228DE5A4-550A-4726-8733-A9E87AF1CEBD}" presName="nodeFollowingNodes" presStyleLbl="node1" presStyleIdx="4" presStyleCnt="6" custRadScaleRad="10860" custRadScaleInc="-75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FCE59-3623-4EC3-8FEA-EB5EEED2AF39}" type="pres">
      <dgm:prSet presAssocID="{A5A170BC-FD4B-4BF9-8E56-1C114C490C8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B9674-D687-4307-919F-9575399CF72D}" srcId="{D0829D33-D1B1-4A59-8BFA-D4CCEEDCEA40}" destId="{1C49776B-29D8-4FB9-92AB-F54E6DA14482}" srcOrd="2" destOrd="0" parTransId="{E2E659C1-0077-4BDD-B7EE-588421A811E9}" sibTransId="{DF5843AA-CB67-4E45-8909-73173E20CBBF}"/>
    <dgm:cxn modelId="{D299242F-53C9-4D95-8AAB-F7D4335C4E62}" type="presOf" srcId="{77050E56-3811-456D-836F-8EC24A1BFDC8}" destId="{53B84800-F9CE-437B-8A10-E48B7DCDFA73}" srcOrd="0" destOrd="0" presId="urn:microsoft.com/office/officeart/2005/8/layout/cycle3"/>
    <dgm:cxn modelId="{B6E30251-8C65-4E39-AC28-62B5B9D42E66}" type="presOf" srcId="{1C49776B-29D8-4FB9-92AB-F54E6DA14482}" destId="{09E9DBB3-7EE4-4EEA-874B-DF76438CC025}" srcOrd="0" destOrd="0" presId="urn:microsoft.com/office/officeart/2005/8/layout/cycle3"/>
    <dgm:cxn modelId="{5967322F-A0F9-420D-BF92-58EACBEBC134}" srcId="{D0829D33-D1B1-4A59-8BFA-D4CCEEDCEA40}" destId="{77050E56-3811-456D-836F-8EC24A1BFDC8}" srcOrd="3" destOrd="0" parTransId="{2C330544-322F-4253-ADB5-BCDDDEB88E88}" sibTransId="{E634287A-62A8-4A7F-8E32-D2ED47C522EE}"/>
    <dgm:cxn modelId="{7FDE6630-994E-4310-8D04-CBD98FA6FB6B}" type="presOf" srcId="{228DE5A4-550A-4726-8733-A9E87AF1CEBD}" destId="{70DDE628-6AEC-479C-A66D-868C4F3B5262}" srcOrd="0" destOrd="0" presId="urn:microsoft.com/office/officeart/2005/8/layout/cycle3"/>
    <dgm:cxn modelId="{93A4BB61-CE83-4554-9C5B-4BBE74138C6B}" srcId="{D0829D33-D1B1-4A59-8BFA-D4CCEEDCEA40}" destId="{0A2BDBFA-C121-4B09-BE78-3D20954F8DE4}" srcOrd="1" destOrd="0" parTransId="{49C7C982-52CB-4B14-BFD5-DBFE97BB1687}" sibTransId="{20ACB593-259B-4AB7-9128-B37D674B58B3}"/>
    <dgm:cxn modelId="{BF1A3A0B-693D-4CC6-8CAC-FBA51A3FD71A}" type="presOf" srcId="{044F6D84-16E4-47D1-9632-35E8865A1A87}" destId="{1894E3E7-5E47-4AC8-A347-0E8EF1902AC4}" srcOrd="0" destOrd="0" presId="urn:microsoft.com/office/officeart/2005/8/layout/cycle3"/>
    <dgm:cxn modelId="{DDADAAD2-888B-48B6-A793-12E83E2CC944}" srcId="{D0829D33-D1B1-4A59-8BFA-D4CCEEDCEA40}" destId="{228DE5A4-550A-4726-8733-A9E87AF1CEBD}" srcOrd="4" destOrd="0" parTransId="{405390CB-6DF6-49EF-A789-7ED83EF87019}" sibTransId="{D6188AB9-4DB5-4462-9854-F7A9B7DC04A5}"/>
    <dgm:cxn modelId="{5A4C16BD-B76D-489A-8D34-F44428DC744C}" type="presOf" srcId="{0A2BDBFA-C121-4B09-BE78-3D20954F8DE4}" destId="{DE9FD876-E86F-48AB-A6F7-4C9859B389C3}" srcOrd="0" destOrd="0" presId="urn:microsoft.com/office/officeart/2005/8/layout/cycle3"/>
    <dgm:cxn modelId="{9789D8F1-B075-4AA4-9A49-779342A5D635}" srcId="{D0829D33-D1B1-4A59-8BFA-D4CCEEDCEA40}" destId="{9B9B4BEA-377B-41CE-9F8B-A10B1ECA419F}" srcOrd="0" destOrd="0" parTransId="{78D41A96-AE5B-490A-AB58-8B22C61CD938}" sibTransId="{044F6D84-16E4-47D1-9632-35E8865A1A87}"/>
    <dgm:cxn modelId="{DADBDFB4-FE1B-4EDE-90C2-87EBD8BFA60A}" srcId="{D0829D33-D1B1-4A59-8BFA-D4CCEEDCEA40}" destId="{A5A170BC-FD4B-4BF9-8E56-1C114C490C8E}" srcOrd="5" destOrd="0" parTransId="{BD474846-A1B8-4C24-B6E6-8E58CDA3A960}" sibTransId="{260C470A-EAC1-4EB3-AF80-69F06038E2A6}"/>
    <dgm:cxn modelId="{5FF36B1C-8663-4523-87CC-F9C5D7DC84FF}" type="presOf" srcId="{D0829D33-D1B1-4A59-8BFA-D4CCEEDCEA40}" destId="{8EB0E7F6-4558-482A-AEAE-2461BC577740}" srcOrd="0" destOrd="0" presId="urn:microsoft.com/office/officeart/2005/8/layout/cycle3"/>
    <dgm:cxn modelId="{52A2E421-DF45-4127-9163-3EB3C346B365}" type="presOf" srcId="{A5A170BC-FD4B-4BF9-8E56-1C114C490C8E}" destId="{211FCE59-3623-4EC3-8FEA-EB5EEED2AF39}" srcOrd="0" destOrd="0" presId="urn:microsoft.com/office/officeart/2005/8/layout/cycle3"/>
    <dgm:cxn modelId="{7D5DC981-FB97-4840-8146-BE5E79F29788}" type="presOf" srcId="{9B9B4BEA-377B-41CE-9F8B-A10B1ECA419F}" destId="{821B60AF-4AAD-4F4B-A911-DABCC658729D}" srcOrd="0" destOrd="0" presId="urn:microsoft.com/office/officeart/2005/8/layout/cycle3"/>
    <dgm:cxn modelId="{B11B8EF7-8F9A-46B7-9840-AF54ADEF1E46}" type="presParOf" srcId="{8EB0E7F6-4558-482A-AEAE-2461BC577740}" destId="{976044FA-3108-4C26-BC18-6AC30CD606B1}" srcOrd="0" destOrd="0" presId="urn:microsoft.com/office/officeart/2005/8/layout/cycle3"/>
    <dgm:cxn modelId="{46D993BA-AB3C-4CD3-9DE1-45BE8A8F456E}" type="presParOf" srcId="{976044FA-3108-4C26-BC18-6AC30CD606B1}" destId="{821B60AF-4AAD-4F4B-A911-DABCC658729D}" srcOrd="0" destOrd="0" presId="urn:microsoft.com/office/officeart/2005/8/layout/cycle3"/>
    <dgm:cxn modelId="{8F74D220-23D2-4F0F-B931-4D5DEF234D69}" type="presParOf" srcId="{976044FA-3108-4C26-BC18-6AC30CD606B1}" destId="{1894E3E7-5E47-4AC8-A347-0E8EF1902AC4}" srcOrd="1" destOrd="0" presId="urn:microsoft.com/office/officeart/2005/8/layout/cycle3"/>
    <dgm:cxn modelId="{591879C0-6BD7-4DFE-A7FD-1A509A5EEA9D}" type="presParOf" srcId="{976044FA-3108-4C26-BC18-6AC30CD606B1}" destId="{DE9FD876-E86F-48AB-A6F7-4C9859B389C3}" srcOrd="2" destOrd="0" presId="urn:microsoft.com/office/officeart/2005/8/layout/cycle3"/>
    <dgm:cxn modelId="{2A25574B-1D46-48E6-BDE5-CD1E35262082}" type="presParOf" srcId="{976044FA-3108-4C26-BC18-6AC30CD606B1}" destId="{09E9DBB3-7EE4-4EEA-874B-DF76438CC025}" srcOrd="3" destOrd="0" presId="urn:microsoft.com/office/officeart/2005/8/layout/cycle3"/>
    <dgm:cxn modelId="{981C87D8-8D03-48C0-AC28-1AC7970DDC99}" type="presParOf" srcId="{976044FA-3108-4C26-BC18-6AC30CD606B1}" destId="{53B84800-F9CE-437B-8A10-E48B7DCDFA73}" srcOrd="4" destOrd="0" presId="urn:microsoft.com/office/officeart/2005/8/layout/cycle3"/>
    <dgm:cxn modelId="{D838FCC9-B11F-4F5C-94D1-62761A0DA811}" type="presParOf" srcId="{976044FA-3108-4C26-BC18-6AC30CD606B1}" destId="{70DDE628-6AEC-479C-A66D-868C4F3B5262}" srcOrd="5" destOrd="0" presId="urn:microsoft.com/office/officeart/2005/8/layout/cycle3"/>
    <dgm:cxn modelId="{7B976971-33A3-4BC3-90BC-4431722896B4}" type="presParOf" srcId="{976044FA-3108-4C26-BC18-6AC30CD606B1}" destId="{211FCE59-3623-4EC3-8FEA-EB5EEED2AF39}" srcOrd="6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8D19A-D226-4DCE-81B1-A5A3A99DFDD3}">
      <dsp:nvSpPr>
        <dsp:cNvPr id="0" name=""/>
        <dsp:cNvSpPr/>
      </dsp:nvSpPr>
      <dsp:spPr>
        <a:xfrm>
          <a:off x="4343400" y="1996316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DF1FD-611F-492B-B21D-08A3D8826BCE}">
      <dsp:nvSpPr>
        <dsp:cNvPr id="0" name=""/>
        <dsp:cNvSpPr/>
      </dsp:nvSpPr>
      <dsp:spPr>
        <a:xfrm>
          <a:off x="4297680" y="1996316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7BC1A-DBA0-46AD-9928-FED89F07F073}">
      <dsp:nvSpPr>
        <dsp:cNvPr id="0" name=""/>
        <dsp:cNvSpPr/>
      </dsp:nvSpPr>
      <dsp:spPr>
        <a:xfrm>
          <a:off x="1270412" y="1996316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F36AE-D437-4069-AFCA-66291BAB7831}">
      <dsp:nvSpPr>
        <dsp:cNvPr id="0" name=""/>
        <dsp:cNvSpPr/>
      </dsp:nvSpPr>
      <dsp:spPr>
        <a:xfrm>
          <a:off x="3073570" y="726487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4500" kern="1200" dirty="0" smtClean="0"/>
            <a:t>Орулуос Дохсун</a:t>
          </a:r>
          <a:endParaRPr lang="ru-RU" sz="4500" kern="1200" dirty="0"/>
        </a:p>
      </dsp:txBody>
      <dsp:txXfrm>
        <a:off x="3073570" y="726487"/>
        <a:ext cx="2539658" cy="1269829"/>
      </dsp:txXfrm>
    </dsp:sp>
    <dsp:sp modelId="{54598494-D10E-44DD-8BD7-07889D827D15}">
      <dsp:nvSpPr>
        <dsp:cNvPr id="0" name=""/>
        <dsp:cNvSpPr/>
      </dsp:nvSpPr>
      <dsp:spPr>
        <a:xfrm>
          <a:off x="583" y="2529645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4500" kern="1200" dirty="0" smtClean="0"/>
            <a:t>Айыы Куо</a:t>
          </a:r>
          <a:endParaRPr lang="ru-RU" sz="4500" kern="1200" dirty="0"/>
        </a:p>
      </dsp:txBody>
      <dsp:txXfrm>
        <a:off x="583" y="2529645"/>
        <a:ext cx="2539658" cy="1269829"/>
      </dsp:txXfrm>
    </dsp:sp>
    <dsp:sp modelId="{39855628-20D9-4E21-9451-F5D542BEA401}">
      <dsp:nvSpPr>
        <dsp:cNvPr id="0" name=""/>
        <dsp:cNvSpPr/>
      </dsp:nvSpPr>
      <dsp:spPr>
        <a:xfrm>
          <a:off x="3073570" y="2529645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4500" kern="1200" dirty="0" smtClean="0"/>
            <a:t>Саһыл Ойуун</a:t>
          </a:r>
          <a:endParaRPr lang="ru-RU" sz="4500" kern="1200" dirty="0"/>
        </a:p>
      </dsp:txBody>
      <dsp:txXfrm>
        <a:off x="3073570" y="2529645"/>
        <a:ext cx="2539658" cy="1269829"/>
      </dsp:txXfrm>
    </dsp:sp>
    <dsp:sp modelId="{9308A5A2-2D0C-4344-8363-7A06CEA18ACE}">
      <dsp:nvSpPr>
        <dsp:cNvPr id="0" name=""/>
        <dsp:cNvSpPr/>
      </dsp:nvSpPr>
      <dsp:spPr>
        <a:xfrm>
          <a:off x="6146557" y="2529645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4500" kern="1200" dirty="0" smtClean="0"/>
            <a:t>Оруос Баай</a:t>
          </a:r>
          <a:endParaRPr lang="ru-RU" sz="4500" kern="1200" dirty="0"/>
        </a:p>
      </dsp:txBody>
      <dsp:txXfrm>
        <a:off x="6146557" y="2529645"/>
        <a:ext cx="2539658" cy="1269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4E3E7-5E47-4AC8-A347-0E8EF1902AC4}">
      <dsp:nvSpPr>
        <dsp:cNvPr id="0" name=""/>
        <dsp:cNvSpPr/>
      </dsp:nvSpPr>
      <dsp:spPr>
        <a:xfrm>
          <a:off x="2085999" y="-4528"/>
          <a:ext cx="4514801" cy="4514801"/>
        </a:xfrm>
        <a:prstGeom prst="circularArrow">
          <a:avLst>
            <a:gd name="adj1" fmla="val 5274"/>
            <a:gd name="adj2" fmla="val 312630"/>
            <a:gd name="adj3" fmla="val 14222374"/>
            <a:gd name="adj4" fmla="val 1713038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B60AF-4AAD-4F4B-A911-DABCC658729D}">
      <dsp:nvSpPr>
        <dsp:cNvPr id="0" name=""/>
        <dsp:cNvSpPr/>
      </dsp:nvSpPr>
      <dsp:spPr>
        <a:xfrm>
          <a:off x="3482354" y="896"/>
          <a:ext cx="1722090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900" b="1" kern="1200" dirty="0" smtClean="0"/>
            <a:t>Кутурҕан Куо</a:t>
          </a:r>
          <a:endParaRPr lang="ru-RU" sz="1900" b="1" kern="1200" dirty="0"/>
        </a:p>
      </dsp:txBody>
      <dsp:txXfrm>
        <a:off x="3524387" y="42929"/>
        <a:ext cx="1638024" cy="776979"/>
      </dsp:txXfrm>
    </dsp:sp>
    <dsp:sp modelId="{DE9FD876-E86F-48AB-A6F7-4C9859B389C3}">
      <dsp:nvSpPr>
        <dsp:cNvPr id="0" name=""/>
        <dsp:cNvSpPr/>
      </dsp:nvSpPr>
      <dsp:spPr>
        <a:xfrm>
          <a:off x="5068534" y="916677"/>
          <a:ext cx="1722090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900" b="1" kern="1200" dirty="0" smtClean="0"/>
            <a:t>Хатан Тэмиэрийэ</a:t>
          </a:r>
          <a:endParaRPr lang="ru-RU" sz="1900" b="1" kern="1200" dirty="0"/>
        </a:p>
      </dsp:txBody>
      <dsp:txXfrm>
        <a:off x="5110567" y="958710"/>
        <a:ext cx="1638024" cy="776979"/>
      </dsp:txXfrm>
    </dsp:sp>
    <dsp:sp modelId="{09E9DBB3-7EE4-4EEA-874B-DF76438CC025}">
      <dsp:nvSpPr>
        <dsp:cNvPr id="0" name=""/>
        <dsp:cNvSpPr/>
      </dsp:nvSpPr>
      <dsp:spPr>
        <a:xfrm>
          <a:off x="5053012" y="3375040"/>
          <a:ext cx="1722090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900" b="1" kern="1200" dirty="0" smtClean="0"/>
            <a:t>Эбэ Хотун, от-мас иччилэрэ</a:t>
          </a:r>
          <a:endParaRPr lang="ru-RU" sz="1900" b="1" kern="1200" dirty="0"/>
        </a:p>
      </dsp:txBody>
      <dsp:txXfrm>
        <a:off x="5095045" y="3417073"/>
        <a:ext cx="1638024" cy="776979"/>
      </dsp:txXfrm>
    </dsp:sp>
    <dsp:sp modelId="{53B84800-F9CE-437B-8A10-E48B7DCDFA73}">
      <dsp:nvSpPr>
        <dsp:cNvPr id="0" name=""/>
        <dsp:cNvSpPr/>
      </dsp:nvSpPr>
      <dsp:spPr>
        <a:xfrm>
          <a:off x="2552683" y="3375038"/>
          <a:ext cx="1722090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900" b="1" kern="1200" dirty="0" smtClean="0"/>
            <a:t>Отчуттар</a:t>
          </a:r>
          <a:endParaRPr lang="ru-RU" sz="1900" b="1" kern="1200" dirty="0"/>
        </a:p>
      </dsp:txBody>
      <dsp:txXfrm>
        <a:off x="2594716" y="3417071"/>
        <a:ext cx="1638024" cy="776979"/>
      </dsp:txXfrm>
    </dsp:sp>
    <dsp:sp modelId="{70DDE628-6AEC-479C-A66D-868C4F3B5262}">
      <dsp:nvSpPr>
        <dsp:cNvPr id="0" name=""/>
        <dsp:cNvSpPr/>
      </dsp:nvSpPr>
      <dsp:spPr>
        <a:xfrm>
          <a:off x="3409943" y="2017717"/>
          <a:ext cx="1722090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900" b="1" kern="1200" dirty="0" smtClean="0"/>
            <a:t>Кыһыл Ойуун</a:t>
          </a:r>
          <a:endParaRPr lang="ru-RU" sz="1900" b="1" kern="1200" dirty="0"/>
        </a:p>
      </dsp:txBody>
      <dsp:txXfrm>
        <a:off x="3451976" y="2059750"/>
        <a:ext cx="1638024" cy="776979"/>
      </dsp:txXfrm>
    </dsp:sp>
    <dsp:sp modelId="{211FCE59-3623-4EC3-8FEA-EB5EEED2AF39}">
      <dsp:nvSpPr>
        <dsp:cNvPr id="0" name=""/>
        <dsp:cNvSpPr/>
      </dsp:nvSpPr>
      <dsp:spPr>
        <a:xfrm>
          <a:off x="1896175" y="916677"/>
          <a:ext cx="1722090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900" b="1" kern="1200" dirty="0" smtClean="0"/>
            <a:t>Болот</a:t>
          </a:r>
          <a:endParaRPr lang="ru-RU" sz="1900" b="1" kern="1200" dirty="0"/>
        </a:p>
      </dsp:txBody>
      <dsp:txXfrm>
        <a:off x="1938208" y="958710"/>
        <a:ext cx="1638024" cy="77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117F68-EC28-4D31-A860-81B242CF72D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7CCDB8-C3DE-4DD6-8631-64D0874C2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786182" y="357166"/>
            <a:ext cx="4672018" cy="56515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Платон Алексеевич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Слепцов-Ойуунускай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(1893-1939)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sah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һыл ойуун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олоҥхо-тойук </a:t>
            </a:r>
            <a:b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(1918-1925)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ocuments\Мои документы PaperPort\Получатели\12 Декабрь 2013 г. (9).jpg"/>
          <p:cNvPicPr>
            <a:picLocks noChangeAspect="1" noChangeArrowheads="1"/>
          </p:cNvPicPr>
          <p:nvPr/>
        </p:nvPicPr>
        <p:blipFill>
          <a:blip r:embed="rId2"/>
          <a:srcRect l="2343" t="1964"/>
          <a:stretch>
            <a:fillRect/>
          </a:stretch>
        </p:blipFill>
        <p:spPr bwMode="auto">
          <a:xfrm>
            <a:off x="642910" y="714356"/>
            <a:ext cx="2937512" cy="4437075"/>
          </a:xfrm>
          <a:prstGeom prst="rect">
            <a:avLst/>
          </a:prstGeom>
          <a:noFill/>
        </p:spPr>
      </p:pic>
      <p:pic>
        <p:nvPicPr>
          <p:cNvPr id="4" name="Рисунок 1" descr="ВС3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643578"/>
            <a:ext cx="820928" cy="928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8" y="592933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Кыһыл Ойуун</a:t>
            </a:r>
            <a:r>
              <a:rPr lang="ru-RU" b="1" dirty="0" smtClean="0"/>
              <a:t>»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олоҥхо-тойук сүрүн Тү</a:t>
            </a:r>
            <a:r>
              <a:rPr lang="sah-RU" sz="3100" b="1" dirty="0" smtClean="0">
                <a:latin typeface="Times New Roman" pitchFamily="18" charset="0"/>
                <a:cs typeface="Times New Roman" pitchFamily="18" charset="0"/>
              </a:rPr>
              <a:t>һүмэхтэрэ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554163"/>
          <a:ext cx="8472518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313"/>
                <a:gridCol w="654020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ah-RU" dirty="0" smtClean="0"/>
                        <a:t>Пролог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ah-RU" dirty="0" smtClean="0"/>
                        <a:t>Кыһыл Ойуун кэп туонуута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dirty="0" smtClean="0"/>
                        <a:t>Оруос Баай (эргэ батталлаах</a:t>
                      </a:r>
                      <a:r>
                        <a:rPr lang="sah-RU" baseline="0" dirty="0" smtClean="0"/>
                        <a:t> үйэ)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sah-RU" b="1" baseline="0" dirty="0" smtClean="0"/>
                        <a:t>оонньуута</a:t>
                      </a:r>
                      <a:r>
                        <a:rPr lang="sah-RU" baseline="0" dirty="0" smtClean="0"/>
                        <a:t>. Эбэ Хотун, от-мас иччилэрин ырыата. Отчуттар уонна Кыһыл Ойуун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 </a:t>
                      </a:r>
                      <a:r>
                        <a:rPr lang="ru-RU" b="1" dirty="0" err="1" smtClean="0"/>
                        <a:t>оонньуута</a:t>
                      </a:r>
                      <a:r>
                        <a:rPr lang="ru-RU" b="1" dirty="0" smtClean="0"/>
                        <a:t>. </a:t>
                      </a:r>
                      <a:r>
                        <a:rPr lang="sah-RU" b="0" dirty="0" smtClean="0"/>
                        <a:t>Кыһыл Ойуун кырыыһа (кыырыыта). Саһыл Ойуун – Кыһыл Ойуун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 </a:t>
                      </a:r>
                      <a:r>
                        <a:rPr lang="ru-RU" b="1" dirty="0" err="1" smtClean="0"/>
                        <a:t>оонньуута</a:t>
                      </a:r>
                      <a:r>
                        <a:rPr lang="ru-RU" b="1" dirty="0" smtClean="0"/>
                        <a:t>. </a:t>
                      </a:r>
                      <a:r>
                        <a:rPr lang="ru-RU" b="0" dirty="0" err="1" smtClean="0"/>
                        <a:t>Оруос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Баай</a:t>
                      </a:r>
                      <a:r>
                        <a:rPr lang="ru-RU" b="0" dirty="0" smtClean="0"/>
                        <a:t> </a:t>
                      </a:r>
                      <a:r>
                        <a:rPr lang="sah-RU" b="0" dirty="0" smtClean="0"/>
                        <a:t>түүлэ.</a:t>
                      </a:r>
                      <a:r>
                        <a:rPr lang="sah-RU" b="0" baseline="0" dirty="0" smtClean="0"/>
                        <a:t> Уруурҕаһыы ыһыаҕа. Айыы Куо өлүүтэ.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dirty="0" smtClean="0"/>
                        <a:t>Кыһыл Ойуун (үүнэр тимир үйэ)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IY </a:t>
                      </a:r>
                      <a:r>
                        <a:rPr lang="sah-RU" b="1" dirty="0" smtClean="0"/>
                        <a:t>оонньуута.</a:t>
                      </a:r>
                      <a:r>
                        <a:rPr lang="sah-RU" b="0" dirty="0" smtClean="0"/>
                        <a:t> Хатан Тэмиэрийэ. Кыһыл Ойуун быһахха алгыһа.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dirty="0" smtClean="0"/>
                        <a:t>Кутурҕан Куо</a:t>
                      </a:r>
                    </a:p>
                    <a:p>
                      <a:r>
                        <a:rPr lang="sah-RU" dirty="0" smtClean="0"/>
                        <a:t>(кэлэр </a:t>
                      </a:r>
                      <a:r>
                        <a:rPr lang="sah-RU" baseline="0" dirty="0" smtClean="0"/>
                        <a:t> көҥүл)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b="1" dirty="0" smtClean="0"/>
                        <a:t>Эпилог. </a:t>
                      </a:r>
                      <a:r>
                        <a:rPr lang="sah-RU" b="0" dirty="0" smtClean="0"/>
                        <a:t>Кутурҕан</a:t>
                      </a:r>
                      <a:r>
                        <a:rPr lang="sah-RU" b="0" baseline="0" dirty="0" smtClean="0"/>
                        <a:t> Куо уонна Кыһыл Ойуун. Хатан Тэмиэрийэ (күһүгүрэччи күлэр)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sah-RU" dirty="0" smtClean="0">
                <a:solidFill>
                  <a:srgbClr val="C00000"/>
                </a:solidFill>
              </a:rPr>
              <a:t>Кыһыл Ойуун” </a:t>
            </a:r>
            <a:r>
              <a:rPr lang="sah-RU" dirty="0" smtClean="0">
                <a:solidFill>
                  <a:schemeClr val="accent1">
                    <a:lumMod val="75000"/>
                  </a:schemeClr>
                </a:solidFill>
              </a:rPr>
              <a:t>айымньыны ырытыы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00726"/>
          </a:xfrm>
        </p:spPr>
        <p:txBody>
          <a:bodyPr>
            <a:noAutofit/>
          </a:bodyPr>
          <a:lstStyle/>
          <a:p>
            <a:pPr lvl="0"/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Ойуунускай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киэҥник билгэлиир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хоодуот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санаалаах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батталы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утары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эрэллээх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охсу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ааччы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кыра-хара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норуоту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көмүскээччи буоларын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өйдөөн туран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айымньыны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ыыга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киирэбит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-То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ыл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буолла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алаан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көрүү: кы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ыл-уот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бэлиэтэ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охсу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үү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стээх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ҥ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…).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Салгыы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тылы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үлэ ыытыллар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кэп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туонуу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домнуур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арчы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добун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халлаан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тыллар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суолталарын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аарсыы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тылдьыттан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булуу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ыл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автор бы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аарыытынан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ҥ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хо-тойук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норуотун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иннигэр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аналын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толорор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этэн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иннигэр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илбистээх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ыйытыылары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туруорунарыгар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омто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утун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уурун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Айымньыны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ырытыы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туох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сыаллаах-соруктаах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турунарый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илбистээх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ыйытыылары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туруорарый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эриэн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кыылынан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аптар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үннээн көрдөрөрүй?.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аарар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соруктаа</a:t>
            </a: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 атаҕастабылга-батталга сылдьар норуоту өйдөтөр соруктаах,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олох уларыйарын иһин туруулаһар гына өргөс тылланыан баҕарар,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хааннаах хапсыһыыга кэннинэн кэхтибэт тимир сүрэхтэниэн баҕарар)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290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sah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 түмүк санаата: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857232"/>
            <a:ext cx="8643998" cy="5786478"/>
          </a:xfrm>
        </p:spPr>
        <p:txBody>
          <a:bodyPr>
            <a:noAutofit/>
          </a:bodyPr>
          <a:lstStyle/>
          <a:p>
            <a:pPr algn="just"/>
            <a:r>
              <a:rPr lang="sah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Соҕотох киһи солону-сокуону, сору-муҥу солбонутар сокуона суох эбит. Бу соххор- доҕолоҥ кулут аймаҕа эрэ кыайар дьыалата. Онно Кыһыл Ойуун алҕаабыт үс харыстаах быһаҕа – охсуһуу символа, субай хаанынан имэҥнээх илбиһин хаахтатан көмөлөһүөхтээх.</a:t>
            </a:r>
          </a:p>
          <a:p>
            <a:pPr algn="just"/>
            <a:r>
              <a:rPr lang="sah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Айыыттан-таҥараттан аккаастаныы, орто дойду көннөрү боростуой киһитин олоҕун ордоруу, тоҕо диэтэххэ, ойууна, абааһыта суох айыы аймаҕар алдьархай бөҕө адаҕыйда...</a:t>
            </a:r>
          </a:p>
          <a:p>
            <a:pPr algn="just"/>
            <a:r>
              <a:rPr lang="sah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 киһи кыаҕар, күүһүгэр муҥура суох итэҕэли этэр.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554163"/>
            <a:ext cx="4357718" cy="4525962"/>
          </a:xfrm>
        </p:spPr>
        <p:txBody>
          <a:bodyPr/>
          <a:lstStyle/>
          <a:p>
            <a:pPr algn="ctr">
              <a:buNone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Икки атахтаах тилиннэ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sah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Икки атахтаах тилиннэ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sah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Өлөрү өйүнэн кыайда,</a:t>
            </a:r>
          </a:p>
          <a:p>
            <a:pPr algn="ctr">
              <a:buNone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Өлөртөн өлбөт буолла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media-cdn.ykt2.ru/upload/photo/2021/06/07/4751f9b9-17eb-4a64-9534-dbe18a4cd57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429156" cy="588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1643" y="928670"/>
            <a:ext cx="4480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dirty="0" smtClean="0"/>
              <a:t>https://wordwall.net/ru/resource/10477810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4291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dirty="0" smtClean="0"/>
              <a:t>П.А. Ойуунускай “Кыһыл Ойуун” биктэриинэ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1893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сэтинньи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күнүгэр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сэбиэскэй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литэрэтиирэтин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төрүттээччи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бөлүhүөк суруйааччы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автономиятын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төрүттэспит бөдөҥ общественнай-политическай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лингвист-учуонай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Платон Алексеевич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Ойуунускай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төрөөбүтэ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Платон Алексеевич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историятыгар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политическай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олоҕор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уус-уран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айымньыта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сурукка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тиһиллиитигэр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классическай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олохтонуутугар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суолу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хаалларбыт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Бастакы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хоһооно «Үлэһит ырыата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сорудаҕынан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1917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суруллубута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с. «Интернационалы»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сахалыы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тылбаастаабыта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бастыҥ хоһоонноро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норуот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уоһуттан түспэт ырыалар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хоһоонугар уларытыыны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киллэрбитэ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силлабо-тоническай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олохтообута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«Кыһыл Ойуун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драматическай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поэманы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М.Горькай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уһулуччулаах айымньынан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сыаналаабыта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Норуот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айымньытын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баһааҕырдар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кэмҥэ,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күүһүн-күдэҕин ууран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Дьулуруйар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олоҥхону дьулуурдаахтык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суруйан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хаалларбыта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олоҥхону нууччалыы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Державин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тылбаастаан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П.А.Ойуунускай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аатынан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бириэмийэтин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ылбыта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Сахалартан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биир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бастакынан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В.И.Ленин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уобараһын айбыта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Кэпсээнинэн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айымньыларыттан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Кудаҥсаны» ордук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бэлиэтиир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сөп.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уларыйыытын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көрдөрөр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«Большевик»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драмата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(1928 с. )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бэлиэ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айымньы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 сирин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суруйааччыларын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сойууһун бырабылыанньатын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бастакы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бэрэссэдээтэлэ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ССРС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Үрдүкү Сэбиэтин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депутата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эрээри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1937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сымыйанан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буруйданан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хаайыллыбыта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1939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алтынньы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күнүгэр Дьокуускай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түрмэтигэр төлөннөөх сүрэҕэ тэппэт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буолбута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929066"/>
            <a:ext cx="8472518" cy="221457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sah-RU" i="1" dirty="0" smtClean="0"/>
              <a:t>	</a:t>
            </a:r>
            <a:r>
              <a:rPr lang="sah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“Ойуунускай саха норуотун улуу поэта, саха уус-уран тылын улуу маастара...литератураҕа, тылга – биһиги национальнай киэн туттуубут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ah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үннүк Уурастыырап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pload.wikimedia.org/wikipedia/sah/b/bc/%D0%9D%D0%BE%D0%B2%D0%B8%D0%BA%D0%BE%D0%B2_%D0%92%D0%BB%D0%B0%D0%B4%D0%B8%D0%BC%D0%B8%D1%80_%D0%9C%D0%B8%D1%85%D0%B0%D0%B9%D0%BB%D0%BE%D0%B2%D0%B8%D1%8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52"/>
            <a:ext cx="2990850" cy="36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58204" cy="928671"/>
          </a:xfrm>
        </p:spPr>
        <p:txBody>
          <a:bodyPr/>
          <a:lstStyle/>
          <a:p>
            <a:pPr algn="ctr"/>
            <a:r>
              <a:rPr lang="ru-RU" dirty="0" err="1" smtClean="0"/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Кыһыл ойуун</a:t>
            </a:r>
            <a:r>
              <a:rPr lang="ru-RU" dirty="0" smtClean="0"/>
              <a:t>»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суруллуута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5224463" y="1000109"/>
            <a:ext cx="3705255" cy="407196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Айымньыны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ырыа</a:t>
            </a:r>
            <a:r>
              <a:rPr lang="sah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һыт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sah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ҕалаан баран,сүтэрэн кэбиспитэ. 1928 с. айымньы П.Черных-Якутскай уонна А.Ф.Бояров тылбаастаан нууччалыы тахсыбыта.</a:t>
            </a:r>
          </a:p>
          <a:p>
            <a:pPr algn="just">
              <a:buFont typeface="Wingdings" pitchFamily="2" charset="2"/>
              <a:buChar char="v"/>
            </a:pPr>
            <a:r>
              <a:rPr lang="sah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 маҥнайгы аата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Добун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с.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Иркутскай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уобаласка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Казанка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дэриэбинэҕэ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Колчак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саҕана сыылкаҕа олорон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саҕалаабыта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maps.spravka-region.ru/img/128/6867553730581188.jpg"/>
          <p:cNvPicPr/>
          <p:nvPr/>
        </p:nvPicPr>
        <p:blipFill>
          <a:blip r:embed="rId2"/>
          <a:srcRect r="8275" b="42582"/>
          <a:stretch>
            <a:fillRect/>
          </a:stretch>
        </p:blipFill>
        <p:spPr bwMode="auto">
          <a:xfrm>
            <a:off x="142844" y="1214422"/>
            <a:ext cx="50006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0a7b/00004512-15f18a33/img19.jpg"/>
          <p:cNvPicPr/>
          <p:nvPr/>
        </p:nvPicPr>
        <p:blipFill>
          <a:blip r:embed="rId3"/>
          <a:srcRect l="27714" t="23077" r="28956"/>
          <a:stretch>
            <a:fillRect/>
          </a:stretch>
        </p:blipFill>
        <p:spPr bwMode="auto">
          <a:xfrm>
            <a:off x="142844" y="3357562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fisha-new.ykt.ru/static/upload/2019-09-16/HKsLKtInN5/original.png"/>
          <p:cNvPicPr/>
          <p:nvPr/>
        </p:nvPicPr>
        <p:blipFill>
          <a:blip r:embed="rId4" cstate="print"/>
          <a:srcRect t="14404" b="4938"/>
          <a:stretch>
            <a:fillRect/>
          </a:stretch>
        </p:blipFill>
        <p:spPr bwMode="auto">
          <a:xfrm>
            <a:off x="2714612" y="3857628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488" y="3357562"/>
            <a:ext cx="221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Аатырбыт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Тэйэр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://900igr.net/up/datai/219795/0005-008-.jpg"/>
          <p:cNvPicPr/>
          <p:nvPr/>
        </p:nvPicPr>
        <p:blipFill>
          <a:blip r:embed="rId5"/>
          <a:srcRect l="2883" b="41899"/>
          <a:stretch>
            <a:fillRect/>
          </a:stretch>
        </p:blipFill>
        <p:spPr bwMode="auto">
          <a:xfrm>
            <a:off x="5429256" y="5000636"/>
            <a:ext cx="3461873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500694" y="6429396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Казанка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дэриэбинэ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көстүүтэ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ta.kontrakty.ua/cache/photo/800/36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42918"/>
            <a:ext cx="2928958" cy="5064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14285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кимий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lh3.googleusercontent.com/ac0fepinxftMpMaK8THExM7p_pZatTkCSf6biG_8uVkhQkHkz2dmKroMQolB-jq2uEwg_jXiLabo64tEZfp46LiBs5y9AWteESUdgA7A13BE2NEX6F8tslMgjxS7nzV3RlmQMOvdOmJbKd3RPQ=s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4572033" cy="33284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4291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айыылартан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таҥаралартан ыйаахтаах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өбүгэлэрин утумнаабыт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киһи буолар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929197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итэҕэлинэн, инникини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өтө көрөр, сүбэлиир-амалыыр, икки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атахтаах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урааҥхай саха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самныбат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саргытын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түстүүр киһи.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Былатыан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Ойуунускай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айылҕа кистэлэҥ күүһүнэн салайтаран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инникини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өтө көрбүт эбит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sah-RU" b="1" dirty="0" smtClean="0"/>
              <a:t> </a:t>
            </a:r>
            <a:r>
              <a:rPr lang="sah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 Тиэмэтэ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85720" y="1554163"/>
            <a:ext cx="8572560" cy="45259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ah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лох сайдыытын  туһунан аныгы үйэ түмүк тылын этиитэ.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24433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sah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үрүн этэр ис санаата: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000503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ah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атталы суулларар, батталлаах үйэни эһэр кэм кэлиитэ, киһи аймах муҥур баҕата туолуута (көҥүл олоххо, өлбөт аналга тиийиитэ).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ah-RU" b="1" dirty="0" smtClean="0">
                <a:solidFill>
                  <a:schemeClr val="accent1">
                    <a:lumMod val="75000"/>
                  </a:schemeClr>
                </a:solidFill>
              </a:rPr>
              <a:t>Уобарастар ситимнэрэ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554163"/>
          <a:ext cx="818676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sah-RU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sah-RU" b="1" dirty="0" smtClean="0">
                <a:solidFill>
                  <a:srgbClr val="FF0000"/>
                </a:solidFill>
              </a:rPr>
              <a:t>Кыһыл Ойуун</a:t>
            </a:r>
            <a:r>
              <a:rPr lang="sah-RU" b="1" dirty="0" smtClean="0">
                <a:solidFill>
                  <a:schemeClr val="accent1">
                    <a:lumMod val="75000"/>
                  </a:schemeClr>
                </a:solidFill>
              </a:rPr>
              <a:t>” уобарастара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554163"/>
            <a:ext cx="8715436" cy="4525962"/>
          </a:xfrm>
        </p:spPr>
        <p:txBody>
          <a:bodyPr>
            <a:normAutofit fontScale="92500"/>
          </a:bodyPr>
          <a:lstStyle/>
          <a:p>
            <a:pPr algn="just"/>
            <a:r>
              <a:rPr lang="sah-RU" sz="2600" b="1" dirty="0" smtClean="0">
                <a:solidFill>
                  <a:schemeClr val="accent1">
                    <a:lumMod val="75000"/>
                  </a:schemeClr>
                </a:solidFill>
              </a:rPr>
              <a:t>Кыһыл Ойуу</a:t>
            </a:r>
            <a:r>
              <a:rPr lang="sah-RU" sz="2600" dirty="0" smtClean="0">
                <a:solidFill>
                  <a:schemeClr val="accent1">
                    <a:lumMod val="75000"/>
                  </a:schemeClr>
                </a:solidFill>
              </a:rPr>
              <a:t>н – кини киһи муҥур баҕата (көҥүл олох, өлбөт эрэл санаалаах, онно эрэнэр күүстээх уобарас.</a:t>
            </a:r>
          </a:p>
          <a:p>
            <a:pPr algn="just"/>
            <a:r>
              <a:rPr lang="sah-RU" sz="2600" b="1" dirty="0" smtClean="0">
                <a:solidFill>
                  <a:schemeClr val="accent1">
                    <a:lumMod val="75000"/>
                  </a:schemeClr>
                </a:solidFill>
              </a:rPr>
              <a:t>Оруос Баай – </a:t>
            </a:r>
            <a:r>
              <a:rPr lang="sah-RU" sz="2600" dirty="0" smtClean="0">
                <a:solidFill>
                  <a:schemeClr val="accent1">
                    <a:lumMod val="75000"/>
                  </a:schemeClr>
                </a:solidFill>
              </a:rPr>
              <a:t>эргэ, батталлаах олох, баттал сүрэ. Кыыһа Айыы куо өлүүтэ, Оруос Баай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sah-RU" sz="2600" dirty="0" smtClean="0">
                <a:solidFill>
                  <a:schemeClr val="accent1">
                    <a:lumMod val="75000"/>
                  </a:schemeClr>
                </a:solidFill>
              </a:rPr>
              <a:t>стиитин көрдөрөр.</a:t>
            </a:r>
          </a:p>
          <a:p>
            <a:pPr algn="just"/>
            <a:r>
              <a:rPr lang="sah-RU" sz="2600" b="1" dirty="0" smtClean="0">
                <a:solidFill>
                  <a:schemeClr val="accent1">
                    <a:lumMod val="75000"/>
                  </a:schemeClr>
                </a:solidFill>
              </a:rPr>
              <a:t>Саһыл Ойуун – </a:t>
            </a:r>
            <a:r>
              <a:rPr lang="sah-RU" sz="2600" dirty="0" smtClean="0">
                <a:solidFill>
                  <a:schemeClr val="accent1">
                    <a:lumMod val="75000"/>
                  </a:schemeClr>
                </a:solidFill>
              </a:rPr>
              <a:t>Оруос Баай кутуруксута, эргэ батталлаах олох араҥаччыһыта. Эрэй-өлүү бэлиэтэ.</a:t>
            </a:r>
          </a:p>
          <a:p>
            <a:pPr algn="just"/>
            <a:r>
              <a:rPr lang="sah-RU" sz="2600" b="1" dirty="0" smtClean="0">
                <a:solidFill>
                  <a:schemeClr val="accent1">
                    <a:lumMod val="75000"/>
                  </a:schemeClr>
                </a:solidFill>
              </a:rPr>
              <a:t>Кутурҕан Куо – </a:t>
            </a:r>
            <a:r>
              <a:rPr lang="sah-RU" sz="2600" dirty="0" smtClean="0">
                <a:solidFill>
                  <a:schemeClr val="accent1">
                    <a:lumMod val="75000"/>
                  </a:schemeClr>
                </a:solidFill>
              </a:rPr>
              <a:t>өй символа, кэлэр үйэ илдьитэ,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sah-RU" sz="2600" dirty="0" smtClean="0">
                <a:solidFill>
                  <a:schemeClr val="accent1">
                    <a:lumMod val="75000"/>
                  </a:schemeClr>
                </a:solidFill>
              </a:rPr>
              <a:t>аан дойду саныыр санаата”.</a:t>
            </a:r>
          </a:p>
          <a:p>
            <a:pPr algn="just"/>
            <a:r>
              <a:rPr lang="sah-RU" sz="2600" b="1" dirty="0" smtClean="0">
                <a:solidFill>
                  <a:schemeClr val="accent1">
                    <a:lumMod val="75000"/>
                  </a:schemeClr>
                </a:solidFill>
              </a:rPr>
              <a:t>Хатан Тэмиэрийэ – </a:t>
            </a:r>
            <a:r>
              <a:rPr lang="sah-RU" sz="2600" dirty="0" smtClean="0">
                <a:solidFill>
                  <a:schemeClr val="accent1">
                    <a:lumMod val="75000"/>
                  </a:schemeClr>
                </a:solidFill>
              </a:rPr>
              <a:t>уот иччитэ, үтүө олох, дьол сүрэ, көр-нар майгылаах, сырдык санаалаах.Уот умуллубат, охсуһуу салҕанар. Охсуһуу символа – быһах.</a:t>
            </a:r>
            <a:endParaRPr lang="sah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897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Платон Алексеевич Слепцов-Ойуунускай (1893-1939)  «Кыһыл ойуун»  олоҥхо-тойук  (1918-1925) </vt:lpstr>
      <vt:lpstr>Слайд 2</vt:lpstr>
      <vt:lpstr>Слайд 3</vt:lpstr>
      <vt:lpstr>«Кыһыл ойуун» суруллуута</vt:lpstr>
      <vt:lpstr>Слайд 5</vt:lpstr>
      <vt:lpstr> Айымньы Тиэмэтэ:</vt:lpstr>
      <vt:lpstr>Уобарастар ситимнэрэ</vt:lpstr>
      <vt:lpstr>Слайд 8</vt:lpstr>
      <vt:lpstr>“Кыһыл Ойуун” уобарастара</vt:lpstr>
      <vt:lpstr>«Кыһыл Ойуун» олоҥхо-тойук сүрүн Түһүмэхтэрэ:</vt:lpstr>
      <vt:lpstr>«Кыһыл Ойуун” айымньыны ырытыы</vt:lpstr>
      <vt:lpstr>Айымньы түмүк санаата: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40</cp:revision>
  <dcterms:created xsi:type="dcterms:W3CDTF">2013-12-12T11:10:16Z</dcterms:created>
  <dcterms:modified xsi:type="dcterms:W3CDTF">2024-01-16T12:01:44Z</dcterms:modified>
</cp:coreProperties>
</file>