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сынньаланн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704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Дьиэни-уоту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  <a:latin typeface="Book Antiqua" pitchFamily="18" charset="0"/>
              </a:rPr>
              <a:t>ойуулааһын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лнце 3"/>
          <p:cNvSpPr/>
          <p:nvPr/>
        </p:nvSpPr>
        <p:spPr>
          <a:xfrm>
            <a:off x="179512" y="188640"/>
            <a:ext cx="2160240" cy="1728192"/>
          </a:xfrm>
          <a:prstGeom prst="sun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сынньаланн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704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err="1" smtClean="0">
                <a:solidFill>
                  <a:srgbClr val="FF0000"/>
                </a:solidFill>
                <a:latin typeface="Book Antiqua" pitchFamily="18" charset="0"/>
              </a:rPr>
              <a:t>Эрч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. 137. </a:t>
            </a:r>
            <a:r>
              <a:rPr lang="ru-RU" sz="2800" b="1" dirty="0" err="1" smtClean="0">
                <a:solidFill>
                  <a:srgbClr val="FF0000"/>
                </a:solidFill>
                <a:latin typeface="Book Antiqua" pitchFamily="18" charset="0"/>
              </a:rPr>
              <a:t>Бухатыыр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Book Antiqua" pitchFamily="18" charset="0"/>
              </a:rPr>
              <a:t>дьиэтин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Book Antiqua" pitchFamily="18" charset="0"/>
              </a:rPr>
              <a:t>олоҥхоһут курдук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Book Antiqua" pitchFamily="18" charset="0"/>
              </a:rPr>
              <a:t>кэпсииргэ</a:t>
            </a:r>
            <a:r>
              <a:rPr lang="ru-RU" sz="28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800" b="1" dirty="0" err="1" smtClean="0">
                <a:solidFill>
                  <a:srgbClr val="FF0000"/>
                </a:solidFill>
                <a:latin typeface="Book Antiqua" pitchFamily="18" charset="0"/>
              </a:rPr>
              <a:t>холон</a:t>
            </a:r>
            <a:endParaRPr lang="ru-RU" sz="2800" b="1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/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балаҕаны эргиччи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Элэҥнэтэн көрдөхпүнэ,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Сэгэйиэ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буолуо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Сэттэ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уон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лип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тиит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Тирээбиллээх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эбит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Тоҕус уон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суон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тиит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Тулааһыннаах эбит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Үөһээ өттүттэн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Өҕүллүбэтин диэн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Уон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ордуга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Сандалы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маҥан өһүөлээх эбит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үрүт өттүнэн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Үс саһаан бадахтаах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Үрүҥ буорунан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Даҥ ыһан таһаарбыттар.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сынньаланн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704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Үөһээ бөҕөттөн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Үргүөр үргүйэр күнүгэр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Үрэллибэтин диэн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Өҕүөскэ тааһынан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Үллүк ууран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кэбиспиттэр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Хабыр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майгылаахтар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Хапсаҕай илиилээхтэр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Хатан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харахтарын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уотун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Хатаатахтарына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Халыҥ куйах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буоллун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Үс хос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Халбарыйбат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хатан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эркиннээх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эбит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сынньаланн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704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биһиги кылааспыт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Киэҥ улахан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түннүктээх.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Кылаас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ортотугар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икки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оҕо олорор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паартата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үс эрээтинэн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кэккэлээбит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уон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биэс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паарта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Инники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эркиҥҥэ кылаас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дуоската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учуутал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остуола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олоппоһо баар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Ойоҕос эркиҥҥэ хас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истиэндэ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көстөр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Кэтэх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эркиҥҥэ кинигэ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ыскааптара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турар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онно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тобус-толору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кинигэ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угуллубут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саас-сааһынан бэрээдэктэнэн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турар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Ким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баҕарар астына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туһанар кыахтаах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Көрдөрөн үөрэтэр тэрил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сөптөөх миэстэтин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булан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кими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мэһэйдээбэт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тып-тап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Биһиги кылааспыт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сырдык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уонна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ыраас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138.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Кылаас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иһин судургу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ойуулааһыны, уус-уран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ойуу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лааһыны оҥорон көр: дьүөрэ дорҕоонноох 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тылы-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өһү, сүһүөҕү тутун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араас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тэҥнээһини, эпиитэти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туһан.</a:t>
            </a:r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сынньаланн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9144001" cy="704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FF0000"/>
                </a:solidFill>
                <a:latin typeface="Book Antiqua" pitchFamily="18" charset="0"/>
              </a:rPr>
              <a:t>148. </a:t>
            </a:r>
            <a:r>
              <a:rPr lang="ru-RU" sz="2200" dirty="0" err="1" smtClean="0">
                <a:solidFill>
                  <a:srgbClr val="FF0000"/>
                </a:solidFill>
                <a:latin typeface="Book Antiqua" pitchFamily="18" charset="0"/>
              </a:rPr>
              <a:t>Бэриллибит</a:t>
            </a:r>
            <a:r>
              <a:rPr lang="ru-RU" sz="22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200" dirty="0" err="1" smtClean="0">
                <a:solidFill>
                  <a:srgbClr val="FF0000"/>
                </a:solidFill>
                <a:latin typeface="Book Antiqua" pitchFamily="18" charset="0"/>
              </a:rPr>
              <a:t>ойуулааһыны ааҕыҥ, хайдах</a:t>
            </a:r>
            <a:r>
              <a:rPr lang="ru-RU" sz="22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200" dirty="0" err="1" smtClean="0">
                <a:solidFill>
                  <a:srgbClr val="FF0000"/>
                </a:solidFill>
                <a:latin typeface="Book Antiqua" pitchFamily="18" charset="0"/>
              </a:rPr>
              <a:t>сааһы- ламмытын</a:t>
            </a:r>
            <a:r>
              <a:rPr lang="ru-RU" sz="22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200" dirty="0" err="1" smtClean="0">
                <a:solidFill>
                  <a:srgbClr val="FF0000"/>
                </a:solidFill>
                <a:latin typeface="Book Antiqua" pitchFamily="18" charset="0"/>
              </a:rPr>
              <a:t>болҕойуҥ, бэйэҕит дьиэҕит-уоккут </a:t>
            </a:r>
            <a:r>
              <a:rPr lang="ru-RU" sz="2200" dirty="0" err="1" smtClean="0">
                <a:solidFill>
                  <a:srgbClr val="FF0000"/>
                </a:solidFill>
                <a:latin typeface="Book Antiqua" pitchFamily="18" charset="0"/>
              </a:rPr>
              <a:t>туһунан </a:t>
            </a:r>
            <a:r>
              <a:rPr lang="ru-RU" sz="2200" dirty="0" err="1" smtClean="0">
                <a:solidFill>
                  <a:srgbClr val="FF0000"/>
                </a:solidFill>
                <a:latin typeface="Book Antiqua" pitchFamily="18" charset="0"/>
              </a:rPr>
              <a:t>кэпсэтиһиҥ.</a:t>
            </a:r>
            <a:endParaRPr lang="ru-RU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Уҥа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өттүбүтүнээҕи ыалбыт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Уус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Миитэрэйдээх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Биһиги дьиэбит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саҕа буолан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баран,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саҥа мас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дьиэни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төбөтө чопчулаах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эрэһээҥки олбуор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төгүрүйэр.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Ыал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кууруссата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киирбэтин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диэн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олбуор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аллараа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өттө бүтэй гына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хаптаһын саайыылаах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Олбуор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иһэ уурбут-туппут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курдук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ып-ыраас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Туох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барыта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орун-оннугар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баар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дьиэ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утарыта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тэйиччи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ньэмиэскэй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муннуктаах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ампаар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ону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кэккэлэһэ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булуус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сайыҥҥы күөстэнэр дьиэ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Оннооҕор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хоту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ойдом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турар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хотон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таһыттан көрдөххө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хотоҥҥо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маарыннаабат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эмиэ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ньэмиэскэй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муннуктаах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ампаар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дьиэ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Олбуор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иһигэр эн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сыыһы-бөҕү көрүөҥ суоҕа.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Далан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Дьикти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саас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»)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340</Words>
  <Application>Microsoft Office PowerPoint</Application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Дьиэни-уоту ойуулааһын</vt:lpstr>
      <vt:lpstr>Эрч. 137. Бухатыыр дьиэтин олоҥхоһут курдук кэпсииргэ холон</vt:lpstr>
      <vt:lpstr>Слайд 3</vt:lpstr>
      <vt:lpstr>138. Кылаас иһин судургу ойуулааһыны, уус-уран ойуу- лааһыны оҥорон көр: дьүөрэ дорҕоонноох тылы- өһү, сүһүөҕү тутун, араас тэҥнээһини, эпиитэти туһан. </vt:lpstr>
      <vt:lpstr>148. Бэриллибит ойуулааһыны ааҕыҥ, хайдах сааһы- ламмытын болҕойуҥ, бэйэҕит дьиэҕит-уоккут туһунан кэпсэтиһиҥ.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Дьиэни-уоту ойуулааһын</dc:title>
  <cp:lastModifiedBy>Агафья</cp:lastModifiedBy>
  <cp:revision>4</cp:revision>
  <dcterms:modified xsi:type="dcterms:W3CDTF">2021-01-19T11:54:08Z</dcterms:modified>
</cp:coreProperties>
</file>