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52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КЭПСЭТИИ ИСТИИЛИН ӨЙДӨБҮЛЭ, БЭЛИЭТЭ, ТУТТУЛЛАР ЭЙГЭТЭ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dirty="0"/>
          </a:p>
        </p:txBody>
      </p:sp>
      <p:pic>
        <p:nvPicPr>
          <p:cNvPr id="4" name="Рисунок 3" descr="https://st2.depositphotos.com/1000489/5758/v/950/depositphotos_57589781-stock-illustration-set-owl.jpg"/>
          <p:cNvPicPr/>
          <p:nvPr/>
        </p:nvPicPr>
        <p:blipFill>
          <a:blip r:embed="rId2" cstate="print"/>
          <a:srcRect r="57858" b="52709"/>
          <a:stretch>
            <a:fillRect/>
          </a:stretch>
        </p:blipFill>
        <p:spPr bwMode="auto">
          <a:xfrm>
            <a:off x="539552" y="4293096"/>
            <a:ext cx="2232248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s://school-2-orel.okis.ru/files/6/6/2/662/21288086c8742331d2ec88005accf707.png"/>
          <p:cNvPicPr/>
          <p:nvPr/>
        </p:nvPicPr>
        <p:blipFill>
          <a:blip r:embed="rId3" cstate="print"/>
          <a:srcRect l="54930" t="54419"/>
          <a:stretch>
            <a:fillRect/>
          </a:stretch>
        </p:blipFill>
        <p:spPr bwMode="auto">
          <a:xfrm>
            <a:off x="6516216" y="4221088"/>
            <a:ext cx="2232248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Дьиэҕэ үлэ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  <p:pic>
        <p:nvPicPr>
          <p:cNvPr id="4" name="Google Shape;56;p13"/>
          <p:cNvPicPr preferRelativeResize="0"/>
          <p:nvPr/>
        </p:nvPicPr>
        <p:blipFill>
          <a:blip r:embed="rId2" cstate="print">
            <a:alphaModFix/>
          </a:blip>
          <a:stretch>
            <a:fillRect/>
          </a:stretch>
        </p:blipFill>
        <p:spPr>
          <a:xfrm>
            <a:off x="467544" y="1052736"/>
            <a:ext cx="2016224" cy="1728192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https://st.depositphotos.com/1790552/4081/v/950/depositphotos_40810727-stock-illustration-wise-owl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224" y="4365104"/>
            <a:ext cx="2160240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Өйдөбүлэ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Чугастык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билсэр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дьон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күннээҕи олоххо-дьаһахха кэпсэтэр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тылларын-өстөрүн </a:t>
            </a:r>
            <a:r>
              <a:rPr lang="ru-RU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кэпсэтии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истиилэ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диэн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ааттанар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s://st.depositphotos.com/1790552/4081/v/950/depositphotos_40810727-stock-illustration-wise-owl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4365104"/>
            <a:ext cx="2160240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s://st2.depositphotos.com/1000489/5758/v/950/depositphotos_57589781-stock-illustration-set-owl.jpg"/>
          <p:cNvPicPr/>
          <p:nvPr/>
        </p:nvPicPr>
        <p:blipFill>
          <a:blip r:embed="rId3" cstate="print"/>
          <a:srcRect r="57858" b="52709"/>
          <a:stretch>
            <a:fillRect/>
          </a:stretch>
        </p:blipFill>
        <p:spPr bwMode="auto">
          <a:xfrm>
            <a:off x="323528" y="260648"/>
            <a:ext cx="1440160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Кэпсэтии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эрдэттэн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туох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бэлэмэ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былаана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суох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хайдах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тахсарынан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барар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Онон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кэпсэтии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истиилэ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маннык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ураты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бэлиэлээх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3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35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Кылгас</a:t>
            </a:r>
            <a:r>
              <a:rPr lang="ru-RU" sz="3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этиилээх</a:t>
            </a:r>
            <a:r>
              <a:rPr lang="ru-RU" sz="3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5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Элбэх</a:t>
            </a:r>
            <a:r>
              <a:rPr lang="ru-RU" sz="3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тылы </a:t>
            </a:r>
            <a:r>
              <a:rPr lang="ru-RU" sz="35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онто</a:t>
            </a:r>
            <a:r>
              <a:rPr lang="ru-RU" sz="3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sz="35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суох</a:t>
            </a:r>
            <a:r>
              <a:rPr lang="ru-RU" sz="3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өйдөнөр буолан</a:t>
            </a:r>
            <a:r>
              <a:rPr lang="ru-RU" sz="3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5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туттубаттар</a:t>
            </a:r>
            <a:r>
              <a:rPr lang="ru-RU" sz="3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>
              <a:buNone/>
            </a:pPr>
            <a:r>
              <a:rPr lang="ru-RU" sz="35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Холобур</a:t>
            </a:r>
            <a:r>
              <a:rPr lang="ru-RU" sz="3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buNone/>
            </a:pPr>
            <a:r>
              <a:rPr lang="ru-RU" sz="3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35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Ньукуус</a:t>
            </a:r>
            <a:r>
              <a:rPr lang="ru-RU" sz="3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5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дорообо</a:t>
            </a:r>
            <a:r>
              <a:rPr lang="ru-RU" sz="3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5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</a:t>
            </a:r>
            <a:r>
              <a:rPr lang="ru-RU" sz="3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ханналаатыҥ?</a:t>
            </a:r>
            <a:r>
              <a:rPr lang="ru-RU" sz="3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3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35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Маҕаһыыҥҥа.</a:t>
            </a:r>
            <a:r>
              <a:rPr lang="ru-RU" sz="3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3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35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Килиэп</a:t>
            </a:r>
            <a:r>
              <a:rPr lang="ru-RU" sz="3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ыла</a:t>
            </a:r>
            <a:r>
              <a:rPr lang="ru-RU" sz="3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ru-RU" sz="3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35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Ээх</a:t>
            </a:r>
            <a:r>
              <a:rPr lang="ru-RU" sz="3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https://st.depositphotos.com/1790552/4081/v/950/depositphotos_40810727-stock-illustration-wise-owl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4149080"/>
            <a:ext cx="2160240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Ыйытыы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күүһүрдүү</a:t>
            </a:r>
            <a:r>
              <a:rPr lang="el-G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этии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хойуутук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туттуллар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Сомоҕо домох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ох тыл,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өс хоһооно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кэпсэтии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тылын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олус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байытар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Араас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эбиискэ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саҥа аллайыы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элбэх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Холобур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Хайыы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тоойуом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ханна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элэстэнниҥ?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Кулуупка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кырдьаҕаас, кулуупка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! </a:t>
            </a:r>
          </a:p>
          <a:p>
            <a:pPr algn="just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— Бай!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туох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туох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көрө-нара буолар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үһү</a:t>
            </a:r>
            <a:r>
              <a:rPr lang="el-GR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l-GR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Суох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дьокутаат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кэлбит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s://st2.depositphotos.com/1000489/5758/v/950/depositphotos_57589781-stock-illustration-set-owl.jpg"/>
          <p:cNvPicPr/>
          <p:nvPr/>
        </p:nvPicPr>
        <p:blipFill>
          <a:blip r:embed="rId2" cstate="print"/>
          <a:srcRect r="57858" b="52709"/>
          <a:stretch>
            <a:fillRect/>
          </a:stretch>
        </p:blipFill>
        <p:spPr bwMode="auto">
          <a:xfrm>
            <a:off x="323528" y="260648"/>
            <a:ext cx="1440160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Киһи куолаһа, туттан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турара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сирэйэ-хараҕа улахан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суолтаны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ылар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араас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тылы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солбуйар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None/>
            </a:pP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Холобур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Дьэ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гынан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хайаабыттаар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algn="just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Ээй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пахай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Дэлби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этиһээн-этиһэн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баран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тарҕаспыттар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Ити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баар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Кэм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оннук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буолан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иһиэхтэрэ…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s://st2.depositphotos.com/1000489/5758/v/950/depositphotos_57589781-stock-illustration-set-owl.jpg"/>
          <p:cNvPicPr/>
          <p:nvPr/>
        </p:nvPicPr>
        <p:blipFill>
          <a:blip r:embed="rId2" cstate="print"/>
          <a:srcRect r="57858" b="52709"/>
          <a:stretch>
            <a:fillRect/>
          </a:stretch>
        </p:blipFill>
        <p:spPr bwMode="auto">
          <a:xfrm>
            <a:off x="323528" y="260648"/>
            <a:ext cx="1440160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Кэпсэтии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сиэрэ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  <p:pic>
        <p:nvPicPr>
          <p:cNvPr id="4" name="Google Shape;56;p13"/>
          <p:cNvPicPr preferRelativeResize="0"/>
          <p:nvPr/>
        </p:nvPicPr>
        <p:blipFill>
          <a:blip r:embed="rId2" cstate="print">
            <a:alphaModFix/>
          </a:blip>
          <a:stretch>
            <a:fillRect/>
          </a:stretch>
        </p:blipFill>
        <p:spPr>
          <a:xfrm>
            <a:off x="1907704" y="2492896"/>
            <a:ext cx="2016224" cy="1728192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https://school-2-orel.okis.ru/files/6/6/2/662/21288086c8742331d2ec88005accf707.png"/>
          <p:cNvPicPr/>
          <p:nvPr/>
        </p:nvPicPr>
        <p:blipFill>
          <a:blip r:embed="rId3" cstate="print"/>
          <a:srcRect l="54930" t="54419"/>
          <a:stretch>
            <a:fillRect/>
          </a:stretch>
        </p:blipFill>
        <p:spPr bwMode="auto">
          <a:xfrm>
            <a:off x="4644008" y="2204864"/>
            <a:ext cx="2232248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Дорооболоһор, кэпсэтиини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саҕалыыр үгэс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Киһи аатын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ааттаан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дорооболоһуу ордук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истиҥник иһиллэр.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Өссө саха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киһитэ үксүгэр доҕоор, хайа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диэн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тылы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туттар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үгэстээх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/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Холобур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Дорообо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Баһылай Уйбаанабыс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Миисэ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доҕоор, дорообо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Хайа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Сиэҥкэ, бирибиэт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s://school-2-orel.okis.ru/files/6/6/2/662/21288086c8742331d2ec88005accf707.png"/>
          <p:cNvPicPr/>
          <p:nvPr/>
        </p:nvPicPr>
        <p:blipFill>
          <a:blip r:embed="rId2" cstate="print"/>
          <a:srcRect l="54930" t="54419"/>
          <a:stretch>
            <a:fillRect/>
          </a:stretch>
        </p:blipFill>
        <p:spPr bwMode="auto">
          <a:xfrm>
            <a:off x="7164288" y="4725144"/>
            <a:ext cx="1800200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Кэпсэтиини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бүтэрэр, быраһаайдаһар үгэс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45.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Ааҕыҥ.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Кими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кытта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маннык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кэпсэтиэххэ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сөбүн этиҥ.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Ханнык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холобур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ордук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истиҥник иһиллэрий?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Үчүгэйдик сырыт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чыычаах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2.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Доҕоор, Мииппээн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сэрэнэн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сырыт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3.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Куостаа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Кыайан-хотон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кэл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4.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Чэ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эһээ, этэҥҥэ олор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5.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Этэҥҥэ буолуҥ.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6.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Көрсүөххэ диэри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7.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Сарсыҥҥа диэри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! 8.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Бакаа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Бакааларыҥ.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9.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Быраһаайдарыҥ.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10.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Быдан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бырастыы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Быралыйар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бырастыы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буолуохтун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! 11.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Күн күбэй ийэкээм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этэҥҥэ хаал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12.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Доҕоттоор, аны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күһүҥҥээ диэри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буоллун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быраһаайдарыҥ.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13.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Күндү</a:t>
            </a:r>
            <a:r>
              <a:rPr lang="el-GR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спортсменнар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ситиһиилээх кэлиҥ.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Көрдөһөр, махтанар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үөрбүтү-хомойбуту биллэрэр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үгэс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Google Shape;56;p13"/>
          <p:cNvPicPr preferRelativeResize="0"/>
          <p:nvPr/>
        </p:nvPicPr>
        <p:blipFill>
          <a:blip r:embed="rId2" cstate="print">
            <a:alphaModFix/>
          </a:blip>
          <a:stretch>
            <a:fillRect/>
          </a:stretch>
        </p:blipFill>
        <p:spPr>
          <a:xfrm>
            <a:off x="2051720" y="3284984"/>
            <a:ext cx="2016224" cy="1728192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https://st.depositphotos.com/1790552/4081/v/950/depositphotos_40810727-stock-illustration-wise-owl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3140968"/>
            <a:ext cx="2160240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361</Words>
  <Application>Microsoft Office PowerPoint</Application>
  <PresentationFormat>Экран (4:3)</PresentationFormat>
  <Paragraphs>34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КЭПСЭТИИ ИСТИИЛИН ӨЙДӨБҮЛЭ, БЭЛИЭТЭ, ТУТТУЛЛАР ЭЙГЭТЭ</vt:lpstr>
      <vt:lpstr>Өйдөбүлэ</vt:lpstr>
      <vt:lpstr>Кэпсэтии эрдэттэн туох да бэлэмэ, былаана суох, хайдах тахсарынан барар. Онон кэпсэтии истиилэ маннык ураты бэлиэлээх:</vt:lpstr>
      <vt:lpstr>Слайд 4</vt:lpstr>
      <vt:lpstr>Слайд 5</vt:lpstr>
      <vt:lpstr>Кэпсэтии сиэрэ</vt:lpstr>
      <vt:lpstr>Дорооболоһор, кэпсэтиини саҕалыыр үгэс</vt:lpstr>
      <vt:lpstr>Кэпсэтиини бүтэрэр, быраһаайдаһар үгэс</vt:lpstr>
      <vt:lpstr>Слайд 9</vt:lpstr>
      <vt:lpstr>Дьиэҕэ үлэ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КЭПСЭТИИ ИСТИИЛИН ӨЙДӨБҮЛЭ, БЭЛИЭТЭ, ТУТТУЛЛАР ЭЙГЭТЭ</dc:title>
  <cp:lastModifiedBy>Агафья</cp:lastModifiedBy>
  <cp:revision>5</cp:revision>
  <dcterms:modified xsi:type="dcterms:W3CDTF">2021-12-15T06:33:39Z</dcterms:modified>
</cp:coreProperties>
</file>