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8492971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8492971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84929713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84929713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84929713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84929713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8492971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84929713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84929713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84929713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84929713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84929713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8492971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8492971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84929713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84929713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84929713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84929713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776850" y="187025"/>
            <a:ext cx="70554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C00000"/>
                </a:solidFill>
              </a:rPr>
              <a:t>Моисей Ефимов-саха народнай </a:t>
            </a:r>
            <a:r>
              <a:rPr lang="ru" sz="2500" b="1" dirty="0" smtClean="0">
                <a:solidFill>
                  <a:srgbClr val="C00000"/>
                </a:solidFill>
              </a:rPr>
              <a:t>бэйиэтэ</a:t>
            </a:r>
            <a:endParaRPr sz="2500" b="1">
              <a:solidFill>
                <a:srgbClr val="C0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75" y="860500"/>
            <a:ext cx="2817995" cy="410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86900" y="734825"/>
            <a:ext cx="5517600" cy="4229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поэта Моисей Дмитриевич Ефимов 1927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атырдьах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ыйын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күнүгэр Үөһээ Дьааҥы улууһугар төрөөбүтэ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1953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Дьокуускайдааҕы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пединституту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бутэрэн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коммунист"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хаһыат отделын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сэбиэдиссэйинэн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үлэтин саҕалаа-быта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сулус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редакцияларыгар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оскуолаҕа учууталынан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үлэлээбитэ.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1963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1983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диэри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союһун бырабылыанньатын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эппиэттиир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сэкирэтээринэн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бэрэссэдээтэлин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солбуйааччынан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үлэлээбитэ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1991 с. 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союһун исполкомун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бэрэссэдээтэлэ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духовноска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академиятын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учуонай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сэкирэтээрэ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М.Д.Ефимов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хоһоонноро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бүтүүлэриттэн бэчээттэнэн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барбыттара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Киирбэт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күннээх дойдуга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1954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2060"/>
              </a:solidFill>
              <a:highlight>
                <a:srgbClr val="EEEEEE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96" y="217825"/>
            <a:ext cx="6567550" cy="49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857" y="2966739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1176" y="3896436"/>
            <a:ext cx="2292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912425" y="187025"/>
            <a:ext cx="6118800" cy="4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7030A0"/>
              </a:solidFill>
              <a:highlight>
                <a:srgbClr val="EEEEEE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07625" cy="454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504" y="238836"/>
            <a:ext cx="5999547" cy="37548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Сахалыы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нууччалыы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40-тан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ааптара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Поэт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быһыытынан гражданскай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интимнэй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лиирикэҕэ күүстээх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тылларыгар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киэҥник ылланар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ырыалар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айыллыбыттара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литературатыгар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сатираҕа ситиһиилэрдээх.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хабааннаах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кинигэлэрэ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тылларыгар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тылбаастаммыттара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Моисей Ефимов —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тылбаасчыт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М.Горькай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Н.Некрасов, С.Маршак, С.Щипачев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нуучча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суруйааччыларын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сахалыы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саҥардыбыта.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Казахстан, Киргизия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хотугу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норуоттар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хоһооннорун тылбаастаабыта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М.Д.Ефимов 1957 с. ССРС, 1991 с. СР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суру­йааччыларын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союһун чилиэнэ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Кыһыл Знамята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уордьанынан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мэтээллэринэн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наҕараадаламмыта.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бириэмийэтин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лауреата, СР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культуратын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үтүөлээх үлэһитэ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Казахстан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бириэмийэтин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лауреата.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27125" y="213750"/>
            <a:ext cx="5290500" cy="4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850" b="1">
              <a:solidFill>
                <a:srgbClr val="C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725" y="176213"/>
            <a:ext cx="2857500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6604" y="361666"/>
            <a:ext cx="4776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Наҕараадалара уонна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ааттара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норуодунай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поэта ,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 АССР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культуратын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үтүөлээх үлэһитэ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Российскай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Федерация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культуратын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үтүөлээх үлэһитэ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«Үлэ Кыһыл Знамята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уордьан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кавалера,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комсомолун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бириэмийэтин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лауреата,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Казахстан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Өрөспүүбүлүкэтин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литературнай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бириэмийэтин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лауреат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50" y="145025"/>
            <a:ext cx="7863450" cy="48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152400"/>
            <a:ext cx="2857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152400"/>
            <a:ext cx="2819400" cy="454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152400"/>
            <a:ext cx="244378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8487" y="152400"/>
            <a:ext cx="285750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152400"/>
            <a:ext cx="31833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055" y="376038"/>
            <a:ext cx="2493545" cy="42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152400"/>
            <a:ext cx="332938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4080" y="753600"/>
            <a:ext cx="2347520" cy="391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381000"/>
            <a:ext cx="28575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3150" y="152400"/>
            <a:ext cx="270318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275</Words>
  <PresentationFormat>Экран (16:9)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Моисей Ефимов-саха народнай бэйиэтэ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Моисей Ефимов-саха народнай бэйиэтэ</dc:title>
  <dc:creator>Home</dc:creator>
  <cp:lastModifiedBy>Home</cp:lastModifiedBy>
  <cp:revision>5</cp:revision>
  <dcterms:modified xsi:type="dcterms:W3CDTF">2024-01-28T11:58:25Z</dcterms:modified>
</cp:coreProperties>
</file>