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6" r:id="rId3"/>
    <p:sldId id="257" r:id="rId4"/>
    <p:sldId id="258" r:id="rId5"/>
    <p:sldId id="260" r:id="rId6"/>
    <p:sldId id="267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18E35-C9A5-44A5-A8DD-04D74BCCFE2E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8D379-B186-4861-9B6D-AC917ECA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D379-B186-4861-9B6D-AC917ECA74A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E43D-8646-444E-8755-613D8CC06FAA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1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 Е.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Кулаковскай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Өксөкүлээх Өлөксөй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түүлэ»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1714480" y="3244334"/>
            <a:ext cx="273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 </a:t>
            </a:r>
            <a:endParaRPr lang="ru-RU" dirty="0"/>
          </a:p>
        </p:txBody>
      </p:sp>
      <p:pic>
        <p:nvPicPr>
          <p:cNvPr id="16386" name="Picture 2" descr="http://data.kontrakty.ua/cache/photo/800/36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142984"/>
            <a:ext cx="2928958" cy="50649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714884"/>
            <a:ext cx="535785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Алексей Елисеевич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үйэ анараа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өттүгэр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оччотооҕу түҥкэтэх Хачыкаакка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олорон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суруйбут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айымньыта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билигин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даҕаны суолтатын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сүтэрбэт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хата,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өссө күүһүрэн, ис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хоһооно сытыырхайан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иһэр.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3.bp.blogspot.com/-rlKSSjSgd0s/VRC50pyEmMI/AAAAAAAADCg/0ZrpWKtYgXs/s1600/IMG_20150317_135731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2428892" cy="3500462"/>
          </a:xfrm>
          <a:prstGeom prst="rect">
            <a:avLst/>
          </a:prstGeom>
          <a:noFill/>
        </p:spPr>
      </p:pic>
      <p:pic>
        <p:nvPicPr>
          <p:cNvPr id="16390" name="Picture 6" descr="https://kids.e.nlrs.ru/online/view/23094/files/assets/common/page-substrates/page0008.jpg"/>
          <p:cNvPicPr>
            <a:picLocks noChangeAspect="1" noChangeArrowheads="1"/>
          </p:cNvPicPr>
          <p:nvPr/>
        </p:nvPicPr>
        <p:blipFill>
          <a:blip r:embed="rId4"/>
          <a:srcRect l="42730" t="17209" r="4760" b="49587"/>
          <a:stretch>
            <a:fillRect/>
          </a:stretch>
        </p:blipFill>
        <p:spPr bwMode="auto">
          <a:xfrm>
            <a:off x="2857488" y="1500174"/>
            <a:ext cx="285752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142852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кимий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lh3.googleusercontent.com/ac0fepinxftMpMaK8THExM7p_pZatTkCSf6biG_8uVkhQkHkz2dmKroMQolB-jq2uEwg_jXiLabo64tEZfp46LiBs5y9AWteESUdgA7A13BE2NEX6F8tslMgjxS7nzV3RlmQMOvdOmJbKd3RPQ=s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785794"/>
            <a:ext cx="7948459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 </a:t>
            </a:r>
            <a:endParaRPr lang="ru-RU" dirty="0"/>
          </a:p>
        </p:txBody>
      </p:sp>
      <p:pic>
        <p:nvPicPr>
          <p:cNvPr id="14338" name="Picture 2" descr="https://lh3.googleusercontent.com/aUp1G4EzMzK12zNeRLJINzoGQDrGw1MgYecLoJGtmNLkNnE8VQHDGosPDlcndUSBYn_8FEkoBwAAf5N1fyyJrGuC4vzf_xIDTNBDYXq3avnFAKs7eJzCiHgjK6mP6_EI8LSzkmvYieF3kVgK8A=s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866224" cy="4714908"/>
          </a:xfrm>
          <a:prstGeom prst="rect">
            <a:avLst/>
          </a:prstGeom>
          <a:noFill/>
        </p:spPr>
      </p:pic>
      <p:pic>
        <p:nvPicPr>
          <p:cNvPr id="14340" name="Picture 4" descr="https://lh5.googleusercontent.com/2xjiMXgJHNfboUaX6QjrOFaMywROaAY3VTSBJm17YxxX77A4CZN7hs8SwjtBmLerU0Wy4yxnJ5G72kdpuDhWl47ILpVLzqSWs5OWxvzb57BoUwqg4QYyhG4edDEqd3HtZnPCg6ivlthibcqsrQ=s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4426143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357826"/>
            <a:ext cx="8429684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йыылартан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таҥаралартан ыйаахтаах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эбэтэр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өбүгэлэрин утумнаабыт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киһи буолар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lh3.googleusercontent.com/zBNgLggqtgjZOlPibxSNNvF_4zFBR_LOyNAfKKv-rMdJXxlYTqven2GsyPeyHfY04E9WM0npm4plakLOl0g__Z9qHoxu3jZ0-lhmLIyOtTOPCJVYz9JLYsURy1ldxJw8FVq4D8CS5IcdZpanmw=s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5543550" cy="6096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00760" y="571480"/>
            <a:ext cx="2928958" cy="48936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итэҕэлинэн,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инникини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өтө көрөр, сүбэлиир-амалыыр, икки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атахтаах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урааҥхай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самныбат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саргытын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түстүүр киһи.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Өксөкүлээх айылҕа кистэлэҥ күүһүнэн салайтаран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инникини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өтө көрбүт эбит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214686"/>
            <a:ext cx="8501122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түүлэ»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хабан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көрдөрөр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</a:t>
            </a:r>
            <a:r>
              <a:rPr lang="sah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һалҕата киэҥ,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революция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иннинээҕи айымньы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Улуу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омуктар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государстволар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тас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дойдуттан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киириилэрин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Сахабыт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сиригэр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киһи элбээһинин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улуу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бөлөһүөк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өтө көрүүтэ.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Сурукка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тиһэн хаалларбытын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курдук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күн бүгүн буола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олохпутугар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сырыы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барыы-кэлии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атыы-тутуу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барыта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тас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дойдуну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кытта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сибээстээх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түүлэ”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поэма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Кэм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айымньыта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(Эпоха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ааспыт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үйэ кыһалҕаларын быһаарыыга сүбэ-соргу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аҕыйах ахсааннаах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кыра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омук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өлөр-сүтэр дьылҕаттан хайдах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быыһаныай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?-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ыйытыкка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харда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Омук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боппуруоһа, ол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аата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кэлэр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көлүөнэм хайдах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өтө көрөн айымньытын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суруйбут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норуот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туһугар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киэҥ толкуйун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анаарыытын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сүбэтин бу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айымньынан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тиэрдибит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im0-tub-ru.yandex.net/i?id=71a7ba8000f444921a515992d18c315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5362575" cy="289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3071810"/>
            <a:ext cx="8358246" cy="36933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ah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Тоҕо түүл түһээбит гына суруйда?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Түүлүгэр тоҕо хотой буолан, аан дойдуну кэрийдэ?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Ойуун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түүлэ” бэйиэмэ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суруллуутун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тутула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хайдаҕый?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Бэйиэмэҕэ киһи аймах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устуоруйатын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ханнык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суостаах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чахчылара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ойууланарый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Бэйиэмэҕэ ааптар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айылҕа уонна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сыһыанын хайдах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ойуулууруй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Норуот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сүтэн симэлийэн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хаалыыта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тустаах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алдьархайыттан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өссө туох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өрүттээх буолуон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сөбүй?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Бэйиэмэҕэ этиллэр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тиис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тиискэ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“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муоска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дьулуһуу туох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номохтооҕуй?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Өксөкүлээх кимнээҕи кытта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ыаллаһан, бииргэ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олоруу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сахаҕа ордук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туһалаах, сайдыыга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сирдиир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суоллаах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буолуо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сүбэлиирий?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Төрөөбүт норуот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тыынынан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тыыннаныы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дьылҕатынан дьылҕаланыы диэни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хайдах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өйдүүгүт?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s://im0-tub-ru.yandex.net/i?id=af8a2ff5749dcbf470b62654cd34be7b-l&amp;n=13"/>
          <p:cNvPicPr>
            <a:picLocks noChangeAspect="1" noChangeArrowheads="1"/>
          </p:cNvPicPr>
          <p:nvPr/>
        </p:nvPicPr>
        <p:blipFill>
          <a:blip r:embed="rId3"/>
          <a:srcRect b="3722"/>
          <a:stretch>
            <a:fillRect/>
          </a:stretch>
        </p:blipFill>
        <p:spPr bwMode="auto">
          <a:xfrm>
            <a:off x="4071934" y="142852"/>
            <a:ext cx="4643470" cy="2831402"/>
          </a:xfrm>
          <a:prstGeom prst="rect">
            <a:avLst/>
          </a:prstGeom>
          <a:noFill/>
        </p:spPr>
      </p:pic>
      <p:pic>
        <p:nvPicPr>
          <p:cNvPr id="4" name="Рисунок 3" descr="https://ayarkyt.ru/wp-content/uploads/2020/02/dsc_6863-1920x12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ytimg.com/vi/W--rekXHi-U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644030" cy="5022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edia-cdn.ykt2.ru/upload/photo/2021/06/07/4751f9b9-17eb-4a64-9534-dbe18a4cd57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66"/>
            <a:ext cx="4429156" cy="5885922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571480"/>
            <a:ext cx="4000528" cy="53860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Биhиги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ааҕан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баран,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Өксөкүлээх Өлөксөй өтө көрүүлэрэ билинни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кэмҥэ туолбут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толкуйдаан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анааран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көрүөхтээхпит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өтө көрүүлэрин бүгүннү күнү, билиҥҥи кэми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тэҥнээн көрүөҕүҥ.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боппуруоhа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Айылҕа алдьаныыта-кээhэниитэ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дойдуга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сытыы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кыһалҕа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буолан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Демография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өлүү элбээhинэ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төрүөх аҕыйааhына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Кылаастар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охсу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уулара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революцияҕа кубулуйуута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уйэҕэ Аан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дойду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сэриилэрэ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Америка, Япония,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сайдыылара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норуоттарга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эстэр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куттал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media-cdn.ykt2.ru/upload/photo/2020/11/17/normal/a38132f8-db35-4fb4-a26a-b111c91b00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664463" cy="4000528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4282" y="4357694"/>
            <a:ext cx="8643998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Өксөкүлээх Өлөксөй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Ойуун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түүлүн» өтө көрүүлэрэ улахан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өттө туолбут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сүбэ-соргу тыллара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иэхэ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билигин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суолдьут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сулус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олохпутун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сырдатыахтара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биирдии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үөрэх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сайдыы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культура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буолуохтааҕын өйдүөхтээх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Дойдуга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тахсыахтаах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Норуот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историятыгар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үгүс үтүөнү оҥорбут ки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умнуллуо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суохтаах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Эдэр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ыччат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холобур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оҥостуохтаах, сүгүрүйүөхтээх уонна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өссө элбэх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үчүгэйи оҥорорго бэлэм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улаатыахтаах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072198" y="3000372"/>
            <a:ext cx="250033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«ХОК»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им.Амма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Рисунок 1" descr="ВС3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571612"/>
            <a:ext cx="1285884" cy="145468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38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463</Words>
  <Application>Microsoft Office PowerPoint</Application>
  <PresentationFormat>Экран (4:3)</PresentationFormat>
  <Paragraphs>41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30</cp:revision>
  <dcterms:created xsi:type="dcterms:W3CDTF">2021-10-02T10:15:43Z</dcterms:created>
  <dcterms:modified xsi:type="dcterms:W3CDTF">2022-01-07T09:49:31Z</dcterms:modified>
</cp:coreProperties>
</file>