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8" r:id="rId7"/>
    <p:sldId id="260" r:id="rId8"/>
    <p:sldId id="261" r:id="rId9"/>
    <p:sldId id="262" r:id="rId10"/>
    <p:sldId id="264" r:id="rId11"/>
    <p:sldId id="26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9a5b3804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9a5b3804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9a5b3804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9a5b3804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9a5b3804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9a5b3804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9a5b3804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9a5b3804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9a5b3804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9a5b3804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9a5b3804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9a5b3804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9a5b3804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9a5b3804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dcec35d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dcec35d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ah.wikipedia.org/wiki/%D0%91%D2%AF%D1%82%D1%8D%D0%B9%D0%B4%D1%8D%D1%8D%D1%85" TargetMode="External"/><Relationship Id="rId5" Type="http://schemas.openxmlformats.org/officeDocument/2006/relationships/hyperlink" Target="https://sah.wikipedia.org/wiki/%D0%90%D1%85%D1%81%D1%8B%D0%BD%D0%BD%D1%8C%D1%8B_1" TargetMode="External"/><Relationship Id="rId4" Type="http://schemas.openxmlformats.org/officeDocument/2006/relationships/hyperlink" Target="https://sah.wikipedia.org/wiki/189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ah.wikipedia.org/wiki/%D0%93%D0%B0%D0%B2%D1%80%D0%B8%D0%BB%D0%BE%D0%B2%D0%B0_%D0%9C%D0%B0%D1%80%D0%B8%D1%8F_%D0%9A%D1%83%D0%B7%D1%8C%D0%BC%D0%B8%D0%BD%D0%B8%D1%87%D0%BD%D0%B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ah.wikipedia.org/wiki/%D0%A1%D0%B0%D1%85%D0%B0_%D0%BA%D1%8D%D1%81%D0%BA%D0%B8%D0%BB%D1%8D" TargetMode="External"/><Relationship Id="rId3" Type="http://schemas.openxmlformats.org/officeDocument/2006/relationships/hyperlink" Target="https://sah.wikipedia.org/wiki/%D0%90%D1%85%D1%81%D1%8B%D0%BD%D0%BD%D1%8C%D1%8B_1" TargetMode="External"/><Relationship Id="rId7" Type="http://schemas.openxmlformats.org/officeDocument/2006/relationships/hyperlink" Target="https://sah.wikipedia.org/wiki/%D0%A1%D0%B0%D1%85%D0%B0_%D0%BE%D0%BC%D1%83%D0%BA_(%D1%83%D0%BE%D0%BF%D1%81%D0%B0%D1%81%D1%82%D1%8B%D0%B1%D0%B0)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ah.wikipedia.org/wiki/1938" TargetMode="External"/><Relationship Id="rId5" Type="http://schemas.openxmlformats.org/officeDocument/2006/relationships/hyperlink" Target="https://sah.wikipedia.org/wiki/%D0%91%D0%B0%D0%BB%D0%B0%D2%95%D0%B0%D0%BD_%D1%8B%D0%B9%D1%8B%D0%BD_15" TargetMode="External"/><Relationship Id="rId10" Type="http://schemas.openxmlformats.org/officeDocument/2006/relationships/hyperlink" Target="https://sah.wikipedia.org/wiki/%D0%A1%D0%B8%D0%B2%D1%86%D0%B5%D0%B2_%D0%A4%D0%B5%D0%B4%D0%BE%D1%80_%D0%93%D0%B0%D0%B2%D1%80%D0%B8%D0%BB%D1%8C%D0%B5%D0%B2%D0%B8%D1%87" TargetMode="External"/><Relationship Id="rId4" Type="http://schemas.openxmlformats.org/officeDocument/2006/relationships/hyperlink" Target="https://sah.wikipedia.org/wiki/1890" TargetMode="External"/><Relationship Id="rId9" Type="http://schemas.openxmlformats.org/officeDocument/2006/relationships/hyperlink" Target="https://sah.wikipedia.org/wiki/189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h.wikipedia.org/wiki/189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jpeg"/><Relationship Id="rId5" Type="http://schemas.openxmlformats.org/officeDocument/2006/relationships/hyperlink" Target="https://sah.wikipedia.org/wiki/%D0%91%D2%AF%D1%82%D1%8D%D0%B9%D0%B4%D1%8D%D1%8D%D1%85" TargetMode="External"/><Relationship Id="rId4" Type="http://schemas.openxmlformats.org/officeDocument/2006/relationships/hyperlink" Target="https://sah.wikipedia.org/wiki/%D0%90%D1%85%D1%81%D1%8B%D0%BD%D0%BD%D1%8C%D1%8B_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ah.wikipedia.org/wiki/%D0%A7%D0%BE%D0%BB%D0%B1%D0%BE%D0%BD_(%D1%81%D1%83%D1%80%D1%83%D0%BD%D0%B0%D0%B0%D0%BB)" TargetMode="External"/><Relationship Id="rId2" Type="http://schemas.openxmlformats.org/officeDocument/2006/relationships/hyperlink" Target="https://sah.wikipedia.org/wiki/%D0%A1%D0%B0%D1%85%D0%B0_%D1%81%D0%B0%D2%A5%D0%B0%D1%82%D0%B0_(%D1%81%D1%83%D1%80%D1%83%D0%BD%D0%B0%D0%B0%D0%BB)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ah.wikipedia.org/wiki/%22%D0%A5%D0%BE%D0%BB%D0%B1%D0%BE%D1%81%22_%D0%A0%D0%B5%D1%81%D0%BF%D0%BE%D1%82%D1%80%D0%B5%D0%B1%D1%81%D0%BE%D1%8E%D0%B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80150"/>
            <a:ext cx="85206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 b="1" dirty="0">
                <a:solidFill>
                  <a:srgbClr val="FF0000"/>
                </a:solidFill>
              </a:rPr>
              <a:t>К.О.Гаврилов-“Холбос” тэрилтэтин төрүттээччи.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660000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74775"/>
            <a:ext cx="2640800" cy="41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189930" y="696036"/>
            <a:ext cx="5844888" cy="3323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1890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сыллаахха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ахсынньы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 1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күнүгэр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Бүтэйдээххэ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сэттэ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оҕолоох дьадаҥы ыалга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төрөөбүтэ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Оҕо сааhыгар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нэhилиэк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биир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улахан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баайа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Ф. М. Слепцов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уолун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кытта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табаарыстаhа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сылдьан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Стулов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политсыылынайга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үөрэнэн ааҕар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суоттуур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буолбута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кэнниттэн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Бүтэйдээх церковнай-приходской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оскуолатыгар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киирбитэ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салгыы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нэhилиэнньэ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хомуйбут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көмө харчытынан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Дьокуускайга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киирэн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реальнай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училищены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ситиhиилээхтик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бүтэрбитэ.Бу кэннэ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Саха Сирин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дириҥ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киэҥ билиилээх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талааннаах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тэрийээччитэ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салайааччыта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эдэр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ыччат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сүбэhитэ буола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үүммүтэ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Чаҕылхай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лектор,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суруйааччы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быhыытынан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биллэрэ.Үөрэнэ сылдьан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хоhоон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кэпсээн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суруйара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онон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революция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иннинээҕи литературатыгар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кэпсээнньит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быhыытынан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киирбитэ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Тыа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Оҕото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диэн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псевдонимынан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«Саха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саҥата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«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Саҥа суол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сурунаалларга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Ынах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эрдэ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төрүүрэ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«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Идэhэ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«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Баhаар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Баhылайа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айымньылара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бэчээттэммиттэрэ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/>
        </p:nvSpPr>
        <p:spPr>
          <a:xfrm>
            <a:off x="4326340" y="0"/>
            <a:ext cx="481776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FF0000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Аатын </a:t>
            </a:r>
            <a:r>
              <a:rPr lang="ru" sz="2000" b="1" dirty="0" smtClean="0">
                <a:solidFill>
                  <a:srgbClr val="FF0000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үйэтитии</a:t>
            </a:r>
            <a:endParaRPr b="1">
              <a:solidFill>
                <a:srgbClr val="FF0000"/>
              </a:solidFill>
              <a:highlight>
                <a:schemeClr val="lt1"/>
              </a:highlight>
            </a:endParaRPr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123724" cy="32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449170" y="491319"/>
            <a:ext cx="4572000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1993 с.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Бүтэйдээх орто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оскуолата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сааhын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бэлиэтээбитэ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кулун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күнүгэр оскуола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коллективын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олохтоох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сэбиэт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Мэҥэ-Хаҥалас улууһун салалтатын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депутаттарын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Үөрэх министерствотын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туруорсууларынан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Саха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Өрөспүүбүлүкэтин Президенэ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 Е. Николаев 392 №-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дээх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ыйааҕынан Бүтэйдээх орто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оскуолатыгар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Кузьма Осипович Гаврилов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аата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иҥэриллибитэ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1993—2003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Бүтэйдээх оскуолатын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директорынан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Саха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Өрөспүүб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лүкэтин үөрэҕин туйгуна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Мэҥэ-Хаҥалас улууhун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ытык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олохтооҕо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Н. Аргунов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үлэлээбитэ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сыллартан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саҕалаан бастаан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оскуола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иhинэн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онтон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улуус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таhымыгар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төрөөбүт күнүгэр сөп түбэhиннэрэн, Гавриловскай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ааҕыылар ыытыллаллар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Холбос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түмэлигэр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 О. Гавриловка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аналлаах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стендэ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тэриллибит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2357" y="3227696"/>
            <a:ext cx="4189863" cy="144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1990 с. К. О. Гаврилов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төрөөбүтэ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туолуута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балайда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киэҥник бэлиэтэммит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Дьокуускай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куорат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таhыгар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Маҥан кылабыыhатыгар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кэргэнин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М. Ф. Гаврилова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уҥуоҕун таhыгар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кыhыл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граниттан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мэҥэ таас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туруоруллубута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ownloads\IMG-20210309-WA0037.jpg"/>
          <p:cNvPicPr>
            <a:picLocks noChangeAspect="1" noChangeArrowheads="1"/>
          </p:cNvPicPr>
          <p:nvPr/>
        </p:nvPicPr>
        <p:blipFill>
          <a:blip r:embed="rId2"/>
          <a:srcRect t="7513"/>
          <a:stretch>
            <a:fillRect/>
          </a:stretch>
        </p:blipFill>
        <p:spPr bwMode="auto">
          <a:xfrm>
            <a:off x="659361" y="367862"/>
            <a:ext cx="2756502" cy="4528369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</p:pic>
      <p:pic>
        <p:nvPicPr>
          <p:cNvPr id="3" name="Рисунок 2" descr="C:\ФОТКИ, семья\Портреты КВС\ВС3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0150" y="3539945"/>
            <a:ext cx="791713" cy="82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325737" y="4285397"/>
            <a:ext cx="26681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ГБПОУ «ХОК»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им.Н.Е.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image.jimcdn.com/app/cms/image/transf/none/path/s98234591f93eb915/image/ib9d0fc6f5d656d01/version/1606878537/imag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4997" y="320721"/>
            <a:ext cx="4004310" cy="3043452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0" y="0"/>
            <a:ext cx="8777400" cy="95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ru" sz="1450" dirty="0" smtClean="0">
              <a:solidFill>
                <a:srgbClr val="66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ru" sz="1450" dirty="0" smtClean="0">
              <a:solidFill>
                <a:srgbClr val="66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603" y="327546"/>
            <a:ext cx="8625385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Гаврилов Кузьма Осипович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01.12.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1890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15.09.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1938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— 1920-с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сылларга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«Саха </a:t>
            </a:r>
            <a:r>
              <a:rPr lang="ru-RU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омук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«Саха </a:t>
            </a:r>
            <a:r>
              <a:rPr lang="ru-RU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кэскилэ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түмсүүлэри төрүттээччилэртэн биирдэстэрэ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суругун-бичигин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комитетыгар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дьарыктаммыта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Кузьма Осипович Гаврилов –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саарына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К.О.Гаврилов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биһиги киэн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туттар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дойдулаахпыт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Саха сирин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биллэр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дьонноруттан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биирдэстэрэ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аахтахха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бараммат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алаастаах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сыhыылаах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Куоллара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үрэҕин биир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кэрэ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көстүүлээх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Хоптолоох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алааhыгар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1890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ахсынньы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1 </a:t>
            </a:r>
            <a:r>
              <a:rPr lang="ru-RU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күнүгэр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күн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сирин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көрбүтэ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дьадаҥы ыалын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оҕото, бэйэтин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талаанынан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дьулуурунан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нэһилиэгэр церковнай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–приходской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оскуоланы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онтон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нэһилиэгин дьонун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көмөлөрүнэн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кинилэр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харчы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хомуйаннар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Дьокуускайдааҕы реальнай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училищены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бүтэрбитэ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Кузьма Осипович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 күбэй ийэтэ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Александра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Саввична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Гаврилова (Левина) –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хорсун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санаалаах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ийэ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Оҕолорун барыларын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үөрэхтээх дьон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оҥортообута.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Оҕолорун үөрэттэрээри, саас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Куоллара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үрэх уутунан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уhааран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киллэрэн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улахан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дьиэ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туттубута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билигин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нэhилиэкпитигэр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Υөрэҕирии музейа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буолан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Кузьма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политсыылнай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Петр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Стуловка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Куоллараҕа үөрэммит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1898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Бүтэйдээх церковнай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–приходской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оскуолатыгар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үөрэнэ киирэр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оскуола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маҥнайгы  үөрэнээччилэриттэн биирдэстэрэ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Олус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үчүгэйдик үөрэммит.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Федор </a:t>
            </a:r>
            <a:r>
              <a:rPr lang="ru-RU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Гаврильевич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 </a:t>
            </a:r>
            <a:r>
              <a:rPr lang="ru-RU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Сивцев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 – </a:t>
            </a:r>
            <a:r>
              <a:rPr lang="ru-RU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Суѳдэр аҕабыыт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мэктиэтинэн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нэhилиэгэ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үп хомуйан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Дьокуускай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куоракка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миссионерскай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оскуолаҕа үөрэнэ киирэр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Миссионерскай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оскуоланы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туйгуннук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бүтэрэн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баран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реальнай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училищеҕа үөрэнэр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Үөрэнэр сылларыгар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бастыҥ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омук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тылын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билээччи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быhыытынан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биллэр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Реальнай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училищены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туйгуннук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үөрэнэн бүтэрэр.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К.О.Гаврилов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аҕата эрдэ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өлөн үөрэҕин быыhыгар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куруусчуттаан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репетитордаан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эбинэр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таhынан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дьонугар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көмөлөhөр эбит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highlight>
                <a:srgbClr val="FFFFFF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416257" y="238836"/>
            <a:ext cx="8475260" cy="481423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К.О.Гаврилов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оҕото диэн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псевдонимынан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эрдэтээҥҥи кэпсээнньит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суруйааччы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быһыытынан биллэр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өссө үөрэнэ сылдьан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хоһоон уонна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кэпсээн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суруйара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революция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иннинээҕи литературатыгар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кэпсээнньит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быһыытынан киирбитэ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сиригэр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төрөөбүт уонна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улааппыт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буолан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дьонун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олохторун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эйгэтин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үчүгэйдик билэрэ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иһин кини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кэпсээннэрн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сюжета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сахатын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күннээҕи олоҕун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дьаһаҕын тула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сайдар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Кэпсээннэрэ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«Оҕолоох ыалтан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оннооҕор уот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уѳрэр»,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даҕаны буолбат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Идэhэ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Кэччэгэйтэн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кэлтэгэй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хамыйахтаах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басыhар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Ынах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тѳрүүр кэмэ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буолла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бары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оччотооҕу тыа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сирин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сахатын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олоҕун ойуулууллар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таһынан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К.О.Гаврилов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хоһооннору эмиэ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суруйан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испит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эбит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Хоhоонноро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Тыымпы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Баhаар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Баhылайа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Былыргы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Чугас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доҕоро С.А.Новгородов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1923 с. Гаврилов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кэпсээннэрин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Ааҕар кинигэтигэр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Саҥа суол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үөрэх хрестоматиятыгар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киллэрэн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кэпсээннэрин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оччотооҕуга элбэх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киһитэ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иһигэр үөрэнээччилэр билэллэрэ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	1931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тахсыбыт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Улахан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Сэбиэскэй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энциклопедияҕа саха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прозатын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саҕаласпыт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К.О.Гаврилов –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оҕото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салаатыгар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киирэ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сылдьар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К.О.Гаврилов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суруйааччы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быһыытынан саха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литературатыгар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сөптөөх миэстэтин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булуо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литературатын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төрүттэспит төһүү киһи быһыытынан сыаналаныа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эрэнэбит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К.О.Гаврилов  «Саха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омук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общество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тэрийээччитэ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салайааччыта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Саха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норуота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сайдарыгар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элбэҕи үлэлээбитэ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Тыл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комиссиятын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чилиэнэ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сахалыы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маассабай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бичик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сайдыытыгар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бэйэтин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кылаатын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киллэрбит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сырдатааччы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норуотун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сайыннарыыга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инники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күөҥҥэ сылдьыбыт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киһи буолар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Оччотооҕу суруйааччылары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кытары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чугас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доҕордуу сыhыаннааҕа.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Холобур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П.А.Ойуунускай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Алампа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Кундэ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Саамай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чугас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доҕоро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лингвист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С.А.Новгородов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 </a:t>
            </a:r>
          </a:p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50">
              <a:solidFill>
                <a:srgbClr val="002060"/>
              </a:solidFill>
              <a:highlight>
                <a:srgbClr val="FFFFFF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245660" y="116006"/>
            <a:ext cx="8802806" cy="48053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К.О.Гаврилов – 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Холбос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Респотребсоюhу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төрүттээччи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экономист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быһыытынан эмиэ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сыаналанар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1914 с.  Саха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сиригэр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«Экономия»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эргиэн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кооперативнай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табаарыстыбатын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тэрийбитэ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4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иhигэр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табаарыстыба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улуустарга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67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филиалламмыта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1918 с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ахсынньыга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кооператордар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съездтэригэр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Холбос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потребкооперацияны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тэрийбитэ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кэккэ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сылларга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салайбыта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Холбос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 бүгүҥҥэ дылы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үүнэ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сайда, республика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олохтоохторун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аһата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таҥыннара олорор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улахан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биллиилээх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тэрилтэ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Совнарком председателя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М.К.Аммосова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көрдөhүүтүнэн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1921 – 26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сылларга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Москваҕа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 сирин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представительствотыгар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үлэлээбитэ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М.К.Аммосовы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И.Н.Бараховы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С.М.Аржаковы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кытары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автономияны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ылыыгаүлэлээбитэ.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Бүтүн Союзтааҕы быыстапкаҕа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 сирин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кытыннарбыта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I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степеннээх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дипломунан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наҕараадаламмыта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Е.Ярославскайы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С.Орджоникидзены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кытары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доҕордоhоро.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М.И.Калинины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В.И.Ленины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кытары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көрсүбүтэ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Кэлин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Москваҕа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баран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Союзпушнина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Союззолотопродснаб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тэрилтэлэргэ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экономистаабыта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Кузьма Гаврилов бары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өттүнэн сайдыылаах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киhи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Спорт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көрүҥнэринэн уонна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физкультуранан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утумнаахтык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дьарыктанара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курдук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тустуунан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харбааhынынан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ытыынан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,гиря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көтөҕүүнэн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дьарыктанара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Лапта, бильярд, шашка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шахмат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оонньуура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Үчүгэйдик уруhуйдуура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чертежтары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оҥороро.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Быыстапкаларга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кыттара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Маhынан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тимиринэн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уhанара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Үчүгэйдик таҥнара.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Театрдарга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быыстапкаларга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сылдьарын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сөбүлүүрэ.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Чөл олоҕу тутуhара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Табаҕы, арыгыны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утарара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Киэҥ  өйдөөх, элбэхтик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аахпыт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билбит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нууччалыы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үчүгэйдик саҥарар, дьиҥ культуралаах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киһи  этэ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норуот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үөрэҕириитин,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тылы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сайыннарыы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Саха сирин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тутулун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олохтоох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айылҕа баайын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дуолун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туһаныы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интеллигенция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өйүн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санаатын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түмүү боппуруостарыгар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улахан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болҕомтоту тарпыта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3527946" y="498143"/>
            <a:ext cx="5503254" cy="363173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1890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ахсынньы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1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күнүгэр </a:t>
            </a:r>
            <a:r>
              <a:rPr lang="ru-RU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Бүтэйдээххэ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сэттэ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оҕолоох дьадаҥы ыалга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төрөөбүтэ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Оҕо сааhыгар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нэhилиэк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улахан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баайа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Ф. М. Слепцов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уолун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кытта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табаарыстаhа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сылдьан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Стулов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политсыылынайга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үөрэнэн ааҕар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суоттуур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буолбута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кэнниттэн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Бүтэйдээх церковнай-приходской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оскуолатыгар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киирбитэ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салгыы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нэhилиэнньэ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хомуйбут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көмө харчытынан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Дьокуускайга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киирэн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реальнай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училищены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ситиhиилээхтик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бүтэрбитэ.Бу кэннэ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Саха Сирин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дириҥ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киэҥ билиилээх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талааннаах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тэрийээччитэ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салайааччыта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эдэр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ыччат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сүбэhитэ буола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үүммүтэ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Чаҕылхай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лектор,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суруйааччы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быhыытынан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биллэрэ.Үөрэнэ сылдьан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хоhоон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кэпсээн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суруйара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революция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иннинээҕи литературатыгар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кэпсээнньит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быhыытынан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киирбитэ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Оҕото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псевдонимынан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«Саха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саҥата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Саҥа суол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сурунаалларга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Ынах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эрдэ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төрүүрэ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Идэhэ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Баhаар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Баhылайа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айымньылара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бэчээттэммиттэрэ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Рисунок 4" descr="https://archive.ysia.ru/wp-content/uploads/2015/12/index-3-7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3427" y="163773"/>
            <a:ext cx="2906974" cy="4844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131" y="320722"/>
            <a:ext cx="8659505" cy="44976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К. О. Гаврилов —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Мэҥэ бастакы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суруйааччытынан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биллэр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1912 с.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үөрэнэ сылдьар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кэмигэр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кэпсээн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хо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суруйара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оҕото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баттаа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ыннаах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кэпсээннэрэ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Саха </a:t>
            </a:r>
            <a:r>
              <a:rPr lang="ru-RU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саҥата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сурунаалга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Ааҕар кинигэҕэ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1923 с.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«Саҥа суолга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Чолбоҥҥо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бэчээттэммитэ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Барыта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кэпсээннээх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тэттик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бэртээхэй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кэпсээннэр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итин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элбэххэ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үөрэтэллэр...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«Саха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саҥата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сурунаал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норуоту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угуннарар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сырдатар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сыаллаах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«Саха, бары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батталы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aaha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махталлаах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үөрэххэ тиксэн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олоҕо көнөн, сырдаарай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!…».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Кузьма Гаврилов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кэпсээннэрэ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сурунаал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сүрүн тосхолугар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толору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эппиэттииллэр.К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О. Гаврилов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кэпсээннэрэ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дьиҥ саха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олоҕун ымпыктаан-чымпыктаан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көрдөрөр айымньылар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ахсааннарыгар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киирсэллэр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yhy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өлбөт үйэлээхтэр.«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ahaap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ылайа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үгэтин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1925 с.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сэтинньи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күнүгэр суруйбута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Айымньы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идеята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урукку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баттыгастаах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эргийбэттии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эстиитэ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Б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ahaap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ылайа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бэйэтин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интэриэ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салайтаран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саҥа былааска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талларыан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саныыра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олоххо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киирбэтэҕиттэн эрэйдэниитэ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ойууланар.Маны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таһынан,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Кузьма Осипович Гаврилов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хо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оонньутун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ыытынан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сахалыы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хо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форматын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туту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суруйбут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бэртээхэй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Былыргы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Тыымпы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хо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ооннордоох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Былыргы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хо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ооно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1927 с.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Чолбон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сурунаалга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бэчээттэнэн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сирин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көрбүтэ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Оттон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Тыымпы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хо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эмиэ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1927 с.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Чолбон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сурунаалга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бэчээттэммитэ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Кыыһа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Гаврилова Мария Кузьминична (07.12.1928—06.11.2010), география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билимин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доктора, Саха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Өрөспүүбүлүкэтин билимнэрин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Академиятын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академига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indent="457200">
              <a:lnSpc>
                <a:spcPct val="115000"/>
              </a:lnSpc>
              <a:spcBef>
                <a:spcPts val="500"/>
              </a:spcBef>
            </a:pPr>
            <a:endParaRPr lang="ru-RU" b="1" dirty="0">
              <a:solidFill>
                <a:schemeClr val="accent4">
                  <a:lumMod val="50000"/>
                </a:schemeClr>
              </a:solidFill>
              <a:highlight>
                <a:srgbClr val="FFFFFF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150" y="132975"/>
            <a:ext cx="6554200" cy="487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765716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3148" y="0"/>
            <a:ext cx="2874575" cy="35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/>
        </p:nvSpPr>
        <p:spPr>
          <a:xfrm>
            <a:off x="2934269" y="498142"/>
            <a:ext cx="3138985" cy="40933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К.О.Гаврилов -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сталинскай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репрессия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сиэртибэтэ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1938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48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саастаах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К.О.Гаврилов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тутуллубута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Кинини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Аммосов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дьыалатыгар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контрреволюцияҕа, шпионажка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дойдуну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таҥнарыыга буруйдаабыттара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Балаҕан ыйын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 к.  Москва Бутово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оройуонугар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НКВД «Коммунарка»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полигонугар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ытыллыбыта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Кэлин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буолан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баран, 1957 с.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буруйа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суоҕунан, кини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үтүө аата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чөлүгэр түһэриллибитэ, толору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реабилитацияламмыта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Кузьма Осипович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бэйэтин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кэнниттэн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бэртээхэй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кыыһын хаалларбыта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6158975" y="3580400"/>
            <a:ext cx="29850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5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Кыыhа Мария Кузьминична Гаврилова академик, географическай наукалар доктордара, климатолог этэ. </a:t>
            </a:r>
            <a:endParaRPr sz="21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91" y="473122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/>
        </p:nvSpPr>
        <p:spPr>
          <a:xfrm>
            <a:off x="3139550" y="545910"/>
            <a:ext cx="5854325" cy="255451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1914 с. «Экономия»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эргиэн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кооперативнай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табаарыстыбатын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1918 с.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 бүгүҥҥэ диэри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үүнэ-сайда, саха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дьонун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аhата-таҥыннара олорор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уобаластааҕы эргиэн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союhун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Холбоhу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тэрийбит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Сүүрбэhис сылларга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К. О. Гаврилов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Москваҕа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Центросоюзка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Саха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Сиринээҕи бэрэстэбиитэлистибэҕэ үлэҕэ ыҥырыллыбыта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Онтон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төннөн кэлэн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эмиэ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«</a:t>
            </a:r>
            <a:r>
              <a:rPr lang="ru-RU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Холбос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председателинэн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үлэлээбитэ.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кэнниттэн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Москваҕа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Союзпушнина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Союззолотопродснаб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тэрилтэлэргэ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экономистаабыта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  <a:highlight>
                <a:srgbClr val="FFFFFF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3562" y="3418765"/>
            <a:ext cx="8840313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1938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сыллаахха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кулун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тутар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түүнүгэр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репрессияҕа түбэһэн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хаайыллыбыт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ыйынан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мүнүүтэлээх суута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буолбут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ытарга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уураахтанан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күҥҥэ уураах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толоруллан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күн сириттэн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48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сааһыгар хомолтолоохтук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барбыт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Кэлин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баран, 1957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сыллаахха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үтүө аата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чөлүгэр түhэриллибитэ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толору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реабилитацияламмыта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1267</Words>
  <PresentationFormat>Экран (16:9)</PresentationFormat>
  <Paragraphs>31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Simple Light</vt:lpstr>
      <vt:lpstr>К.О.Гаврилов-“Холбос” тэрилтэтин төрүттээччи.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К.О.Гаврилов-“Холбос” тэрилтэтин төрүттээччи. </dc:title>
  <cp:lastModifiedBy>Home</cp:lastModifiedBy>
  <cp:revision>16</cp:revision>
  <dcterms:modified xsi:type="dcterms:W3CDTF">2024-01-16T11:57:49Z</dcterms:modified>
</cp:coreProperties>
</file>