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4"/>
  </p:notesMasterIdLst>
  <p:sldIdLst>
    <p:sldId id="321" r:id="rId2"/>
    <p:sldId id="32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" initials="B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FF66"/>
    <a:srgbClr val="FFCE33"/>
    <a:srgbClr val="83C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commentAuthors" Target="commentAuthors.xml" /><Relationship Id="rId4" Type="http://schemas.openxmlformats.org/officeDocument/2006/relationships/notesMaster" Target="notesMasters/notesMaster1.xml" /><Relationship Id="rId9" Type="http://schemas.openxmlformats.org/officeDocument/2006/relationships/tableStyles" Target="tableStyle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25T16:05:46.377" idx="24">
    <p:pos x="7568" y="10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3-25T16:05:46.377" idx="25">
    <p:pos x="7568" y="10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9ABCF-A46A-4B3B-AFE0-945B827E928B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9EC5-4D56-4043-BF28-925382C639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3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3FFAE-56EE-4D40-A30B-DF1D51A038C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3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3FFAE-56EE-4D40-A30B-DF1D51A038C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9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6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95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3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5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0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7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78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3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3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75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AF846-AEC9-4364-AA94-70EC3864E618}" type="datetimeFigureOut">
              <a:rPr lang="ru-RU" smtClean="0"/>
              <a:pPr/>
              <a:t>12.05.2023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6A68-7164-4242-A715-3ADD1C844F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9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play/8105/974/680" TargetMode="External" /><Relationship Id="rId3" Type="http://schemas.openxmlformats.org/officeDocument/2006/relationships/image" Target="../media/image1.png" /><Relationship Id="rId7" Type="http://schemas.openxmlformats.org/officeDocument/2006/relationships/hyperlink" Target="https://wordwall.net/play/12720/093/970" TargetMode="External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ordwall.net/play/5527/389/348" TargetMode="External" /><Relationship Id="rId5" Type="http://schemas.openxmlformats.org/officeDocument/2006/relationships/hyperlink" Target="https://wordwall.net/play/7497/110/192" TargetMode="External" /><Relationship Id="rId10" Type="http://schemas.openxmlformats.org/officeDocument/2006/relationships/comments" Target="../comments/comment1.xml" /><Relationship Id="rId4" Type="http://schemas.microsoft.com/office/2007/relationships/hdphoto" Target="../media/hdphoto1.wdp" /><Relationship Id="rId9" Type="http://schemas.openxmlformats.org/officeDocument/2006/relationships/hyperlink" Target="https://wordwall.net/play/16461/189/327" TargetMode="Externa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display?v=prtwqbed321" TargetMode="External" /><Relationship Id="rId3" Type="http://schemas.openxmlformats.org/officeDocument/2006/relationships/image" Target="../media/image1.png" /><Relationship Id="rId7" Type="http://schemas.openxmlformats.org/officeDocument/2006/relationships/hyperlink" Target="https://learningapps.org/watch?v=p9977d7u521" TargetMode="Externa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learningapps.org/display?v=p1gbwad1j21" TargetMode="External" /><Relationship Id="rId11" Type="http://schemas.openxmlformats.org/officeDocument/2006/relationships/comments" Target="../comments/comment2.xml" /><Relationship Id="rId5" Type="http://schemas.openxmlformats.org/officeDocument/2006/relationships/hyperlink" Target="https://learningapps.org/watch?v=p55h9j6ut21" TargetMode="External" /><Relationship Id="rId10" Type="http://schemas.openxmlformats.org/officeDocument/2006/relationships/image" Target="../media/image3.png" /><Relationship Id="rId4" Type="http://schemas.microsoft.com/office/2007/relationships/hdphoto" Target="../media/hdphoto1.wdp" /><Relationship Id="rId9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8540" y="0"/>
            <a:ext cx="12250540" cy="6858000"/>
          </a:xfrm>
          <a:prstGeom prst="rect">
            <a:avLst/>
          </a:prstGeom>
          <a:gradFill flip="none" rotWithShape="1">
            <a:gsLst>
              <a:gs pos="20000">
                <a:srgbClr val="00B0F0"/>
              </a:gs>
              <a:gs pos="0">
                <a:schemeClr val="accent3">
                  <a:lumMod val="0"/>
                  <a:lumOff val="100000"/>
                </a:schemeClr>
              </a:gs>
              <a:gs pos="70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6991" y="3039762"/>
            <a:ext cx="319971" cy="556054"/>
          </a:xfrm>
        </p:spPr>
        <p:txBody>
          <a:bodyPr>
            <a:noAutofit/>
          </a:bodyPr>
          <a:lstStyle/>
          <a:p>
            <a:r>
              <a:rPr lang="sah-RU" sz="1400" dirty="0"/>
              <a:t> </a:t>
            </a: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551" y="4778187"/>
            <a:ext cx="8223543" cy="1494385"/>
          </a:xfrm>
        </p:spPr>
        <p:txBody>
          <a:bodyPr>
            <a:normAutofit/>
          </a:bodyPr>
          <a:lstStyle/>
          <a:p>
            <a:pPr algn="just"/>
            <a:r>
              <a:rPr lang="sah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6289" y="4016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26710" y="3696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79459" y="34408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28047" y="2588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00648" y="0"/>
            <a:ext cx="746348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7329" y="1000898"/>
            <a:ext cx="10367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ah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41157" y="778476"/>
            <a:ext cx="7710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2.2 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Wordw</a:t>
            </a:r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ll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sah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өҥөнү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саха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тылын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уруогар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туһаныы</a:t>
            </a:r>
            <a:endParaRPr lang="ru-RU" b="1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873481"/>
              </p:ext>
            </p:extLst>
          </p:nvPr>
        </p:nvGraphicFramePr>
        <p:xfrm>
          <a:off x="951469" y="1350280"/>
          <a:ext cx="4880917" cy="2842479"/>
        </p:xfrm>
        <a:graphic>
          <a:graphicData uri="http://schemas.openxmlformats.org/drawingml/2006/table">
            <a:tbl>
              <a:tblPr/>
              <a:tblGrid>
                <a:gridCol w="39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Уруок тиэмэтэ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Кылааһа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Сигэ (ссылка)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Саҥа дорҕоон үөскээһинэ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https://wordwall.net/play/7497/110/192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1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Аһаҕас дорҕооннору наардааһын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https://wordwall.net/play/5527/389/348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Этии чилиэннэрэ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/>
                        </a:rPr>
                        <a:t>https://wordwall.net/play/12720/093/970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Лиэксикэ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https://wordwall.net/play/8105/974/680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4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Тыл олоҕун таба суруйуу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2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9"/>
                        </a:rPr>
                        <a:t>https://wordwall.net/play/16461/189/327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42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8540" y="0"/>
            <a:ext cx="12250540" cy="6858000"/>
          </a:xfrm>
          <a:prstGeom prst="rect">
            <a:avLst/>
          </a:prstGeom>
          <a:gradFill flip="none" rotWithShape="1">
            <a:gsLst>
              <a:gs pos="20000">
                <a:srgbClr val="00B0F0"/>
              </a:gs>
              <a:gs pos="0">
                <a:schemeClr val="accent3">
                  <a:lumMod val="0"/>
                  <a:lumOff val="100000"/>
                </a:schemeClr>
              </a:gs>
              <a:gs pos="70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reflection endPos="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6991" y="3039762"/>
            <a:ext cx="319971" cy="556054"/>
          </a:xfrm>
        </p:spPr>
        <p:txBody>
          <a:bodyPr>
            <a:noAutofit/>
          </a:bodyPr>
          <a:lstStyle/>
          <a:p>
            <a:r>
              <a:rPr lang="sah-RU" sz="1400" dirty="0"/>
              <a:t> </a:t>
            </a: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br>
              <a:rPr lang="sah-RU" sz="1400" dirty="0"/>
            </a:b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551" y="4778187"/>
            <a:ext cx="8223543" cy="1494385"/>
          </a:xfrm>
        </p:spPr>
        <p:txBody>
          <a:bodyPr>
            <a:normAutofit/>
          </a:bodyPr>
          <a:lstStyle/>
          <a:p>
            <a:pPr algn="just"/>
            <a:r>
              <a:rPr lang="sah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00206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6289" y="4016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226710" y="36969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79459" y="34408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28047" y="2588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100648" y="0"/>
            <a:ext cx="746348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7329" y="1000898"/>
            <a:ext cx="10367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ah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41157" y="926757"/>
            <a:ext cx="7710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ah-RU" b="1" dirty="0"/>
              <a:t> </a:t>
            </a:r>
            <a:r>
              <a:rPr lang="sah-RU" b="1" dirty="0">
                <a:latin typeface="Times New Roman" pitchFamily="18" charset="0"/>
                <a:cs typeface="Times New Roman" pitchFamily="18" charset="0"/>
              </a:rPr>
              <a:t>2.3 LearningApps. өҥөнү саха тылын уруогар туһаныы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41406" y="1499615"/>
          <a:ext cx="5745892" cy="3840480"/>
        </p:xfrm>
        <a:graphic>
          <a:graphicData uri="http://schemas.openxmlformats.org/drawingml/2006/table">
            <a:tbl>
              <a:tblPr/>
              <a:tblGrid>
                <a:gridCol w="453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9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Уруок тиэмэтэ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Кылааһа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Сигэ (ссылка)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Тиэкис тиэмэтэ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Квест оонньуу "Саха сирин устун айан"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u="sng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5"/>
                        </a:rPr>
                        <a:t>https://learningapps.org/watch?v=p55h9j6ut21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Тылы </a:t>
                      </a:r>
                      <a:r>
                        <a:rPr lang="ru-RU" sz="14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көһөрүү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6"/>
                        </a:rPr>
                        <a:t>https://learningapps.org/display?v=p1gbwad1j21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Ситимнээх саҥаны сайыннарыы. Квест оонньуу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7"/>
                        </a:rPr>
                        <a:t>https://learningapps.org/watch?v=p9977d7u521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Ситимнээх саҥаны сайыннарыы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Кроссворду таай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ah-RU" sz="14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8"/>
                        </a:rPr>
                        <a:t>https://learningapps.org/display?v=prtwqbed321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9"/>
          <a:srcRect l="12176" t="8261" r="13212" b="13478"/>
          <a:stretch>
            <a:fillRect/>
          </a:stretch>
        </p:blipFill>
        <p:spPr bwMode="auto">
          <a:xfrm>
            <a:off x="7043350" y="1334529"/>
            <a:ext cx="4003590" cy="222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10" cstate="print"/>
          <a:srcRect t="4523" b="4020"/>
          <a:stretch>
            <a:fillRect/>
          </a:stretch>
        </p:blipFill>
        <p:spPr bwMode="auto">
          <a:xfrm>
            <a:off x="7006280" y="3744097"/>
            <a:ext cx="4021159" cy="212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8422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4204</TotalTime>
  <Words>734</Words>
  <Application>Microsoft Office PowerPoint</Application>
  <PresentationFormat>Широкоэкранный</PresentationFormat>
  <Paragraphs>331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        </vt:lpstr>
      <vt:lpstr>     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Конкурсное задание «МЕТОДИЧЕСКИЙ СЕМИНАР»</dc:title>
  <dc:creator>Admin</dc:creator>
  <cp:lastModifiedBy>Вова Григорьев</cp:lastModifiedBy>
  <cp:revision>387</cp:revision>
  <dcterms:created xsi:type="dcterms:W3CDTF">2015-03-26T03:56:46Z</dcterms:created>
  <dcterms:modified xsi:type="dcterms:W3CDTF">2023-05-11T22:27:59Z</dcterms:modified>
</cp:coreProperties>
</file>