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8" r:id="rId4"/>
    <p:sldId id="263" r:id="rId5"/>
    <p:sldId id="264" r:id="rId6"/>
    <p:sldId id="269" r:id="rId7"/>
    <p:sldId id="270" r:id="rId8"/>
    <p:sldId id="257" r:id="rId9"/>
    <p:sldId id="271" r:id="rId10"/>
    <p:sldId id="259" r:id="rId11"/>
    <p:sldId id="260" r:id="rId12"/>
    <p:sldId id="272" r:id="rId13"/>
    <p:sldId id="273" r:id="rId14"/>
    <p:sldId id="261" r:id="rId15"/>
    <p:sldId id="276" r:id="rId16"/>
    <p:sldId id="265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CE660-D49B-40D3-9D5B-237EB79D2889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1FAD9-3CFE-4D5C-8504-2E06A8B3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c14026c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8c14026c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3212-A4A0-41DF-90DD-B5B5908E35BE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785794"/>
            <a:ext cx="4644008" cy="607220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Платон Алексеевич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Ойуунускай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(Слепцов) (11.11.1893—31.10.1939) — Саха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советскай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литературатын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төрүттээбит суруйааччы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Саха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судаарыстыбаннаһын тэрийсибит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XX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үйэ саҥатыгар олох-дьаһах чыҥха уларыйыытын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оҥорсубут уһулуччулаах политическэй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диэйэтэл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лингвист-учуонай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салайааччыта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П.А.Ойуунускай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Боотуру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бастыҥ, кэрэ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олоҥхонон сыаналаан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варианнарын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тумэн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чочуйан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36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тыһыынча строкалаах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сүдү олоҥхону айан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хаалларбыта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1\Documents\Bluetooth Folder\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382/00047051-f8493b6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2.infourok.ru/uploads/ex/0382/00047051-f8493b66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21481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7984" y="214290"/>
            <a:ext cx="4358858" cy="60324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олонхоҕо ойуулуур-дьүһүннүүр ньымалар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эмиэ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олонхолорго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Боотурга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ойуулуур-дьүһүннүүр ньыма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үгүс көрүҥэ туттуллар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Бухатыыр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сэбин-сэбиргэлин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мэтириэтин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ойуулааһыҥҥа эмиэ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гипербола(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омуннааһын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киэҥник туһаныллар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"тоҕус халлааҥҥа хаһытыы сүүрэр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хап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дьиэрэҥкэй оноҕостоох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дуолан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оҕус саҕа чомпо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сүлүгэстээх, сытар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ханнын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саҕа хара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мээчиктээх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Олоҥхо фантастиката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муҥура суоҕун көрдөрөр түгэннэр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манна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элбэхтэр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Төһө даҕаны олоҥхоҕо ойууланар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сиртэн-буортан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тэйиччи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бэриллибит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курдугун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иһин, былыргы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сахалар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дьиҥнээх олохторун-дьаһахтарын хартыыната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үгүстүк бэриллэр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Дьоруойдар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дьиэлэрэ-уоттара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балаҕана.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Дьиэ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тээбиринэ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ас-үөл эмиэ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оннук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олоҥхо былыргы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олоҕу үөрэтиигэ бэрт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өлгөм матырыйаалы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биэрэр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Идеята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сырдыгынан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тыла-өһө чочуллубутунан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бастыҥ, кэрэ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олоҥхото.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572613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Эллэй</a:t>
            </a:r>
            <a:r>
              <a:rPr lang="ru-RU" sz="1800" dirty="0" smtClean="0"/>
              <a:t> Семенович </a:t>
            </a:r>
            <a:r>
              <a:rPr lang="ru-RU" sz="1800" dirty="0" err="1" smtClean="0"/>
              <a:t>Сивцев</a:t>
            </a:r>
            <a:r>
              <a:rPr lang="ru-RU" sz="1800" dirty="0" smtClean="0"/>
              <a:t> ( 1928 - 1994),</a:t>
            </a:r>
            <a:br>
              <a:rPr lang="ru-RU" sz="1800" dirty="0" smtClean="0"/>
            </a:br>
            <a:r>
              <a:rPr lang="ru-RU" sz="1800" dirty="0" smtClean="0"/>
              <a:t>заслуженный художник РФ, народный художник ЯАССР,</a:t>
            </a:r>
            <a:br>
              <a:rPr lang="ru-RU" sz="1800" dirty="0" smtClean="0"/>
            </a:br>
            <a:r>
              <a:rPr lang="ru-RU" sz="1800" dirty="0" smtClean="0"/>
              <a:t>лауреат премии Ленинского комсомола Якутии.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28624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478631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143644"/>
            <a:ext cx="464343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s-vfu.ru/upload/iblock/ad8/ad86925ee2aa7f654746a3952533f6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83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/>
        </p:nvSpPr>
        <p:spPr>
          <a:xfrm>
            <a:off x="139050" y="256633"/>
            <a:ext cx="8625000" cy="61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31313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6132" y="4430975"/>
            <a:ext cx="8679975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грампластинка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тухары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ыллаан-туойан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кэпсээн-ипсээн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толорбут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киһинэн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АССР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норуодунай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артыыһа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Гаврил Колесов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90-с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сылларга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компакт-диискэҕэ көһөрөн үйэтиппиттэрэ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2005 с. ЮНЕСКО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быһаарыытынан олоҥхобут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киһи аймах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чулуу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харыстанар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сыаннас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күнүгэр тэриллибитэ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s://image.jimcdn.com/app/cms/image/transf/dimension=480x1024:format=jpg/path/s3726f4fc9675ca64/image/ia2fbb4021ee387bd/version/1491329238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399" y="109844"/>
            <a:ext cx="1523100" cy="2060416"/>
          </a:xfrm>
          <a:prstGeom prst="rect">
            <a:avLst/>
          </a:prstGeom>
          <a:noFill/>
        </p:spPr>
      </p:pic>
      <p:pic>
        <p:nvPicPr>
          <p:cNvPr id="2053" name="Picture 5" descr="https://1.bp.blogspot.com/-CxdZn7rkXP4/WE4ImcANPtI/AAAAAAAAEBo/g6CSF6qUryEh-jHaQxMEGYwJxdvJq5HtgCLcB/s1600/XBjooa31lD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9187" y="143207"/>
            <a:ext cx="1530326" cy="2040436"/>
          </a:xfrm>
          <a:prstGeom prst="rect">
            <a:avLst/>
          </a:prstGeom>
          <a:noFill/>
        </p:spPr>
      </p:pic>
      <p:pic>
        <p:nvPicPr>
          <p:cNvPr id="2055" name="Picture 7" descr="https://cache3.youla.io/files/images/360_360/5c/ba/5cbadda3c6ab9e844d3ea986.jpg"/>
          <p:cNvPicPr>
            <a:picLocks noChangeAspect="1" noChangeArrowheads="1"/>
          </p:cNvPicPr>
          <p:nvPr/>
        </p:nvPicPr>
        <p:blipFill>
          <a:blip r:embed="rId5"/>
          <a:srcRect l="6066" t="10294" r="6144"/>
          <a:stretch>
            <a:fillRect/>
          </a:stretch>
        </p:blipFill>
        <p:spPr bwMode="auto">
          <a:xfrm>
            <a:off x="122831" y="2301922"/>
            <a:ext cx="1514901" cy="2063940"/>
          </a:xfrm>
          <a:prstGeom prst="rect">
            <a:avLst/>
          </a:prstGeom>
          <a:noFill/>
        </p:spPr>
      </p:pic>
      <p:pic>
        <p:nvPicPr>
          <p:cNvPr id="8" name="Рисунок 7" descr="https://news.ykt.ru/upload/image/2020/11/111330/mai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3865" y="2353177"/>
            <a:ext cx="1527951" cy="2023207"/>
          </a:xfrm>
          <a:prstGeom prst="rect">
            <a:avLst/>
          </a:prstGeom>
          <a:noFill/>
        </p:spPr>
      </p:pic>
      <p:pic>
        <p:nvPicPr>
          <p:cNvPr id="2059" name="Picture 11" descr="http://ilin-yakutsk.narod.ru/2005-6y/foto/01.jpg"/>
          <p:cNvPicPr>
            <a:picLocks noChangeAspect="1" noChangeArrowheads="1"/>
          </p:cNvPicPr>
          <p:nvPr/>
        </p:nvPicPr>
        <p:blipFill>
          <a:blip r:embed="rId7"/>
          <a:srcRect b="53183"/>
          <a:stretch>
            <a:fillRect/>
          </a:stretch>
        </p:blipFill>
        <p:spPr bwMode="auto">
          <a:xfrm>
            <a:off x="3349151" y="194070"/>
            <a:ext cx="2209758" cy="1962277"/>
          </a:xfrm>
          <a:prstGeom prst="rect">
            <a:avLst/>
          </a:prstGeom>
          <a:noFill/>
        </p:spPr>
      </p:pic>
      <p:pic>
        <p:nvPicPr>
          <p:cNvPr id="2061" name="Picture 13" descr="http://ilin-yakutsk.narod.ru/2005-6y/foto/01.jpg"/>
          <p:cNvPicPr>
            <a:picLocks noChangeAspect="1" noChangeArrowheads="1"/>
          </p:cNvPicPr>
          <p:nvPr/>
        </p:nvPicPr>
        <p:blipFill>
          <a:blip r:embed="rId7"/>
          <a:srcRect l="7123" t="46371" r="6162"/>
          <a:stretch>
            <a:fillRect/>
          </a:stretch>
        </p:blipFill>
        <p:spPr bwMode="auto">
          <a:xfrm>
            <a:off x="5622879" y="163773"/>
            <a:ext cx="3482524" cy="4085231"/>
          </a:xfrm>
          <a:prstGeom prst="rect">
            <a:avLst/>
          </a:prstGeom>
          <a:noFill/>
        </p:spPr>
      </p:pic>
      <p:pic>
        <p:nvPicPr>
          <p:cNvPr id="13" name="Рисунок 12" descr="https://im0-tub-ru.yandex.net/i?id=615911c73c009ae776ea559120f35cfc&amp;n=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5655" y="2383809"/>
            <a:ext cx="2212160" cy="18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11be/00058ffd-ef164813/img0.jpg"/>
          <p:cNvPicPr>
            <a:picLocks noChangeAspect="1" noChangeArrowheads="1"/>
          </p:cNvPicPr>
          <p:nvPr/>
        </p:nvPicPr>
        <p:blipFill>
          <a:blip r:embed="rId2"/>
          <a:srcRect r="49219"/>
          <a:stretch>
            <a:fillRect/>
          </a:stretch>
        </p:blipFill>
        <p:spPr bwMode="auto">
          <a:xfrm>
            <a:off x="0" y="-1"/>
            <a:ext cx="4643438" cy="6858001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43438" y="0"/>
            <a:ext cx="450056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Дьулуруйар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тугунан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саҕаланарый?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Олоӊхоҕо баар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айыылар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ааттарын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ааттаталаа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Дьулуруйар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аҕатын аата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диэннэрий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5.Туйаарыма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убайын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6.Туйаарыма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уорарый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7.Ньургун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сылтаан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охсуһа барарый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8.Бухатыыр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танаьа-саба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сэбэ-сэбиргэлэ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9.Бухатыыр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хайдаҕый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10.Ньургун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түүннээх күн охсуһарый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11.Ньургун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эдьиийэ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күүстээх удаҕан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Үрүӊ Уоланы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албастыылларый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13.Кыскыйдаан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Кимиэхэ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кэргэн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сатыырый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14.Кыыс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дьиэтэ-уота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15.Тоҕо Кыыс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ааттааҕый?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16.Олоӊхо тугунан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түмүктэнэрий?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17.Ньургун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холбоһоруй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Үрүӊ Уолан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холбоһоруй?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929330"/>
            <a:ext cx="7143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643570" y="6072206"/>
            <a:ext cx="3143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им.Н,Е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Дьулуруйар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олоӊхо туохтан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саҕаланарый?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Олоӊхо5о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ааттаталаа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Лууп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Иэйэхситтээх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Айыыһыты эргитэр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уйгуну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–быйаӊы, үтүө төрүөҕү биэрэр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ийэ-маһа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Дьулуруйар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аҕатын аата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диэннэрий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(Айыӊа Сиэр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Тойон,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Нуоралдьын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5.Туйаарыма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а5атын,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убайын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Сабыйа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Саха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Тойон, Кун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Дьирибинэ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6.Туйаарыма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уорарый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то5о?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Уһутаакы, кэргэн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оӊостоору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7.Ньургун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сылтаан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охсуһа барарый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8.Бухатыыр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танаьа-саба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сэбэ-сэбиргэлэ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9.Бухатыыр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хайда5ый?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10.Ньургун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түүннээх күн охсуһарый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(30)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11.Ньургун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эдьиийэ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күүстээх удаҕан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Умсуур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уда5ан)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Үрүӊ Уоланы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албастыылларый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(Үс Айыы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кыргыттара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13.Кыскыйдаан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Кимиэхэ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кэргэн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сатыырый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14.Кыыс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дьиэтэ-уота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15.Тоҕо Кыыс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ааттааҕый?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16.Олоӊхо тугунан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түмүктэнэрий?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17.Ньургун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холбоһоруй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Үрүӊ Уолан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холбоһоруй?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54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Олоӊхо эпоһа 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дойдуга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ЮНЕСКО-5а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биллибитэ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 ЮНЕСКО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тугуй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Хайдах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өйдүүгүтүй?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Олоӊхо хаһан үөскээбитэй?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Олоӊхо диэн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хоһооно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олоӊхону 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сурукка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киллэрбитэй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2006-2016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сыллар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туох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сылларынан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биллэриллибитэй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5.Олоӊхону кимнээх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тылбаастаабыттарай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6.Опера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балет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сыанатыгар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турбутай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7.Москваҕа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турбутай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олонхоһуттар  диэн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кимнээҕи ааттыыбытый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Олоңхо  тематыгар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ханнык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худуоһунньуктара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лэлээбиттэрэй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Олоңхо сайдыбыт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уутуйан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үөскээбит дойдута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ханнык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дойдуну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ааттыыбытый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Тоҕо?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Хайа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артыыс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олоңхону грампластинкаҕа уһултарбытай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строкаттан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ырыаттан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турарый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Олоҥхоҕо анаммыт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ыһыах 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буолбутай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(Уус-Алдаҥҥа буолбут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олоҥхо ыһыаҕар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олоҥхону  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Уус-Алдаҥҥа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Кэнчээри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оҕо ансаамбыла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кылгатан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туруорбута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эһиги үөлээннээхтэргит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Бочкарев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Дуолан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Сарыала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Тулунаттан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Наташа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Сивцева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кыттыыны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ылбыттара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Былатыан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Ойуунускай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олоҥхону хас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сыллардаахха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суруйарый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 Сергей Васильев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– Борогонскай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оҕолорго анаабыт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олоҥхото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ages.myshared.ru/33/1325105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4786346" cy="6858000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9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сахаларга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киэҥник тарҕаммыт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биһиринэр олонхо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олоҥхону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бастаан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сурукка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киллэрбит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киьинэн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йэ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иккис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аҥарыгар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олоро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сылдьыбыт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үөрэхтээх саха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Константин Георгиевич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Оросин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этэ.1895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endParaRPr lang="ru-RU" sz="29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тиэки</a:t>
            </a:r>
            <a:r>
              <a:rPr lang="sah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һин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уһулуччулаах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чинчийээччитэ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Эдуард Карлович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Пекарскай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1907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Петербурга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бэчээттэтэн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таьаарбыта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--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Олонхону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Георгий Устинович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Эргис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киирии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ыстатыйалаан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хос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быьаарыы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биэрэн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сахалыы-нууччалыы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1947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таьаарбыта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омуктар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олоҥхону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билсэллэригэр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өҥөну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онорбута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-"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олоҥхону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композитордар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 Николаевич Жирков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Генрих Ильич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Литинскэй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оператын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музыкатын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суруйбуттара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опера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билигин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даҕаны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театрын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сценатыгар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туруоруллар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олоҥхону артыыс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Гаврил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Гаврильевич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Колесов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толоруутунан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грапластинкаҕа суруллубута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киниттэн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быьа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тардыылар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самодеятельность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концертарын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программатыгар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киирэллэр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радионан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телевидениенэн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бэриллэллэр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П.А.Ойуунускай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олоҥхотун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биллиилээх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нуучча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тылбаасчыта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Васильевич Державин 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1975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с.тылбаастаабыта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өрөспүүбүлүкэ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культурнай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олоҕор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кэрэ-бэлиэ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событиенан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буолбута</a:t>
            </a:r>
            <a:endParaRPr lang="ru-RU" sz="29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sah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ҥҥ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кэмҥэ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олонхону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английскайдыы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тылбаастаан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оҥордулар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СВФУ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студеннара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доценнара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улаханнык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көмөлөстүлэр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ocuments\Bluetooth Folder\Фото^_-6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y/y6VnAjJvYkg8tCQzcBE1oPbT4mFNsedq5XZfMH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ab4/00171523-6b7ae2ad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Олонхо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тиэмэтэ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уонна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сурун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идеята</a:t>
            </a:r>
            <a:r>
              <a:rPr lang="ru-RU" sz="2700" b="1" dirty="0" smtClean="0">
                <a:solidFill>
                  <a:srgbClr val="7030A0"/>
                </a:solidFill>
              </a:rPr>
              <a:t>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150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олонхолорун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сюжетынан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уруу-хаан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аймахтарын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абааьы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аймаҕыттан араначчылааһына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аймаҕын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 улууһун көмүскээн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абааьы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анаарыйар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атамааннарын-Ыйыста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Уһутаакы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бухатыырдары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өлөр-тиллэр охсуһууга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киирсэн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эрэйинэн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сыранан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кыайталыыр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мүччүргэннээх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хорсун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сырыыларын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хоһуйуу-бу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сүрүн тиэмэтэ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Олоҥхо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сирин-уотун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ойуулааһынтан саҕаланар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дьоно-сэргэтэ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абааһы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аймахтарын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адаҕайыыларыттан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улаханнык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иэйэн-куойан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үөһээ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айыылартан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көмүскэл көрдөһөр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Онуоха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үөһээ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олохтоох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Үрүҥ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тойон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Дьылҕа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араҥаччылата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Айталы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Куолуун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дойдуга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түһэрэллэр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ытык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толорбутунан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Айталы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абааьы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Тимир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Ыйыста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уоран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барыыта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дьоруойдуу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сырыылара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саҕаланыыларыгар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төрүөтүнэн буолар.Олоҥхо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итинтэн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ыла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уустугуран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хоодуот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сырыылара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бииртэн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солбуллан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бэйэ-бэйэлэриттэн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сиэттиһэн,тиһиллэн иһэллэр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Айталы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быыһаан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кэлэн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иһэн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Туйаарыма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Тимир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Дьэһинтэйтэн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босхолуур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Уһутаакыны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бухатыырдарын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босхолуур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ап-чарай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быаны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быһан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сурдьун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Дьураҕастайы өлүү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суолуттан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мүлчү туттарар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о.д.а.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олоҥхо сүрүн идеятынан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көнүл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дьоллоох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олохторун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төрөөбүт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дойдуну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абааһы биистэриттэн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араҥаччылааһын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Көстөрүн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бары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өстөөхтөрүн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кыайыыта,эйэлээх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олоҕу төруттээһинэ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идеята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сырдыгын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хараҥа күүстэри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кыайарга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хаһан баҕарар эрэллээҕин туоһулуур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охсуһуута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сирин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көмүскэлигэр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ананар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олоҥхо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дойдуга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таптал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тыыныгар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иитэр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6"/>
            <a:ext cx="471487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429396"/>
            <a:ext cx="478631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уобарастара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786346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персонажтара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утарыта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бөлөхтөргө-айыы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дьонугар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абааһыларга хайдаллар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таһынан, олоҥхоҕо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мифологическай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уобарастар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кытталлар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үөһээ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олохтоох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Одун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биис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оҕонньор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Дьылҕа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тойон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этиилэринэн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Үрүҥ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тойон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Боотурдааҕы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дойдуга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түһэрэргэ дьаһал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биэрэр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Ыйыста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Харалыын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охсуһуутуттан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ыксаан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дойду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иччилэрэ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ойуу-бичик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уолаттар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кыргыттар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Дьылҕа тойоҥҥо үҥсэллэр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дьоруойдарыттан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бастыҥнара-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мүлтүрүйбэт бүтүн оҥоруулаах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халтарыйбат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халыҥ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ыйаахтаах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Боотур.Кини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үөһээҥи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айыылартан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төрүттээх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Дьылҕа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тойон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аймахтарыгар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суон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дурда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халын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хахха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буоларыгар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анаан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кинини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күүһүн аҥара күүстээх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баайын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аҥара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баайдаах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дьолун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аҥара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дьоллоох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анаммыт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үрдүк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аналын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өйдүүр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ол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туһугар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хайа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ынырык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өстөөхтүүн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киирсэргэ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өруу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бэлэм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3437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"/>
            <a:ext cx="464343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929330"/>
            <a:ext cx="464343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31"/>
            <a:ext cx="464343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382/00047051-f8493b66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5242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b="1" dirty="0" err="1"/>
              <a:t>Абааьылар</a:t>
            </a:r>
            <a:r>
              <a:rPr lang="ru-RU" b="1" dirty="0"/>
              <a:t> </a:t>
            </a:r>
            <a:r>
              <a:rPr lang="ru-RU" b="1" dirty="0" err="1"/>
              <a:t>образтара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    </a:t>
            </a:r>
            <a:r>
              <a:rPr lang="ru-RU" dirty="0"/>
              <a:t> </a:t>
            </a:r>
            <a:r>
              <a:rPr lang="ru-RU" dirty="0" err="1"/>
              <a:t>Айыы</a:t>
            </a:r>
            <a:r>
              <a:rPr lang="ru-RU" dirty="0"/>
              <a:t> айма5ын </a:t>
            </a:r>
            <a:r>
              <a:rPr lang="ru-RU" dirty="0" err="1"/>
              <a:t>сурун</a:t>
            </a:r>
            <a:r>
              <a:rPr lang="ru-RU" dirty="0"/>
              <a:t> </a:t>
            </a:r>
            <a:r>
              <a:rPr lang="sah-RU" dirty="0"/>
              <a:t>ө</a:t>
            </a:r>
            <a:r>
              <a:rPr lang="ru-RU" dirty="0" err="1" smtClean="0"/>
              <a:t>стөөхтөрө- </a:t>
            </a:r>
            <a:r>
              <a:rPr lang="ru-RU" dirty="0" err="1"/>
              <a:t>аллараа</a:t>
            </a:r>
            <a:r>
              <a:rPr lang="ru-RU" dirty="0"/>
              <a:t> олонхо5о </a:t>
            </a:r>
            <a:r>
              <a:rPr lang="ru-RU" dirty="0" err="1"/>
              <a:t>абааьы</a:t>
            </a:r>
            <a:r>
              <a:rPr lang="ru-RU" dirty="0"/>
              <a:t> </a:t>
            </a:r>
            <a:r>
              <a:rPr lang="ru-RU" dirty="0" err="1"/>
              <a:t>бухатыырдарын</a:t>
            </a:r>
            <a:r>
              <a:rPr lang="ru-RU" dirty="0"/>
              <a:t> </a:t>
            </a:r>
            <a:r>
              <a:rPr lang="ru-RU" dirty="0" err="1"/>
              <a:t>Ыйыста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, </a:t>
            </a:r>
            <a:r>
              <a:rPr lang="ru-RU" dirty="0" err="1"/>
              <a:t>Тимир</a:t>
            </a:r>
            <a:r>
              <a:rPr lang="ru-RU" dirty="0"/>
              <a:t> </a:t>
            </a:r>
            <a:r>
              <a:rPr lang="ru-RU" dirty="0" err="1"/>
              <a:t>Дьэьинтэй</a:t>
            </a:r>
            <a:r>
              <a:rPr lang="ru-RU" dirty="0"/>
              <a:t>, </a:t>
            </a:r>
            <a:r>
              <a:rPr lang="ru-RU" dirty="0" err="1"/>
              <a:t>Уот</a:t>
            </a:r>
            <a:r>
              <a:rPr lang="ru-RU" dirty="0"/>
              <a:t> </a:t>
            </a:r>
            <a:r>
              <a:rPr lang="ru-RU" dirty="0" err="1"/>
              <a:t>Уьутаакы</a:t>
            </a:r>
            <a:r>
              <a:rPr lang="ru-RU" dirty="0"/>
              <a:t>, </a:t>
            </a:r>
            <a:r>
              <a:rPr lang="ru-RU" dirty="0" err="1"/>
              <a:t>Ап</a:t>
            </a:r>
            <a:r>
              <a:rPr lang="ru-RU" dirty="0"/>
              <a:t> </a:t>
            </a:r>
            <a:r>
              <a:rPr lang="ru-RU" dirty="0" err="1" smtClean="0"/>
              <a:t>төрдө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 </a:t>
            </a:r>
            <a:r>
              <a:rPr lang="ru-RU" dirty="0" err="1" smtClean="0"/>
              <a:t>көстөллөр</a:t>
            </a:r>
            <a:r>
              <a:rPr lang="ru-RU" dirty="0"/>
              <a:t>. </a:t>
            </a:r>
            <a:r>
              <a:rPr lang="ru-RU" dirty="0" err="1"/>
              <a:t>Кинилэр</a:t>
            </a:r>
            <a:r>
              <a:rPr lang="ru-RU" dirty="0"/>
              <a:t> бары- </a:t>
            </a:r>
            <a:r>
              <a:rPr lang="ru-RU" dirty="0" err="1"/>
              <a:t>ынырык</a:t>
            </a:r>
            <a:r>
              <a:rPr lang="ru-RU" dirty="0"/>
              <a:t> </a:t>
            </a:r>
            <a:r>
              <a:rPr lang="ru-RU" dirty="0" err="1"/>
              <a:t>дьуьуннээх-бодолоох</a:t>
            </a:r>
            <a:r>
              <a:rPr lang="ru-RU" dirty="0"/>
              <a:t>, </a:t>
            </a:r>
            <a:r>
              <a:rPr lang="ru-RU" dirty="0" err="1"/>
              <a:t>куустээх-уохтаах</a:t>
            </a:r>
            <a:r>
              <a:rPr lang="ru-RU" dirty="0"/>
              <a:t> </a:t>
            </a:r>
            <a:r>
              <a:rPr lang="ru-RU" dirty="0" err="1"/>
              <a:t>бухатыырдар.Холобур</a:t>
            </a:r>
            <a:r>
              <a:rPr lang="ru-RU" dirty="0"/>
              <a:t>, </a:t>
            </a:r>
            <a:r>
              <a:rPr lang="ru-RU" dirty="0" err="1"/>
              <a:t>Ыйыста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 </a:t>
            </a:r>
            <a:r>
              <a:rPr lang="ru-RU" dirty="0" err="1"/>
              <a:t>дьуьунэ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баар</a:t>
            </a:r>
            <a:r>
              <a:rPr lang="ru-RU" dirty="0"/>
              <a:t>: "ус </a:t>
            </a:r>
            <a:r>
              <a:rPr lang="ru-RU" dirty="0" err="1"/>
              <a:t>хос</a:t>
            </a:r>
            <a:r>
              <a:rPr lang="ru-RU" dirty="0"/>
              <a:t> </a:t>
            </a:r>
            <a:r>
              <a:rPr lang="ru-RU" dirty="0" err="1"/>
              <a:t>бастаах</a:t>
            </a:r>
            <a:r>
              <a:rPr lang="ru-RU" dirty="0"/>
              <a:t>, </a:t>
            </a:r>
            <a:r>
              <a:rPr lang="ru-RU" dirty="0" err="1"/>
              <a:t>икки</a:t>
            </a:r>
            <a:r>
              <a:rPr lang="ru-RU" dirty="0"/>
              <a:t> </a:t>
            </a:r>
            <a:r>
              <a:rPr lang="ru-RU" dirty="0" err="1"/>
              <a:t>салаа</a:t>
            </a:r>
            <a:r>
              <a:rPr lang="ru-RU" dirty="0"/>
              <a:t> </a:t>
            </a:r>
            <a:r>
              <a:rPr lang="ru-RU" dirty="0" err="1"/>
              <a:t>кутуруктаах</a:t>
            </a:r>
            <a:r>
              <a:rPr lang="ru-RU" dirty="0"/>
              <a:t> сада5а </a:t>
            </a:r>
            <a:r>
              <a:rPr lang="ru-RU" dirty="0" err="1"/>
              <a:t>уот</a:t>
            </a:r>
            <a:r>
              <a:rPr lang="ru-RU" dirty="0"/>
              <a:t> мо5ойу </a:t>
            </a:r>
            <a:r>
              <a:rPr lang="ru-RU" dirty="0" err="1" smtClean="0"/>
              <a:t>мииммит</a:t>
            </a:r>
            <a:r>
              <a:rPr lang="ru-RU" dirty="0" smtClean="0"/>
              <a:t> ыйдаҥатаа5ы </a:t>
            </a:r>
            <a:r>
              <a:rPr lang="ru-RU" dirty="0" err="1"/>
              <a:t>тиит</a:t>
            </a:r>
            <a:r>
              <a:rPr lang="ru-RU" dirty="0"/>
              <a:t> </a:t>
            </a:r>
            <a:r>
              <a:rPr lang="ru-RU" dirty="0" err="1"/>
              <a:t>кулугун</a:t>
            </a:r>
            <a:r>
              <a:rPr lang="ru-RU" dirty="0"/>
              <a:t> </a:t>
            </a:r>
            <a:r>
              <a:rPr lang="ru-RU" dirty="0" err="1"/>
              <a:t>курдук</a:t>
            </a:r>
            <a:r>
              <a:rPr lang="ru-RU" dirty="0"/>
              <a:t> </a:t>
            </a:r>
            <a:r>
              <a:rPr lang="ru-RU" dirty="0" err="1"/>
              <a:t>суор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 </a:t>
            </a:r>
            <a:r>
              <a:rPr lang="ru-RU" dirty="0" err="1"/>
              <a:t>киьи</a:t>
            </a:r>
            <a:r>
              <a:rPr lang="ru-RU" dirty="0"/>
              <a:t>...". </a:t>
            </a:r>
          </a:p>
          <a:p>
            <a:r>
              <a:rPr lang="ru-RU" dirty="0"/>
              <a:t>     </a:t>
            </a:r>
            <a:r>
              <a:rPr lang="ru-RU" dirty="0" err="1"/>
              <a:t>Абааьы</a:t>
            </a:r>
            <a:r>
              <a:rPr lang="ru-RU" dirty="0"/>
              <a:t> </a:t>
            </a:r>
            <a:r>
              <a:rPr lang="ru-RU" dirty="0" err="1"/>
              <a:t>бухатыырдара</a:t>
            </a:r>
            <a:r>
              <a:rPr lang="ru-RU" dirty="0"/>
              <a:t> " кун </a:t>
            </a:r>
            <a:r>
              <a:rPr lang="ru-RU" dirty="0" err="1"/>
              <a:t>улууьун</a:t>
            </a:r>
            <a:r>
              <a:rPr lang="ru-RU" dirty="0"/>
              <a:t> </a:t>
            </a:r>
            <a:r>
              <a:rPr lang="ru-RU" dirty="0" err="1" smtClean="0"/>
              <a:t>күөмчүлүүр</a:t>
            </a:r>
            <a:r>
              <a:rPr lang="ru-RU" dirty="0"/>
              <a:t>" </a:t>
            </a:r>
            <a:r>
              <a:rPr lang="ru-RU" dirty="0" err="1"/>
              <a:t>эрэ</a:t>
            </a:r>
            <a:r>
              <a:rPr lang="ru-RU" dirty="0"/>
              <a:t> </a:t>
            </a:r>
            <a:r>
              <a:rPr lang="ru-RU" dirty="0" err="1"/>
              <a:t>санаалаахтар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 smtClean="0"/>
              <a:t>түьүгар </a:t>
            </a:r>
            <a:r>
              <a:rPr lang="ru-RU" dirty="0" err="1"/>
              <a:t>туохтан</a:t>
            </a:r>
            <a:r>
              <a:rPr lang="ru-RU" dirty="0"/>
              <a:t> да </a:t>
            </a:r>
            <a:r>
              <a:rPr lang="ru-RU" dirty="0" err="1"/>
              <a:t>иннибэттэр</a:t>
            </a:r>
            <a:r>
              <a:rPr lang="ru-RU" dirty="0"/>
              <a:t>, </a:t>
            </a:r>
            <a:r>
              <a:rPr lang="ru-RU" dirty="0" err="1"/>
              <a:t>майгы-сиэр</a:t>
            </a:r>
            <a:r>
              <a:rPr lang="ru-RU" dirty="0"/>
              <a:t> </a:t>
            </a:r>
            <a:r>
              <a:rPr lang="ru-RU" dirty="0" err="1"/>
              <a:t>диэни</a:t>
            </a:r>
            <a:r>
              <a:rPr lang="ru-RU" dirty="0"/>
              <a:t> </a:t>
            </a:r>
            <a:r>
              <a:rPr lang="ru-RU" dirty="0" err="1"/>
              <a:t>тутуспаттар.Тоьо</a:t>
            </a:r>
            <a:r>
              <a:rPr lang="ru-RU" dirty="0"/>
              <a:t> </a:t>
            </a:r>
            <a:r>
              <a:rPr lang="ru-RU" dirty="0" err="1"/>
              <a:t>да</a:t>
            </a:r>
            <a:r>
              <a:rPr lang="ru-RU" dirty="0"/>
              <a:t> </a:t>
            </a:r>
            <a:r>
              <a:rPr lang="ru-RU" dirty="0" err="1"/>
              <a:t>куустээхтэрин</a:t>
            </a:r>
            <a:r>
              <a:rPr lang="ru-RU" dirty="0"/>
              <a:t>, </a:t>
            </a:r>
            <a:r>
              <a:rPr lang="ru-RU" dirty="0" err="1"/>
              <a:t>албастаахтарын</a:t>
            </a:r>
            <a:r>
              <a:rPr lang="ru-RU" dirty="0"/>
              <a:t> </a:t>
            </a:r>
            <a:r>
              <a:rPr lang="ru-RU" dirty="0" err="1"/>
              <a:t>иьин</a:t>
            </a:r>
            <a:r>
              <a:rPr lang="ru-RU" dirty="0"/>
              <a:t>, </a:t>
            </a:r>
            <a:r>
              <a:rPr lang="ru-RU" dirty="0" err="1"/>
              <a:t>кинилэри</a:t>
            </a:r>
            <a:r>
              <a:rPr lang="ru-RU" dirty="0"/>
              <a:t> </a:t>
            </a:r>
            <a:r>
              <a:rPr lang="ru-RU" dirty="0" err="1" smtClean="0"/>
              <a:t>кырдьыктаах</a:t>
            </a:r>
            <a:r>
              <a:rPr lang="ru-RU" dirty="0" smtClean="0"/>
              <a:t> </a:t>
            </a:r>
            <a:r>
              <a:rPr lang="ru-RU" dirty="0" err="1"/>
              <a:t>дьыала</a:t>
            </a:r>
            <a:r>
              <a:rPr lang="ru-RU" dirty="0"/>
              <a:t> </a:t>
            </a:r>
            <a:r>
              <a:rPr lang="ru-RU" dirty="0" err="1"/>
              <a:t>иьин</a:t>
            </a:r>
            <a:r>
              <a:rPr lang="ru-RU" dirty="0"/>
              <a:t> </a:t>
            </a:r>
            <a:r>
              <a:rPr lang="ru-RU" dirty="0" err="1"/>
              <a:t>охсуьуу</a:t>
            </a:r>
            <a:r>
              <a:rPr lang="ru-RU" dirty="0"/>
              <a:t> </a:t>
            </a:r>
            <a:r>
              <a:rPr lang="ru-RU" dirty="0" err="1"/>
              <a:t>айыы</a:t>
            </a:r>
            <a:r>
              <a:rPr lang="ru-RU" dirty="0"/>
              <a:t> </a:t>
            </a:r>
            <a:r>
              <a:rPr lang="ru-RU" dirty="0" err="1"/>
              <a:t>бухатыырдара</a:t>
            </a:r>
            <a:r>
              <a:rPr lang="ru-RU" dirty="0"/>
              <a:t> сындал5аннаах </a:t>
            </a:r>
            <a:r>
              <a:rPr lang="ru-RU" dirty="0" err="1"/>
              <a:t>охсуьуу</a:t>
            </a:r>
            <a:r>
              <a:rPr lang="ru-RU" dirty="0"/>
              <a:t> </a:t>
            </a:r>
            <a:r>
              <a:rPr lang="ru-RU" dirty="0" err="1"/>
              <a:t>тумугэр</a:t>
            </a:r>
            <a:r>
              <a:rPr lang="ru-RU" dirty="0"/>
              <a:t> </a:t>
            </a:r>
            <a:r>
              <a:rPr lang="ru-RU" dirty="0" err="1"/>
              <a:t>кыайаллар</a:t>
            </a:r>
            <a:r>
              <a:rPr lang="ru-RU" dirty="0"/>
              <a:t>. </a:t>
            </a:r>
            <a:r>
              <a:rPr lang="ru-RU" dirty="0" err="1"/>
              <a:t>Онон</a:t>
            </a:r>
            <a:r>
              <a:rPr lang="ru-RU" dirty="0"/>
              <a:t> </a:t>
            </a:r>
            <a:r>
              <a:rPr lang="ru-RU" dirty="0" err="1"/>
              <a:t>олонхо</a:t>
            </a:r>
            <a:r>
              <a:rPr lang="ru-RU" dirty="0"/>
              <a:t> баттыыр-ата5астыыр </a:t>
            </a:r>
            <a:r>
              <a:rPr lang="ru-RU" dirty="0" err="1"/>
              <a:t>харана</a:t>
            </a:r>
            <a:r>
              <a:rPr lang="ru-RU" dirty="0"/>
              <a:t> </a:t>
            </a:r>
            <a:r>
              <a:rPr lang="ru-RU" dirty="0" err="1"/>
              <a:t>куустэр</a:t>
            </a:r>
            <a:r>
              <a:rPr lang="ru-RU" dirty="0"/>
              <a:t> </a:t>
            </a:r>
            <a:r>
              <a:rPr lang="ru-RU" dirty="0" err="1"/>
              <a:t>самныыларынан</a:t>
            </a:r>
            <a:r>
              <a:rPr lang="ru-RU" dirty="0"/>
              <a:t> </a:t>
            </a:r>
            <a:r>
              <a:rPr lang="ru-RU" dirty="0" err="1"/>
              <a:t>тумуктэнэр</a:t>
            </a:r>
            <a:r>
              <a:rPr lang="ru-RU" dirty="0"/>
              <a:t>.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35847"/>
            <a:ext cx="6462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Абааьылар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уобарастара</a:t>
            </a:r>
            <a:endParaRPr lang="ru-RU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Олонхоҕо Айыы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аймаҕын сүрүн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стөөхтөрө- аллараа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олохтоохторо-абааһы бухатыырдара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Ыйыста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Тимир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Дьэһинтэй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Уһутаакы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төрдө Алып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буолаллар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Кинилэр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бары-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ынырык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дьүһүннээх-бодолоох, куустээх-уохтаах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бухатыырдар.Холобур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Ыйыста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дьүһүнэ бу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баар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«үс хос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бастаах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салаа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кутуруктаах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садаҕа уот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моҕойу мииммит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ыйдаҥатааҕы тиит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күлүгүн курдук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суор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киһи...".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Абааһы бухатыырдара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" кун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улууһун күөмчүлүүр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эрэ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санаалаахтар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туһугар туохтан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иҥнибэттэр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майгы-сиэр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диэни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тутуспаттар.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Төһө да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күүстээхтэрин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албастаахтарын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иһин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кинилэри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кырдьыктаах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дьыала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иһин охсуьуу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бухатыырдара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сындалҕаннаах охсуьуу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түмүгэр кыайаллар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олоҥхо баттыыр-атаҕастыыр хараҥа күүстэр самныыларынан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түмүктэнэр</a:t>
            </a:r>
            <a:r>
              <a:rPr lang="ru-RU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1557</Words>
  <Application>Microsoft Office PowerPoint</Application>
  <PresentationFormat>Экран (4:3)</PresentationFormat>
  <Paragraphs>88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Олонхо тиэмэтэ уонна сурун идеята. </vt:lpstr>
      <vt:lpstr> Айыы дьонун уобарастара </vt:lpstr>
      <vt:lpstr>Слайд 8</vt:lpstr>
      <vt:lpstr>Слайд 9</vt:lpstr>
      <vt:lpstr>Слайд 10</vt:lpstr>
      <vt:lpstr>Слайд 11</vt:lpstr>
      <vt:lpstr>Слайд 12</vt:lpstr>
      <vt:lpstr>Эллэй Семенович Сивцев ( 1928 - 1994), заслуженный художник РФ, народный художник ЯАССР, лауреат премии Ленинского комсомола Якутии. 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32</cp:revision>
  <dcterms:created xsi:type="dcterms:W3CDTF">2021-09-06T12:39:51Z</dcterms:created>
  <dcterms:modified xsi:type="dcterms:W3CDTF">2024-01-16T11:43:18Z</dcterms:modified>
</cp:coreProperties>
</file>