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503" autoAdjust="0"/>
  </p:normalViewPr>
  <p:slideViewPr>
    <p:cSldViewPr>
      <p:cViewPr varScale="1">
        <p:scale>
          <a:sx n="81" d="100"/>
          <a:sy n="81" d="100"/>
        </p:scale>
        <p:origin x="-1498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59046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i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i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i="1" dirty="0">
                <a:latin typeface="Times New Roman"/>
                <a:ea typeface="Calibri"/>
                <a:cs typeface="Times New Roman"/>
              </a:rPr>
            </a:br>
            <a:r>
              <a:rPr lang="ru-RU" sz="4000" i="1" dirty="0" err="1" smtClean="0">
                <a:latin typeface="Times New Roman"/>
                <a:ea typeface="Calibri"/>
                <a:cs typeface="Times New Roman"/>
              </a:rPr>
              <a:t>Кы</a:t>
            </a:r>
            <a:r>
              <a:rPr lang="en-US" sz="4000" i="1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sz="4000" i="1" dirty="0" err="1">
                <a:latin typeface="Times New Roman"/>
                <a:ea typeface="Calibri"/>
                <a:cs typeface="Times New Roman"/>
              </a:rPr>
              <a:t>ыҥҥы</a:t>
            </a:r>
            <a:r>
              <a:rPr lang="ru-RU" sz="40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i="1" dirty="0" err="1">
                <a:latin typeface="Times New Roman"/>
                <a:ea typeface="Calibri"/>
                <a:cs typeface="Times New Roman"/>
              </a:rPr>
              <a:t>тыа</a:t>
            </a:r>
            <a:r>
              <a:rPr lang="ru-RU" sz="4000" i="1" dirty="0">
                <a:latin typeface="Times New Roman"/>
                <a:ea typeface="Calibri"/>
                <a:cs typeface="Times New Roman"/>
              </a:rPr>
              <a:t> и</a:t>
            </a:r>
            <a:r>
              <a:rPr lang="en-US" sz="4000" i="1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sz="4000" i="1" dirty="0" err="1">
                <a:latin typeface="Times New Roman"/>
                <a:ea typeface="Calibri"/>
                <a:cs typeface="Times New Roman"/>
              </a:rPr>
              <a:t>иллээбит</a:t>
            </a:r>
            <a:r>
              <a:rPr lang="ru-RU" sz="40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i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4000" i="1" dirty="0" smtClean="0">
                <a:latin typeface="Times New Roman"/>
                <a:ea typeface="Calibri"/>
                <a:cs typeface="Times New Roman"/>
              </a:rPr>
            </a:br>
            <a:r>
              <a:rPr lang="ru-RU" sz="4000" i="1" dirty="0" err="1" smtClean="0">
                <a:latin typeface="Times New Roman"/>
                <a:ea typeface="Calibri"/>
                <a:cs typeface="Times New Roman"/>
              </a:rPr>
              <a:t>курдук</a:t>
            </a:r>
            <a:r>
              <a:rPr lang="ru-RU" sz="4000" i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i="1" dirty="0">
                <a:latin typeface="Times New Roman"/>
                <a:ea typeface="Calibri"/>
                <a:cs typeface="Times New Roman"/>
              </a:rPr>
              <a:t>и</a:t>
            </a:r>
            <a:r>
              <a:rPr lang="en-US" sz="4000" i="1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sz="4000" i="1" dirty="0" err="1">
                <a:latin typeface="Times New Roman"/>
                <a:ea typeface="Calibri"/>
                <a:cs typeface="Times New Roman"/>
              </a:rPr>
              <a:t>ийэн</a:t>
            </a:r>
            <a:r>
              <a:rPr lang="ru-RU" sz="4000" i="1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4000" i="1" dirty="0" err="1">
                <a:latin typeface="Times New Roman"/>
                <a:ea typeface="Calibri"/>
                <a:cs typeface="Times New Roman"/>
              </a:rPr>
              <a:t>ньимийэн</a:t>
            </a:r>
            <a:r>
              <a:rPr lang="ru-RU" sz="4000" i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4000" i="1" dirty="0" err="1">
                <a:latin typeface="Times New Roman"/>
                <a:ea typeface="Calibri"/>
                <a:cs typeface="Times New Roman"/>
              </a:rPr>
              <a:t>турар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ru-RU" sz="1800" dirty="0">
                <a:latin typeface="Times New Roman"/>
                <a:ea typeface="Calibri"/>
                <a:cs typeface="Times New Roman"/>
              </a:rPr>
              <a:t>(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Н.Е.Мординов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Амма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Аччыгыйа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Алдьархай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айымньытыгар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1800" dirty="0" err="1">
                <a:latin typeface="Times New Roman"/>
                <a:ea typeface="Calibri"/>
                <a:cs typeface="Times New Roman"/>
              </a:rPr>
              <a:t>туттубут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sz="1800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sz="1800" dirty="0" err="1">
                <a:latin typeface="Times New Roman"/>
                <a:ea typeface="Calibri"/>
                <a:cs typeface="Times New Roman"/>
              </a:rPr>
              <a:t>иннэрэ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)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                                                                                      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  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Үлэни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толордо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Дьокуускай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куорат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17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№-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дээх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орто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оскуолатын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7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«в»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кылаас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үөрэнээччитэ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Павлова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Анастасия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Салайааччы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саха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тылын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уонна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литературатын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учуутала</a:t>
            </a:r>
            <a: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a typeface="Calibri"/>
                <a:cs typeface="Times New Roman"/>
              </a:rPr>
            </a:b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                                                       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Тарабукина</a:t>
            </a:r>
            <a:r>
              <a:rPr lang="ru-RU" sz="1600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Ирина Егоровна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75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228600" indent="220980"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Бу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наардаа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ыннарга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хааччахтаах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буолан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аҕыйах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холобурдар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киирдилэр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Өссө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элбэх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ин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араа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булуохха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сөп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Кыыллар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тас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көрүҥнэринэн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дьахтар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аймах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майгытын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киэргэлин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ылыгын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д. а 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Кырдьык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Амма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Аччыгыйа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иҥнэриттэн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саха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тыла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баайын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кэрэтин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олус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астына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аахтым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көрдүм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биллим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Аҥардас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биир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Алдьархай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айымньытыттан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195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буллум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Олортон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манна 39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эрэ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киирдэ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бары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бэйэ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бэйэлэригэр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майгыннаспаттар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туох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эрэ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уратылаахтар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Айылҕа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кы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ыҥҥы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кэмигэр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араас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кэрэ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көстүүнү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тэҥниир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Холобур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хаары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куобах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түүтүгэр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баатаҕа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чараас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солко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былаакка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уонна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турбут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сүөгэйгэ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тэҥниир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Төрөөбүт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тылын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истиҥник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таптыыра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сатаан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табатык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анара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уус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уран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ньымалартан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киэҥник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туттарыттан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да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көстөр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үлэбин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салгыы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тэнитэн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наардаан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кэҥэтэр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былаан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ылынным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араас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этиини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тиэкси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оҥорууга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тыл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ситимигэр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ту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аныахха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сөп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наардаан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билиибэр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билии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көрүү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эбиллиннэ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махтал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иэхэ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тэрийээччилэргэ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үмүк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307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Үлэм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сыала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Н.Е.Мординов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Амма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Аччыгыйа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Алдьархай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айымньытыгар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туттубут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ырытыы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Үлэм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соруга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</a:t>
            </a:r>
            <a:endParaRPr lang="ru-RU" sz="28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Саха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норуодунай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суруйааччылартан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биирдэстэрэ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Н.Е.Мординов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Амма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Аччыгыйын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аатын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үйэтитии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Н.Е.Мординов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Амма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Аччыгыйа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Алдьархай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айымньытыгар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туттубут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булуу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түмүү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наардаа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Үлэм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саҥаны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latin typeface="Times New Roman"/>
                <a:ea typeface="Calibri"/>
                <a:cs typeface="Times New Roman"/>
              </a:rPr>
              <a:t>чинчийиитэ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Н.Е.Мординов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Амма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Аччыгыйа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Алдьархай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айымньытыгар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туттубут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иннэрин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ырытыы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latin typeface="Times New Roman"/>
                <a:ea typeface="Calibri"/>
                <a:cs typeface="Times New Roman"/>
              </a:rPr>
              <a:t>Үлэм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 актуально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а: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Н.Е.Мординов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Амма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Аччыгыйа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«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Алдьархай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»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айымньытыгар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туттубут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dirty="0">
                <a:latin typeface="Times New Roman"/>
                <a:ea typeface="Calibri"/>
                <a:cs typeface="Times New Roman"/>
              </a:rPr>
              <a:t>h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иннэри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түмүү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ырытыы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Үлэ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тоҕоостооҕо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Бу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үлэ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Амма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Аччыгыйа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тус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истиилин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үөрэтэргэ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маҥнайгы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холонуу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.</a:t>
            </a:r>
            <a:endParaRPr lang="ru-RU" sz="28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Чинчийии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барыма</a:t>
            </a:r>
            <a:r>
              <a:rPr lang="ru-RU" b="1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Суруйааччы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айар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маастарыстыбата</a:t>
            </a:r>
            <a:r>
              <a:rPr lang="ru-RU" dirty="0">
                <a:solidFill>
                  <a:srgbClr val="222222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332656"/>
            <a:ext cx="4546848" cy="5616623"/>
          </a:xfrm>
        </p:spPr>
        <p:txBody>
          <a:bodyPr>
            <a:normAutofit fontScale="325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4900" dirty="0" smtClean="0">
              <a:solidFill>
                <a:srgbClr val="202122"/>
              </a:solidFill>
              <a:latin typeface="Times New Roman"/>
              <a:ea typeface="Arial Unicode MS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4900" dirty="0">
              <a:solidFill>
                <a:srgbClr val="202122"/>
              </a:solidFill>
              <a:latin typeface="Times New Roman"/>
              <a:ea typeface="Arial Unicode MS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4900" dirty="0" err="1" smtClean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Амма</a:t>
            </a:r>
            <a:r>
              <a:rPr lang="ru-RU" sz="4900" dirty="0" smtClean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Аччыгыйа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 (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Мординов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Николай Егорович) (06.01.1906—14.11.1994) — </a:t>
            </a:r>
            <a:r>
              <a:rPr lang="ru-RU" sz="4900" dirty="0" err="1">
                <a:latin typeface="Times New Roman"/>
                <a:ea typeface="Arial Unicode MS"/>
                <a:cs typeface="Times New Roman"/>
              </a:rPr>
              <a:t>саха</a:t>
            </a:r>
            <a:r>
              <a:rPr lang="ru-RU" sz="4900" dirty="0"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latin typeface="Times New Roman"/>
                <a:ea typeface="Arial Unicode MS"/>
                <a:cs typeface="Times New Roman"/>
              </a:rPr>
              <a:t>норуодунай</a:t>
            </a:r>
            <a:r>
              <a:rPr lang="ru-RU" sz="4900" dirty="0"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latin typeface="Times New Roman"/>
                <a:ea typeface="Arial Unicode MS"/>
                <a:cs typeface="Times New Roman"/>
              </a:rPr>
              <a:t>суруйааччыта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, ССРС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суруйааччыларын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Сойууһугар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1934 с.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киирбитэ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. </a:t>
            </a:r>
            <a:endParaRPr lang="ru-RU" sz="49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	Мин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Амма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Аччыгыйа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«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Алдьархай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»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айымньытын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ааҕан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баран,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уус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– уран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тэҥнээ</a:t>
            </a:r>
            <a:r>
              <a:rPr lang="en-US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ини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олус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үгүстүк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туттарын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аа5ан баран,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бу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тиэмэни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ыларга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сананным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. 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Барыта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195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уус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– уран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тэҥнээ</a:t>
            </a:r>
            <a:r>
              <a:rPr lang="en-US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ини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буллум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.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Амма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Аччыгыйа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уус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– уран тыла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баайынан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айылҕа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кэрэ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көстүүтүн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бу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баардыы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ойуулуурунан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кини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кыраҕы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хараҕа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тулалыыр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эйгэтин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туохха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эрэ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тэҥнээн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суруйуута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ки</a:t>
            </a:r>
            <a:r>
              <a:rPr lang="en-US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ини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олус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сөхтөрөр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.</a:t>
            </a:r>
            <a:endParaRPr lang="ru-RU" sz="49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	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Суруйааччы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айылҕаҕа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чуга</a:t>
            </a:r>
            <a:r>
              <a:rPr lang="en-US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көтөр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–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сүүрэр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бары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майгытын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тус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туспа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уратылаахтарын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үүнээйи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араа</a:t>
            </a:r>
            <a:r>
              <a:rPr lang="en-US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ын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туспатын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,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тас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көстүүлэрин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уо.д.а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бу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баардыы</a:t>
            </a:r>
            <a:r>
              <a:rPr lang="ru-RU" sz="4900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4900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ойуулуур</a:t>
            </a:r>
            <a:r>
              <a:rPr lang="ru-RU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</p:txBody>
      </p:sp>
      <p:pic>
        <p:nvPicPr>
          <p:cNvPr id="8194" name="Picture 2" descr="https://tullukchaan.ru/wp-content/uploads/2020/12/mordinov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476672"/>
            <a:ext cx="396044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8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397121"/>
              </p:ext>
            </p:extLst>
          </p:nvPr>
        </p:nvGraphicFramePr>
        <p:xfrm>
          <a:off x="467544" y="1268760"/>
          <a:ext cx="8208912" cy="4901211"/>
        </p:xfrm>
        <a:graphic>
          <a:graphicData uri="http://schemas.openxmlformats.org/drawingml/2006/table">
            <a:tbl>
              <a:tblPr firstRow="1" firstCol="1" bandRow="1"/>
              <a:tblGrid>
                <a:gridCol w="439054"/>
                <a:gridCol w="1766336"/>
                <a:gridCol w="887450"/>
                <a:gridCol w="5116072"/>
              </a:tblGrid>
              <a:tr h="84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№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Тэҥнээ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араа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Булуллубут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тэҥнээ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ин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ахсаана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Холобурдар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6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Ки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мэтириэтин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ойуулаа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Кэтит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сирэйигэр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сулардыы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бытыктаах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аҕамсыйбыт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төгүрүк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харахтарынан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Тогойкин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диэки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үүтээбит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чэҥэриччи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көрөн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олорон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аргыый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эҥээрийэн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барда. (260)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29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2.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Ки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тас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көрүҥүн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, бы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ыытын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– та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аатын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туругун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ойуулаа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Хайдах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эрэ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сайыҥҥы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кырынаастыы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сэргэхтик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туттуммахтаан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тугу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тугу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эрэ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суулаталаан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баайталаан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аҕалан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рюкзакка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угуталаан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кэбистэ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.(276)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9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Айылҕа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көстүүтүн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ойуулаа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39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уҥа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өттүгэр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илин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диэки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нэлэ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ийэн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тахсыбыт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киэҥ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үрүйэ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кытыытынан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сайбары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үүммүт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бэрдьигэс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бэстэри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кини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үнүрүүн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колхоз ходу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атыгар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үлэлии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киирэн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эр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эдэр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кыргыттарга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дьүөрэлии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көрбүтэ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Оттон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кини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ту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унан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уҥуор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талах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кытыылардаах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кыараҕас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үрүйэни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ортотунан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намчы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титирик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силигирэ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тахсыбыттарын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кини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сэлиик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соноҕос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сиэлигэр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маарынната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көрбүтэ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.(187)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9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4.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Көтөрү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–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сүүрэри</a:t>
                      </a: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ойуулаа</a:t>
                      </a:r>
                      <a:r>
                        <a:rPr lang="en-US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15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Куруппааскылартан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соһуйан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ѳрѳ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чинэристилэр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бочугураһы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сыыһа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харбаан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эргичиӊнэһэн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ыллылар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оҕуруону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кэккэлэтэ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уурталаан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кэбиспит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чѳм-чѳмнүк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үктээмэхтээн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барбыт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саһыл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суолун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батыһа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бардылар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…(92)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92" marR="5089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Айымньы</a:t>
            </a:r>
            <a:r>
              <a:rPr lang="ru-RU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ис</a:t>
            </a:r>
            <a:r>
              <a:rPr lang="ru-RU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хо</a:t>
            </a:r>
            <a:r>
              <a:rPr lang="en-US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оонуттан</a:t>
            </a:r>
            <a:r>
              <a:rPr lang="ru-RU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ылыллыбыт</a:t>
            </a:r>
            <a:r>
              <a:rPr lang="ru-RU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тэҥнээ</a:t>
            </a:r>
            <a:r>
              <a:rPr lang="en-US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иннэри</a:t>
            </a:r>
            <a:r>
              <a:rPr lang="ru-RU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 </a:t>
            </a: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наардаа</a:t>
            </a:r>
            <a:r>
              <a:rPr lang="en-US" sz="2400" b="1" i="1" dirty="0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h</a:t>
            </a:r>
            <a:r>
              <a:rPr lang="ru-RU" sz="2400" b="1" i="1" dirty="0" err="1">
                <a:solidFill>
                  <a:srgbClr val="202122"/>
                </a:solidFill>
                <a:latin typeface="Times New Roman"/>
                <a:ea typeface="Arial Unicode MS"/>
                <a:cs typeface="Times New Roman"/>
              </a:rPr>
              <a:t>ын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3971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147476"/>
              </p:ext>
            </p:extLst>
          </p:nvPr>
        </p:nvGraphicFramePr>
        <p:xfrm>
          <a:off x="467544" y="404664"/>
          <a:ext cx="8136903" cy="3678560"/>
        </p:xfrm>
        <a:graphic>
          <a:graphicData uri="http://schemas.openxmlformats.org/drawingml/2006/table">
            <a:tbl>
              <a:tblPr firstRow="1" firstCol="1" bandRow="1"/>
              <a:tblGrid>
                <a:gridCol w="519044"/>
                <a:gridCol w="1798451"/>
                <a:gridCol w="903586"/>
                <a:gridCol w="4915822"/>
              </a:tblGrid>
              <a:tr h="9361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Ки</a:t>
                      </a:r>
                      <a:r>
                        <a:rPr lang="en-US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и майгытын – сигилитин көрдөрөр ойуулаа</a:t>
                      </a:r>
                      <a:r>
                        <a:rPr lang="en-US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Тогойкин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ууну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дулҕалаан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эрэр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сэрэнэн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үктэнитэлээн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тиийэн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кыргыттар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аттыларыгар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чымадаанын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уран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кэбистэ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уонна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регистрациялана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охсон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кэллэ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.(5)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Уот умайарын ойуулаа</a:t>
                      </a:r>
                      <a:r>
                        <a:rPr lang="en-US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төбөлөрүн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холбооттуу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уурталаан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биэрдэ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үрэн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сирилэттэ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уота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со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уйбут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кулун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кулгааҕын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чөрөс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гына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түстэ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(167)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7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7.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Хайы</a:t>
                      </a:r>
                      <a:r>
                        <a:rPr lang="en-US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ар айанын ойуулаа</a:t>
                      </a:r>
                      <a:r>
                        <a:rPr lang="en-US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Хайы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ардарын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төбөлөрө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аллаах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кулгаахтарын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чөрөҥнө</a:t>
                      </a:r>
                      <a:r>
                        <a:rPr lang="en-US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истилэр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.(189)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2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8.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Самолет , туттар мал көстүүтүн ойуулаа</a:t>
                      </a:r>
                      <a:r>
                        <a:rPr lang="en-US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h</a:t>
                      </a: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ын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Самолет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илин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ѳттѳ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бүтүннүү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быһа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эрбэммит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мэлийэн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хаалбыт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сүдү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хороон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түгэҕиттэн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кѳрѳр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дьэллэйэн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турар</a:t>
                      </a: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.(20)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202122"/>
                          </a:solidFill>
                          <a:effectLst/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6438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5094953"/>
              </p:ext>
            </p:extLst>
          </p:nvPr>
        </p:nvGraphicFramePr>
        <p:xfrm>
          <a:off x="395536" y="1684113"/>
          <a:ext cx="3744415" cy="4328532"/>
        </p:xfrm>
        <a:graphic>
          <a:graphicData uri="http://schemas.openxmlformats.org/drawingml/2006/table">
            <a:tbl>
              <a:tblPr firstRow="1" firstCol="1" bandRow="1"/>
              <a:tblGrid>
                <a:gridCol w="369342"/>
                <a:gridCol w="3375073"/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Куобах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түү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көп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хаар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саба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кэбиспит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Үрдүк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тииттэр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көтөҕөн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турар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көмнөх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хаардарын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төлүтэ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тутуталаан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кэби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эллэр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аайы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чараас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солко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вуаль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былааттары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таҥнары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сахсыйбыт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онон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наҕыллык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күдээрийтэлээн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ылар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0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Хатыҥнар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тэтиҥнэр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бүрүнэн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турар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хаардарын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чараас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солко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былаат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тарҕата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ы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аннар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үҥкүүлээн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тайаарыспытынан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барыахтара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тииттэр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харыйалар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кинилэри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тула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дьоролдьуйа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көтүөхтэрэ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8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Сир –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халлаан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киэҥ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киэлитин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маҥан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баатанан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бүөлүү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анньан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кэбиспит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им –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ньим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буолла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Кы</a:t>
            </a:r>
            <a:r>
              <a:rPr lang="en-US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</a:t>
            </a:r>
            <a:r>
              <a:rPr lang="ru-RU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ыҥҥы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айылҕаҕа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хаары</a:t>
            </a:r>
            <a:r>
              <a:rPr lang="ru-RU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ойуулаа</a:t>
            </a:r>
            <a:r>
              <a:rPr lang="en-US" alt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h</a:t>
            </a:r>
            <a:r>
              <a:rPr lang="ru-RU" altLang="ru-RU" sz="28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ын</a:t>
            </a:r>
            <a:r>
              <a:rPr lang="ru-RU" alt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i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 descr="https://cdn1.img.sputnik-ossetia.ru/images/974/05/9740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0768"/>
            <a:ext cx="417646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8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328179"/>
              </p:ext>
            </p:extLst>
          </p:nvPr>
        </p:nvGraphicFramePr>
        <p:xfrm>
          <a:off x="683568" y="1340768"/>
          <a:ext cx="2952328" cy="5036957"/>
        </p:xfrm>
        <a:graphic>
          <a:graphicData uri="http://schemas.openxmlformats.org/drawingml/2006/table">
            <a:tbl>
              <a:tblPr firstRow="1" firstCol="1" bandRow="1"/>
              <a:tblGrid>
                <a:gridCol w="376892"/>
                <a:gridCol w="2575436"/>
              </a:tblGrid>
              <a:tr h="3750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уйбут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көрө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түстэ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Оҕонньор туран, </a:t>
                      </a: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туохха эрэ саараабыт, тугу эрэ өйдүү сатаабыт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курдук туттан,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Помидор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курдук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тэтэркэй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тѳгүрүк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сирэйдээх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кыыс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дьиибэргээбиттик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саһарчы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кѳрѳн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олордо</a:t>
                      </a: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8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Ити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кими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этэр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диэн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мунаарбыт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киэ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ӊ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харахтарынан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эргиччи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имэрийтэлии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кѳрбѳхтѳѳн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баран,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02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Тымныы уунан саба ыстарбыт курдук, ѳрѳ дьигиһийбитинэн</a:t>
                      </a: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кини тохтуу түстэ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2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Саа</a:t>
                      </a:r>
                      <a:r>
                        <a:rPr lang="en-US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ырбыт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ийэ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уончалаах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уолугар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этэринии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эйэҕэстик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ботугураата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Катя.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Ки</a:t>
            </a:r>
            <a:r>
              <a:rPr lang="en-US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туругун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көрдөрөр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тэҥнээ</a:t>
            </a:r>
            <a:r>
              <a:rPr lang="en-US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h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ин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олус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элбэхтэ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көстөр</a:t>
            </a:r>
            <a:r>
              <a:rPr lang="ru-RU" sz="4000" dirty="0">
                <a:ea typeface="Calibri"/>
                <a:cs typeface="Times New Roman"/>
              </a:rPr>
              <a:t/>
            </a:r>
            <a:br>
              <a:rPr lang="ru-RU" sz="4000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5124" name="Picture 4" descr="http://visualrian.ru/images/old_preview/75/61/756146_pre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08" y="1412776"/>
            <a:ext cx="3522725" cy="482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3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92741"/>
              </p:ext>
            </p:extLst>
          </p:nvPr>
        </p:nvGraphicFramePr>
        <p:xfrm>
          <a:off x="467544" y="1628800"/>
          <a:ext cx="3744416" cy="4884776"/>
        </p:xfrm>
        <a:graphic>
          <a:graphicData uri="http://schemas.openxmlformats.org/drawingml/2006/table">
            <a:tbl>
              <a:tblPr firstRow="1" firstCol="1" bandRow="1"/>
              <a:tblGrid>
                <a:gridCol w="342116"/>
                <a:gridCol w="3402300"/>
              </a:tblGrid>
              <a:tr h="1800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Сорохтор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сугун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абаҕын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сииксэ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угун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төбөлөрүгэр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абыр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табыр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үүннэринэн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илдьирийбит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сукуна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хортуу</a:t>
                      </a: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сүүстэригэр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умса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тардыммыт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дьон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бүүппэҕирэн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тураллар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27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Сылгы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тириитэ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этэрбэстээх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бэспэриспит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атахтарынан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ыарҕа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быыһынан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хахыйах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тѳрдүн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барытын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кэспиттэр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Хатыҥнар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тэтиҥнэр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бүрүнэн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турар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хаардарын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чараас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солко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былаат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тарҕата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ы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аннар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Ол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аайы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чараас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солко</a:t>
                      </a:r>
                      <a:r>
                        <a:rPr lang="ru-RU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вуаль </a:t>
                      </a:r>
                      <a:r>
                        <a:rPr lang="ru-RU" sz="16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былааттары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таҥнары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сахсыйбыт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тыа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</a:t>
                      </a:r>
                      <a:r>
                        <a:rPr lang="en-US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онон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манан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наҕыллык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күдээрийтэлээн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ылар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3100" b="1" i="1" dirty="0" err="1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Айылҕа</a:t>
            </a:r>
            <a:r>
              <a:rPr lang="ru-RU" sz="3100" b="1" i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араас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көстүүтүн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ойуулуурга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араас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таҥаска</a:t>
            </a:r>
            <a:r>
              <a:rPr lang="ru-RU" sz="31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– сапка </a:t>
            </a:r>
            <a:r>
              <a:rPr lang="ru-RU" sz="31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тэҥниир</a:t>
            </a:r>
            <a:endParaRPr lang="ru-RU" sz="3100" b="1" i="1" dirty="0">
              <a:solidFill>
                <a:schemeClr val="tx1"/>
              </a:solidFill>
              <a:ea typeface="Calibri"/>
              <a:cs typeface="Times New Roman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30375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https://i.artfile.ru/1920x1200_1283105_%5bwww.ArtFile.ru%5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66882"/>
            <a:ext cx="4248472" cy="478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001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5476379"/>
              </p:ext>
            </p:extLst>
          </p:nvPr>
        </p:nvGraphicFramePr>
        <p:xfrm>
          <a:off x="539552" y="1700808"/>
          <a:ext cx="3716581" cy="4101084"/>
        </p:xfrm>
        <a:graphic>
          <a:graphicData uri="http://schemas.openxmlformats.org/drawingml/2006/table">
            <a:tbl>
              <a:tblPr firstRow="1" firstCol="1" bandRow="1"/>
              <a:tblGrid>
                <a:gridCol w="184397"/>
                <a:gridCol w="3532184"/>
              </a:tblGrid>
              <a:tr h="42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Уота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уба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сиэлин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силигирии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түстэ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Мастар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төбөлөрүн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холбооттуу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уурталаан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биэрдэ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үрэн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сирилэттэ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уота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</a:t>
                      </a:r>
                      <a:r>
                        <a:rPr lang="en-US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уйбут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кулун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кулгааҕын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чөрөс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гына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түстэ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44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Хайы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ардарын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төбөлөрө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аллаах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кулгаахтарын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чөрөҥнө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истилэр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Айаас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курдук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тула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холоруктуу</a:t>
                      </a: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b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сылдьар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болуотуттан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туту</a:t>
                      </a:r>
                      <a:r>
                        <a:rPr lang="en-US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тоҕус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сорунан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кытыыны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арычча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булбут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ru-RU" sz="28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Сылгы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сиэлин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кутуругун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туттуу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элбэхтэ</a:t>
            </a:r>
            <a:r>
              <a:rPr lang="ru-RU" sz="2800" b="1" i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b="1" i="1" dirty="0" err="1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көстөр</a:t>
            </a:r>
            <a:r>
              <a:rPr lang="ru-RU" sz="2400" b="1" dirty="0">
                <a:solidFill>
                  <a:schemeClr val="tx1"/>
                </a:solidFill>
                <a:ea typeface="Calibri"/>
                <a:cs typeface="Times New Roman"/>
              </a:rPr>
              <a:t/>
            </a:r>
            <a:br>
              <a:rPr lang="ru-RU" sz="2400" b="1" dirty="0">
                <a:solidFill>
                  <a:schemeClr val="tx1"/>
                </a:solidFill>
                <a:ea typeface="Calibri"/>
                <a:cs typeface="Times New Roman"/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s://gallery.ykt.ru/galleries/old/kepsee/4325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41757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437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54</TotalTime>
  <Words>970</Words>
  <Application>Microsoft Office PowerPoint</Application>
  <PresentationFormat>Экран (4:3)</PresentationFormat>
  <Paragraphs>101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  Кыhыҥҥы тыа иhиллээбит  курдук иhийэн – ньимийэн турар (Н.Е.Мординов – Амма Аччыгыйа «Алдьархай» айымньытыгар  туттубут тэҥнээhиннэрэ)                                                                                              Үлэни толордо: Дьокуускай куорат                                                                                17 №-дээх орто оскуолатын                                                                               7 «в» кылаас үөрэнээччитэ                                                                  Павлова Анастасия                                                                                       Салайааччы: саха тылын уонна                                                                           литературатын учуутала                                                                                  Тарабукина Ирина Егоровна </vt:lpstr>
      <vt:lpstr>Презентация PowerPoint</vt:lpstr>
      <vt:lpstr>Презентация PowerPoint</vt:lpstr>
      <vt:lpstr>Айымньы ис хоhоонуттан ылыллыбыт тэҥнээhиннэри наардааhын </vt:lpstr>
      <vt:lpstr>Презентация PowerPoint</vt:lpstr>
      <vt:lpstr>Кыhыҥҥы айылҕаҕа хаары ойуулааhын </vt:lpstr>
      <vt:lpstr>  Киhи туругун көрдөрөр тэҥнээhин олус элбэхтэ көстөр </vt:lpstr>
      <vt:lpstr> Айылҕа араас көстүүтүн ойуулуурга араас таҥаска – сапка тэҥниир</vt:lpstr>
      <vt:lpstr>  Сылгы сиэлин, кутуругун туттуу элбэхтэ көстөр </vt:lpstr>
      <vt:lpstr>Түмүк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Кыhыҥҥы тыа иhиллээбит  курдук иhийэн – ньимийэн турар (Н.Е.Мординов – Амма Аччыгыйа «Алдьархай» айымньытыгар  туттубут тэҥнээhиннэрэ)                                                                                              Үлэни толордо: Дьокуускай куорат                                                                                17 №-дээх орто оскуолатын                                                                               7 «в» кылаас үөрэнээччитэ                                                                  Павлова Анастасия                                                                                       Салайааччы: саха тылын уонна                                                                           литературатын учуутала                                                                                  Тарабукина Ирина Егоровна</dc:title>
  <dc:creator>hp</dc:creator>
  <cp:lastModifiedBy>hp</cp:lastModifiedBy>
  <cp:revision>7</cp:revision>
  <dcterms:created xsi:type="dcterms:W3CDTF">2021-03-17T13:49:01Z</dcterms:created>
  <dcterms:modified xsi:type="dcterms:W3CDTF">2021-12-11T23:53:40Z</dcterms:modified>
</cp:coreProperties>
</file>