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62" r:id="rId2"/>
    <p:sldId id="275" r:id="rId3"/>
    <p:sldId id="264" r:id="rId4"/>
    <p:sldId id="266" r:id="rId5"/>
    <p:sldId id="268" r:id="rId6"/>
    <p:sldId id="257" r:id="rId7"/>
    <p:sldId id="269" r:id="rId8"/>
    <p:sldId id="273" r:id="rId9"/>
    <p:sldId id="271" r:id="rId10"/>
    <p:sldId id="272" r:id="rId11"/>
    <p:sldId id="276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-610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9cc44e8259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9cc44e8259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9942b5afd2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9942b5afd2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5438" y="4531519"/>
            <a:ext cx="684212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4531519"/>
            <a:ext cx="46228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051A88-6976-43EE-9428-1D75B6AE21B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0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ah.wikipedia.org/wiki/%D0%A1%D0%B0%D2%A5%D0%B0_%D0%B8%D1%80%D1%8D%D1%8D%D1%82%D1%8D" TargetMode="External"/><Relationship Id="rId7" Type="http://schemas.openxmlformats.org/officeDocument/2006/relationships/image" Target="../media/image2.jpeg"/><Relationship Id="rId2" Type="http://schemas.openxmlformats.org/officeDocument/2006/relationships/hyperlink" Target="https://sah.wikipedia.org/wiki/%D0%9D%D1%83%D1%83%D1%87%D1%87%D0%B0_%D1%82%D1%8B%D0%BB%D0%B0" TargetMode="Externa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.jpeg"/><Relationship Id="rId5" Type="http://schemas.openxmlformats.org/officeDocument/2006/relationships/hyperlink" Target="https://sah.wikipedia.org/wiki/%D0%9A%D1%8D%D0%BF%D1%81%D0%B8%D0%B8%D1%80%D1%8D" TargetMode="External"/><Relationship Id="rId4" Type="http://schemas.openxmlformats.org/officeDocument/2006/relationships/hyperlink" Target="https://sah.wikipedia.org/w/index.php?title=%D0%AD%D1%82%D0%B8%D0%B8&amp;action=edit&amp;redlink=1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699481" y="750627"/>
            <a:ext cx="5253450" cy="378565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Туохтуур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нууч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глагол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диэн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дьайыыны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эбэтэр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туругу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бэлиэтиир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саҥа ирээтэ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уонна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"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тугу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гынар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?"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диэн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ыйытыыга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хоруйдуур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Этиигэ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sah-RU" sz="1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үксүгэр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кэпсиирэ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буолар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Барамай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араас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көстүүтүн, тыаһын, саҥатын, дүьүһүнүн-бодотун, быһыытын-таһаатын, дьайыытын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хайааһын, хамсааһын, турук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гынан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бэлиэтиир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тыллары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туохтуур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дэнэр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Туохтуур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тугу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гынар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Хайыыр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Хайдах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буолар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иэн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ыйытыыга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хоруйдуур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Хайааһын, хамсааһын кырамаатыкалыы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суолтата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олус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киэҥ ис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хоһоонноох.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Тулалыыр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эйгэҕэ тахсар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араас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дьайыыны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уларыйыыны-тэлэрийиини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барытын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көрдөрөр кыахтаах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суолта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уларыйар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сайдар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көстүү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(процесс)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курдук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өйдөнөр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Онон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туохтуур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саҥа чааһын быһыытынан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 дойду,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олох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сайдыытын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диалегин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көрдөрөр сүдү аналлаах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https://izo-museum.ru/upload/fotografii-s-otkryitiya-vyistavki_60c0a3c6f1e42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6964" y="144438"/>
            <a:ext cx="3048970" cy="2496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im0-tub-ru.yandex.net/i?id=ef2b60fef56ac44f95d611de33d0bf85-l&amp;ref=rim&amp;n=13&amp;w=959&amp;h=959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1185" y="2683378"/>
            <a:ext cx="2369820" cy="2369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705366" y="88710"/>
            <a:ext cx="54386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Туохтуур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саҥа чааһа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ds04.infourok.ru/uploads/ex/0437/0010a606-153131c9/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088" y="168890"/>
            <a:ext cx="6471313" cy="48534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43a/0010a609-a0793762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950" y="81888"/>
            <a:ext cx="6400800" cy="4891270"/>
          </a:xfrm>
          <a:prstGeom prst="rect">
            <a:avLst/>
          </a:prstGeom>
          <a:noFill/>
        </p:spPr>
      </p:pic>
      <p:pic>
        <p:nvPicPr>
          <p:cNvPr id="3" name="Рисунок 2" descr="C:\ФОТКИ, семья\Портреты КВС\ВС3 (2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8676" y="3130512"/>
            <a:ext cx="819150" cy="929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666931" y="4053385"/>
            <a:ext cx="23815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Кривошапкина Валентина Семеновна 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ГБПОУ 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ХОК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им.Н.Е. Мординова-Амма Аччыгыйа 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t="45995"/>
          <a:stretch/>
        </p:blipFill>
        <p:spPr>
          <a:xfrm>
            <a:off x="1261250" y="120612"/>
            <a:ext cx="6019824" cy="490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1" y="171450"/>
            <a:ext cx="6119813" cy="514350"/>
          </a:xfrm>
        </p:spPr>
        <p:txBody>
          <a:bodyPr/>
          <a:lstStyle/>
          <a:p>
            <a:pPr algn="ctr" eaLnBrk="1" hangingPunct="1"/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ТУОХТУУР (ГЛАГОЛ)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545910"/>
            <a:ext cx="8007350" cy="43945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lnSpcReduction="10000"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sr-Cyrl-CS" alt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Саха тылыгар </a:t>
            </a:r>
            <a:r>
              <a:rPr lang="sr-Cyrl-CS" alt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туохтуур</a:t>
            </a:r>
            <a:r>
              <a:rPr lang="sr-Cyrl-CS" alt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r-Cyrl-CS" alt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олус </a:t>
            </a:r>
            <a:r>
              <a:rPr lang="sr-Cyrl-CS" alt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күүскэ сайдыбыт </a:t>
            </a:r>
            <a:r>
              <a:rPr lang="sr-Cyrl-CS" alt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саҥа </a:t>
            </a:r>
            <a:r>
              <a:rPr lang="sr-Cyrl-CS" alt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чааһа буолар:</a:t>
            </a:r>
            <a:endParaRPr lang="sr-Cyrl-CS" alt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r-Cyrl-CS" alt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Б</a:t>
            </a:r>
            <a:r>
              <a:rPr lang="sr-Cyrl-CS" altLang="ru-RU" sz="2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уолар-буолбат</a:t>
            </a:r>
            <a:r>
              <a:rPr lang="sr-Cyrl-CS" alt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халыыптаах</a:t>
            </a:r>
            <a:r>
              <a:rPr lang="sr-Cyrl-CS" alt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sr-Cyrl-CS" altLang="ru-RU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көр-көрүмэ, </a:t>
            </a:r>
            <a:r>
              <a:rPr lang="sr-Cyrl-CS" altLang="ru-RU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ыл-ылыма, бар – барыма;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r-Cyrl-CS" altLang="ru-RU" sz="2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 сирэйдээх: </a:t>
            </a:r>
            <a:r>
              <a:rPr lang="sr-Cyrl-CS" altLang="ru-RU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көрөбүн, көрөҕүн</a:t>
            </a:r>
            <a:r>
              <a:rPr lang="sr-Cyrl-CS" alt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sr-Cyrl-CS" altLang="ru-RU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көрөр;</a:t>
            </a:r>
            <a:r>
              <a:rPr lang="sr-Cyrl-CS" alt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r-Cyrl-CS" altLang="ru-RU" sz="2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биир, элбэх </a:t>
            </a:r>
            <a:r>
              <a:rPr lang="sr-Cyrl-CS" altLang="ru-RU" sz="2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ахсааннаах</a:t>
            </a:r>
            <a:r>
              <a:rPr lang="sr-Cyrl-CS" altLang="ru-RU" sz="24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көрөбүт, көрөҕүт, көрөллөр;</a:t>
            </a:r>
            <a:r>
              <a:rPr lang="sr-Cyrl-CS" alt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r-Cyrl-CS" altLang="ru-RU" sz="2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 кэмнээх</a:t>
            </a:r>
            <a:r>
              <a:rPr lang="sr-Cyrl-CS" alt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sr-Cyrl-CS" alt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билиҥҥи кэм</a:t>
            </a:r>
            <a:r>
              <a:rPr lang="sr-Cyrl-CS" alt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sr-Cyrl-CS" altLang="ru-RU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көрөр,</a:t>
            </a:r>
            <a:r>
              <a:rPr lang="sr-Cyrl-CS" altLang="ru-RU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ылар,</a:t>
            </a:r>
            <a:r>
              <a:rPr lang="sr-Cyrl-CS" altLang="ru-RU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барар; </a:t>
            </a:r>
            <a:r>
              <a:rPr lang="sr-Cyrl-CS" alt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r-Cyrl-CS" alt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ааспыт кэм </a:t>
            </a:r>
            <a:r>
              <a:rPr lang="sr-Cyrl-CS" alt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икки араастаах: билигин ааспыт кэм:</a:t>
            </a:r>
            <a:r>
              <a:rPr lang="sr-Cyrl-CS" altLang="ru-RU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r-Cyrl-CS" altLang="ru-RU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үөрэннэ,</a:t>
            </a:r>
            <a:r>
              <a:rPr lang="sr-Cyrl-CS" alt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уонна урут ааспыт кэм: </a:t>
            </a:r>
            <a:r>
              <a:rPr lang="sr-Cyrl-CS" altLang="ru-RU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үөрэммитэ 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r-Cyrl-CS" altLang="ru-RU" sz="24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 </a:t>
            </a:r>
            <a:r>
              <a:rPr lang="sr-Cyrl-CS" altLang="ru-RU" sz="24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киэп</a:t>
            </a:r>
            <a:r>
              <a:rPr lang="sr-Cyrl-CS" alt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sr-Cyrl-CS" altLang="ru-RU" sz="24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 туһаайыы</a:t>
            </a:r>
            <a:r>
              <a:rPr lang="sr-Cyrl-CS" alt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sr-Cyrl-CS" altLang="ru-RU" sz="2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 көрүҥ</a:t>
            </a:r>
            <a:r>
              <a:rPr lang="sr-Cyrl-CS" alt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быһа холоон, 1000-тан лаппа тахса араас халыып үөскүүр кыахтаах.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r-Cyrl-CS" alt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Бу араас халыыптан үксэ туох эрэ истиил дэгэттээх, истиил бэлиэтин үөскэтэр ураты кыахтаах.</a:t>
            </a:r>
            <a:endParaRPr lang="ru-RU" alt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609601" y="228600"/>
            <a:ext cx="6372225" cy="514350"/>
          </a:xfrm>
        </p:spPr>
        <p:txBody>
          <a:bodyPr/>
          <a:lstStyle/>
          <a:p>
            <a:pPr algn="ctr" eaLnBrk="1" hangingPunct="1"/>
            <a:r>
              <a:rPr lang="ru-RU" altLang="ru-RU" b="1" dirty="0" err="1" smtClean="0">
                <a:solidFill>
                  <a:srgbClr val="C00000"/>
                </a:solidFill>
              </a:rPr>
              <a:t>Туохтуур</a:t>
            </a:r>
            <a:endParaRPr lang="ru-RU" altLang="ru-RU" b="1" dirty="0" smtClean="0">
              <a:solidFill>
                <a:srgbClr val="C00000"/>
              </a:solidFill>
            </a:endParaRPr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>
          <a:xfrm>
            <a:off x="609600" y="971549"/>
            <a:ext cx="7696200" cy="399623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ru-RU" altLang="ru-RU" sz="2800" dirty="0" err="1" smtClean="0"/>
              <a:t>Туохтуур</a:t>
            </a:r>
            <a:r>
              <a:rPr lang="ru-RU" altLang="ru-RU" sz="2800" dirty="0" smtClean="0"/>
              <a:t> </a:t>
            </a:r>
            <a:r>
              <a:rPr lang="ru-RU" altLang="ru-RU" sz="2800" dirty="0" err="1" smtClean="0"/>
              <a:t>ис</a:t>
            </a:r>
            <a:r>
              <a:rPr lang="ru-RU" altLang="ru-RU" sz="2800" dirty="0" smtClean="0"/>
              <a:t> </a:t>
            </a:r>
            <a:r>
              <a:rPr lang="ru-RU" altLang="ru-RU" sz="2800" dirty="0" err="1" smtClean="0"/>
              <a:t>хоһоонунан үс бөлөххө арахсар</a:t>
            </a:r>
            <a:r>
              <a:rPr lang="ru-RU" altLang="ru-RU" sz="2800" dirty="0" smtClean="0"/>
              <a:t>: </a:t>
            </a:r>
          </a:p>
          <a:p>
            <a:pPr eaLnBrk="1" hangingPunct="1"/>
            <a:r>
              <a:rPr lang="ru-RU" altLang="ru-RU" sz="2800" dirty="0" smtClean="0"/>
              <a:t>1) </a:t>
            </a:r>
            <a:r>
              <a:rPr lang="ru-RU" altLang="ru-RU" sz="2800" u="sng" dirty="0" err="1" smtClean="0"/>
              <a:t>Хайааһыны</a:t>
            </a:r>
            <a:r>
              <a:rPr lang="ru-RU" altLang="ru-RU" sz="2800" u="sng" dirty="0" smtClean="0"/>
              <a:t>, </a:t>
            </a:r>
            <a:r>
              <a:rPr lang="ru-RU" altLang="ru-RU" sz="2800" u="sng" dirty="0" err="1" smtClean="0"/>
              <a:t>туругу</a:t>
            </a:r>
            <a:r>
              <a:rPr lang="ru-RU" altLang="ru-RU" sz="2800" u="sng" dirty="0" smtClean="0"/>
              <a:t> </a:t>
            </a:r>
            <a:r>
              <a:rPr lang="ru-RU" altLang="ru-RU" sz="2800" u="sng" dirty="0" err="1" smtClean="0"/>
              <a:t>бэлиэтиир</a:t>
            </a:r>
            <a:r>
              <a:rPr lang="ru-RU" altLang="ru-RU" sz="2800" u="sng" dirty="0" smtClean="0"/>
              <a:t> </a:t>
            </a:r>
            <a:r>
              <a:rPr lang="ru-RU" altLang="ru-RU" sz="2800" u="sng" dirty="0" err="1" smtClean="0"/>
              <a:t>туохтуур</a:t>
            </a:r>
            <a:r>
              <a:rPr lang="ru-RU" altLang="ru-RU" sz="2800" dirty="0" smtClean="0"/>
              <a:t>: </a:t>
            </a:r>
            <a:r>
              <a:rPr lang="ru-RU" altLang="ru-RU" sz="2800" i="1" dirty="0" smtClean="0"/>
              <a:t>бар, </a:t>
            </a:r>
            <a:r>
              <a:rPr lang="ru-RU" altLang="ru-RU" sz="2800" i="1" dirty="0" err="1" smtClean="0"/>
              <a:t>сүүр, </a:t>
            </a:r>
            <a:r>
              <a:rPr lang="ru-RU" altLang="ru-RU" sz="2800" i="1" dirty="0" smtClean="0"/>
              <a:t>сыт, </a:t>
            </a:r>
            <a:r>
              <a:rPr lang="ru-RU" altLang="ru-RU" sz="2800" i="1" dirty="0" err="1" smtClean="0"/>
              <a:t>ытаа</a:t>
            </a:r>
            <a:r>
              <a:rPr lang="ru-RU" altLang="ru-RU" sz="2800" i="1" dirty="0" smtClean="0"/>
              <a:t>, </a:t>
            </a:r>
            <a:r>
              <a:rPr lang="ru-RU" altLang="ru-RU" sz="2800" i="1" dirty="0" err="1" smtClean="0"/>
              <a:t>улаат</a:t>
            </a:r>
            <a:r>
              <a:rPr lang="ru-RU" altLang="ru-RU" sz="2800" i="1" dirty="0" smtClean="0"/>
              <a:t>, </a:t>
            </a:r>
            <a:r>
              <a:rPr lang="ru-RU" altLang="ru-RU" sz="2800" i="1" dirty="0" err="1" smtClean="0"/>
              <a:t>таптаа</a:t>
            </a:r>
            <a:endParaRPr lang="ru-RU" altLang="ru-RU" sz="2800" i="1" dirty="0" smtClean="0"/>
          </a:p>
          <a:p>
            <a:pPr eaLnBrk="1" hangingPunct="1"/>
            <a:r>
              <a:rPr lang="ru-RU" altLang="ru-RU" sz="2800" i="1" dirty="0" smtClean="0"/>
              <a:t>2) </a:t>
            </a:r>
            <a:r>
              <a:rPr lang="ru-RU" altLang="ru-RU" sz="2800" u="sng" dirty="0" err="1" smtClean="0"/>
              <a:t>Тыаһы үтүктэр туохтуур</a:t>
            </a:r>
            <a:r>
              <a:rPr lang="ru-RU" altLang="ru-RU" sz="2800" u="sng" dirty="0" smtClean="0"/>
              <a:t>: </a:t>
            </a:r>
            <a:r>
              <a:rPr lang="ru-RU" altLang="ru-RU" sz="2800" i="1" dirty="0" err="1" smtClean="0"/>
              <a:t>лыҥкынаа</a:t>
            </a:r>
            <a:r>
              <a:rPr lang="ru-RU" altLang="ru-RU" sz="2800" i="1" dirty="0" smtClean="0"/>
              <a:t>, лис-лис </a:t>
            </a:r>
            <a:r>
              <a:rPr lang="ru-RU" altLang="ru-RU" sz="2800" i="1" dirty="0" err="1" smtClean="0"/>
              <a:t>гын</a:t>
            </a:r>
            <a:r>
              <a:rPr lang="ru-RU" altLang="ru-RU" sz="2800" i="1" dirty="0" smtClean="0"/>
              <a:t>, </a:t>
            </a:r>
            <a:r>
              <a:rPr lang="ru-RU" altLang="ru-RU" sz="2800" i="1" dirty="0" err="1" smtClean="0"/>
              <a:t>даах</a:t>
            </a:r>
            <a:r>
              <a:rPr lang="ru-RU" altLang="ru-RU" sz="2800" i="1" dirty="0" smtClean="0"/>
              <a:t> </a:t>
            </a:r>
            <a:r>
              <a:rPr lang="ru-RU" altLang="ru-RU" sz="2800" i="1" dirty="0" err="1" smtClean="0"/>
              <a:t>диэ</a:t>
            </a:r>
            <a:r>
              <a:rPr lang="ru-RU" altLang="ru-RU" sz="2800" i="1" dirty="0" smtClean="0"/>
              <a:t>, </a:t>
            </a:r>
            <a:r>
              <a:rPr lang="ru-RU" altLang="ru-RU" sz="2800" i="1" dirty="0" err="1" smtClean="0"/>
              <a:t>бабыгыраа</a:t>
            </a:r>
            <a:endParaRPr lang="ru-RU" altLang="ru-RU" sz="2800" i="1" dirty="0" smtClean="0"/>
          </a:p>
          <a:p>
            <a:pPr eaLnBrk="1" hangingPunct="1"/>
            <a:r>
              <a:rPr lang="ru-RU" altLang="ru-RU" sz="2800" dirty="0" smtClean="0"/>
              <a:t>3) </a:t>
            </a:r>
            <a:r>
              <a:rPr lang="ru-RU" altLang="ru-RU" sz="2800" u="sng" dirty="0" err="1" smtClean="0"/>
              <a:t>дьүһүннүүр туохтуур</a:t>
            </a:r>
            <a:r>
              <a:rPr lang="ru-RU" altLang="ru-RU" sz="2800" u="sng" dirty="0" smtClean="0"/>
              <a:t>: </a:t>
            </a:r>
            <a:r>
              <a:rPr lang="ru-RU" altLang="ru-RU" sz="2800" i="1" dirty="0" err="1" smtClean="0"/>
              <a:t>сыллай</a:t>
            </a:r>
            <a:r>
              <a:rPr lang="ru-RU" altLang="ru-RU" sz="2800" i="1" dirty="0" smtClean="0"/>
              <a:t>, </a:t>
            </a:r>
            <a:r>
              <a:rPr lang="ru-RU" altLang="ru-RU" sz="2800" i="1" dirty="0" err="1" smtClean="0"/>
              <a:t>баллай</a:t>
            </a:r>
            <a:r>
              <a:rPr lang="ru-RU" altLang="ru-RU" sz="2800" i="1" dirty="0" smtClean="0"/>
              <a:t>, </a:t>
            </a:r>
            <a:r>
              <a:rPr lang="ru-RU" altLang="ru-RU" sz="2800" i="1" dirty="0" err="1" smtClean="0"/>
              <a:t>хапсыҥнаа</a:t>
            </a:r>
            <a:endParaRPr lang="ru-RU" altLang="ru-RU" sz="28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77838" y="143301"/>
            <a:ext cx="6348412" cy="661917"/>
          </a:xfrm>
        </p:spPr>
        <p:txBody>
          <a:bodyPr/>
          <a:lstStyle/>
          <a:p>
            <a:pPr algn="ctr" eaLnBrk="1" hangingPunct="1"/>
            <a:r>
              <a:rPr lang="ru-RU" altLang="ru-RU" b="1" i="1" dirty="0" err="1" smtClean="0">
                <a:solidFill>
                  <a:srgbClr val="C00000"/>
                </a:solidFill>
              </a:rPr>
              <a:t>Ханыы</a:t>
            </a:r>
            <a:r>
              <a:rPr lang="ru-RU" altLang="ru-RU" b="1" i="1" dirty="0" smtClean="0">
                <a:solidFill>
                  <a:srgbClr val="C00000"/>
                </a:solidFill>
              </a:rPr>
              <a:t> </a:t>
            </a:r>
            <a:r>
              <a:rPr lang="ru-RU" altLang="ru-RU" b="1" i="1" dirty="0" err="1" smtClean="0">
                <a:solidFill>
                  <a:srgbClr val="C00000"/>
                </a:solidFill>
              </a:rPr>
              <a:t>туохтуур</a:t>
            </a:r>
            <a:r>
              <a:rPr lang="ru-RU" altLang="ru-RU" dirty="0" smtClean="0">
                <a:solidFill>
                  <a:srgbClr val="C00000"/>
                </a:solidFill>
              </a:rPr>
              <a:t> </a:t>
            </a:r>
            <a:br>
              <a:rPr lang="ru-RU" altLang="ru-RU" dirty="0" smtClean="0">
                <a:solidFill>
                  <a:srgbClr val="C00000"/>
                </a:solidFill>
              </a:rPr>
            </a:br>
            <a:endParaRPr lang="ru-RU" altLang="ru-RU" dirty="0" smtClean="0">
              <a:solidFill>
                <a:srgbClr val="C0000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757451"/>
            <a:ext cx="8382000" cy="427174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800" dirty="0" smtClean="0"/>
              <a:t>Тыл </a:t>
            </a:r>
            <a:r>
              <a:rPr lang="ru-RU" altLang="ru-RU" sz="2800" dirty="0" err="1" smtClean="0"/>
              <a:t>суолтатын</a:t>
            </a:r>
            <a:r>
              <a:rPr lang="ru-RU" altLang="ru-RU" sz="2800" dirty="0" smtClean="0"/>
              <a:t> </a:t>
            </a:r>
            <a:r>
              <a:rPr lang="ru-RU" altLang="ru-RU" sz="2800" dirty="0" err="1" smtClean="0"/>
              <a:t>кэҥэтэр</a:t>
            </a:r>
            <a:r>
              <a:rPr lang="ru-RU" altLang="ru-RU" sz="2800" dirty="0" smtClean="0"/>
              <a:t>, </a:t>
            </a:r>
            <a:r>
              <a:rPr lang="ru-RU" altLang="ru-RU" sz="2800" dirty="0" err="1" smtClean="0"/>
              <a:t>күүһүрдэр</a:t>
            </a:r>
            <a:r>
              <a:rPr lang="ru-RU" altLang="ru-RU" sz="2800" dirty="0" smtClean="0"/>
              <a:t>, </a:t>
            </a:r>
            <a:r>
              <a:rPr lang="ru-RU" altLang="ru-RU" sz="2800" dirty="0" err="1" smtClean="0"/>
              <a:t>уус-уран</a:t>
            </a:r>
            <a:r>
              <a:rPr lang="ru-RU" altLang="ru-RU" sz="2800" dirty="0" smtClean="0"/>
              <a:t> </a:t>
            </a:r>
            <a:r>
              <a:rPr lang="ru-RU" altLang="ru-RU" sz="2800" dirty="0" err="1" smtClean="0"/>
              <a:t>айымньыга</a:t>
            </a:r>
            <a:r>
              <a:rPr lang="ru-RU" altLang="ru-RU" sz="2800" dirty="0" smtClean="0"/>
              <a:t>, </a:t>
            </a:r>
            <a:r>
              <a:rPr lang="ru-RU" altLang="ru-RU" sz="2800" dirty="0" err="1" smtClean="0"/>
              <a:t>ордук</a:t>
            </a:r>
            <a:r>
              <a:rPr lang="ru-RU" altLang="ru-RU" sz="2800" dirty="0" smtClean="0"/>
              <a:t> </a:t>
            </a:r>
            <a:r>
              <a:rPr lang="ru-RU" altLang="ru-RU" sz="2800" dirty="0" err="1" smtClean="0"/>
              <a:t>фольклорга</a:t>
            </a:r>
            <a:r>
              <a:rPr lang="ru-RU" altLang="ru-RU" sz="2800" dirty="0" smtClean="0"/>
              <a:t>, </a:t>
            </a:r>
            <a:r>
              <a:rPr lang="ru-RU" altLang="ru-RU" sz="2800" dirty="0" err="1" smtClean="0"/>
              <a:t>дорҕоон дьүөрэлэһиннэрэн</a:t>
            </a:r>
            <a:r>
              <a:rPr lang="ru-RU" altLang="ru-RU" sz="2800" dirty="0" smtClean="0"/>
              <a:t>, </a:t>
            </a:r>
            <a:r>
              <a:rPr lang="ru-RU" altLang="ru-RU" sz="2800" dirty="0" err="1" smtClean="0"/>
              <a:t>саха</a:t>
            </a:r>
            <a:r>
              <a:rPr lang="ru-RU" altLang="ru-RU" sz="2800" dirty="0" smtClean="0"/>
              <a:t> </a:t>
            </a:r>
            <a:r>
              <a:rPr lang="ru-RU" altLang="ru-RU" sz="2800" dirty="0" err="1" smtClean="0"/>
              <a:t>кулгааҕар сымнаҕастык киирэр</a:t>
            </a:r>
            <a:r>
              <a:rPr lang="ru-RU" altLang="ru-RU" sz="2800" dirty="0" smtClean="0"/>
              <a:t>: </a:t>
            </a:r>
            <a:r>
              <a:rPr lang="ru-RU" altLang="ru-RU" sz="2800" i="1" dirty="0" err="1" smtClean="0"/>
              <a:t>Аатырар</a:t>
            </a:r>
            <a:r>
              <a:rPr lang="ru-RU" altLang="ru-RU" sz="2800" i="1" dirty="0" smtClean="0"/>
              <a:t> Алдан </a:t>
            </a:r>
            <a:r>
              <a:rPr lang="ru-RU" altLang="ru-RU" sz="2800" i="1" dirty="0" err="1" smtClean="0"/>
              <a:t>өрүһэ </a:t>
            </a:r>
            <a:r>
              <a:rPr lang="ru-RU" altLang="ru-RU" sz="2800" i="1" u="sng" dirty="0" err="1" smtClean="0"/>
              <a:t>Айдааран-күндээрэн</a:t>
            </a:r>
            <a:r>
              <a:rPr lang="ru-RU" altLang="ru-RU" sz="2800" i="1" u="sng" dirty="0" smtClean="0"/>
              <a:t>, </a:t>
            </a:r>
            <a:r>
              <a:rPr lang="ru-RU" altLang="ru-RU" sz="2800" i="1" u="sng" dirty="0" err="1" smtClean="0"/>
              <a:t>айыһыйан</a:t>
            </a:r>
            <a:r>
              <a:rPr lang="ru-RU" altLang="ru-RU" sz="2800" i="1" u="sng" dirty="0" smtClean="0"/>
              <a:t>–</a:t>
            </a:r>
            <a:r>
              <a:rPr lang="ru-RU" altLang="ru-RU" sz="2800" i="1" u="sng" dirty="0" err="1" smtClean="0"/>
              <a:t>дьалкыйан</a:t>
            </a:r>
            <a:r>
              <a:rPr lang="ru-RU" altLang="ru-RU" sz="2800" i="1" dirty="0" smtClean="0"/>
              <a:t> </a:t>
            </a:r>
            <a:r>
              <a:rPr lang="ru-RU" altLang="ru-RU" sz="2800" i="1" dirty="0" err="1" smtClean="0"/>
              <a:t>ааҥнаан таҕыстаҕа</a:t>
            </a:r>
            <a:r>
              <a:rPr lang="ru-RU" altLang="ru-RU" sz="2800" i="1" dirty="0" smtClean="0"/>
              <a:t>; 2.</a:t>
            </a:r>
            <a:r>
              <a:rPr lang="ru-RU" altLang="ru-RU" sz="2800" dirty="0" smtClean="0"/>
              <a:t> </a:t>
            </a:r>
            <a:r>
              <a:rPr lang="ru-RU" altLang="ru-RU" sz="2800" i="1" dirty="0" err="1" smtClean="0"/>
              <a:t>Кини</a:t>
            </a:r>
            <a:r>
              <a:rPr lang="ru-RU" altLang="ru-RU" sz="2800" i="1" dirty="0" smtClean="0"/>
              <a:t> </a:t>
            </a:r>
            <a:r>
              <a:rPr lang="ru-RU" altLang="ru-RU" sz="2800" i="1" dirty="0" err="1" smtClean="0"/>
              <a:t>бэрт</a:t>
            </a:r>
            <a:r>
              <a:rPr lang="ru-RU" altLang="ru-RU" sz="2800" i="1" dirty="0" smtClean="0"/>
              <a:t> </a:t>
            </a:r>
            <a:r>
              <a:rPr lang="ru-RU" altLang="ru-RU" sz="2800" i="1" dirty="0" err="1" smtClean="0"/>
              <a:t>кыра</a:t>
            </a:r>
            <a:r>
              <a:rPr lang="ru-RU" altLang="ru-RU" sz="2800" i="1" dirty="0" smtClean="0"/>
              <a:t> </a:t>
            </a:r>
            <a:r>
              <a:rPr lang="ru-RU" altLang="ru-RU" sz="2800" i="1" dirty="0" err="1" smtClean="0"/>
              <a:t>үөрэхтээх, онон</a:t>
            </a:r>
            <a:r>
              <a:rPr lang="ru-RU" altLang="ru-RU" sz="2800" i="1" dirty="0" smtClean="0"/>
              <a:t> </a:t>
            </a:r>
            <a:r>
              <a:rPr lang="ru-RU" altLang="ru-RU" sz="2800" i="1" dirty="0" err="1" smtClean="0"/>
              <a:t>түҥ-таҥ нууччалаабыта</a:t>
            </a:r>
            <a:r>
              <a:rPr lang="ru-RU" altLang="ru-RU" sz="2800" i="1" dirty="0" smtClean="0"/>
              <a:t> </a:t>
            </a:r>
            <a:r>
              <a:rPr lang="ru-RU" altLang="ru-RU" sz="2800" i="1" dirty="0" err="1" smtClean="0"/>
              <a:t>буола-буола</a:t>
            </a:r>
            <a:r>
              <a:rPr lang="ru-RU" altLang="ru-RU" sz="2800" i="1" dirty="0" smtClean="0"/>
              <a:t>, </a:t>
            </a:r>
            <a:r>
              <a:rPr lang="ru-RU" altLang="ru-RU" sz="2800" i="1" dirty="0" err="1" smtClean="0"/>
              <a:t>бастыҥ аты</a:t>
            </a:r>
            <a:r>
              <a:rPr lang="ru-RU" altLang="ru-RU" sz="2800" i="1" dirty="0" smtClean="0"/>
              <a:t> </a:t>
            </a:r>
            <a:r>
              <a:rPr lang="ru-RU" altLang="ru-RU" sz="2800" i="1" dirty="0" err="1" smtClean="0"/>
              <a:t>миинэн</a:t>
            </a:r>
            <a:r>
              <a:rPr lang="ru-RU" altLang="ru-RU" sz="2800" i="1" dirty="0" smtClean="0"/>
              <a:t>, </a:t>
            </a:r>
            <a:r>
              <a:rPr lang="ru-RU" altLang="ru-RU" sz="2800" i="1" dirty="0" err="1" smtClean="0"/>
              <a:t>муҥунан көтүтэ сылдьан</a:t>
            </a:r>
            <a:r>
              <a:rPr lang="ru-RU" altLang="ru-RU" sz="2800" i="1" dirty="0" smtClean="0"/>
              <a:t> </a:t>
            </a:r>
            <a:r>
              <a:rPr lang="ru-RU" altLang="ru-RU" sz="2800" i="1" u="sng" dirty="0" err="1" smtClean="0"/>
              <a:t>арыгылыыр-хаартылыыр</a:t>
            </a:r>
            <a:r>
              <a:rPr lang="ru-RU" altLang="ru-RU" sz="2800" i="1" dirty="0" smtClean="0"/>
              <a:t>, </a:t>
            </a:r>
            <a:r>
              <a:rPr lang="ru-RU" altLang="ru-RU" sz="2800" i="1" u="sng" dirty="0" err="1" smtClean="0"/>
              <a:t>содурдуур-содуомнуур</a:t>
            </a:r>
            <a:r>
              <a:rPr lang="ru-RU" altLang="ru-RU" sz="2800" i="1" dirty="0" smtClean="0"/>
              <a:t>, </a:t>
            </a:r>
            <a:r>
              <a:rPr lang="ru-RU" altLang="ru-RU" sz="2800" i="1" u="sng" dirty="0" err="1" smtClean="0"/>
              <a:t>ыллыыр-туойар</a:t>
            </a:r>
            <a:r>
              <a:rPr lang="ru-RU" altLang="ru-RU" sz="2800" i="1" u="sng" dirty="0" smtClean="0"/>
              <a:t>.</a:t>
            </a:r>
            <a:endParaRPr lang="ru-RU" altLang="ru-RU" sz="28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7500" y="113925"/>
            <a:ext cx="6554201" cy="4915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5.infourok.ru/uploads/ex/06c9/00163a60-3c0b999e/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1450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s04.infourok.ru/uploads/ex/009c/0001c1d3-71aa6a07/img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ds04.infourok.ru/uploads/ex/043a/0010a609-a0793762/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40"/>
            <a:ext cx="9144000" cy="4875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350</Words>
  <PresentationFormat>Экран (16:9)</PresentationFormat>
  <Paragraphs>20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Simple Light</vt:lpstr>
      <vt:lpstr>Слайд 1</vt:lpstr>
      <vt:lpstr>Слайд 2</vt:lpstr>
      <vt:lpstr>ТУОХТУУР (ГЛАГОЛ) </vt:lpstr>
      <vt:lpstr>Туохтуур</vt:lpstr>
      <vt:lpstr>Ханыы туохтуур  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Home</cp:lastModifiedBy>
  <cp:revision>15</cp:revision>
  <dcterms:modified xsi:type="dcterms:W3CDTF">2021-12-11T13:00:06Z</dcterms:modified>
</cp:coreProperties>
</file>