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112" d="100"/>
          <a:sy n="112" d="100"/>
        </p:scale>
        <p:origin x="-610" y="-72"/>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bb0af1cdc1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bb0af1cdc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bb0af1cdc1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bb0af1cdc1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bb0af1cdc1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bb0af1cdc1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bb0af1cdc1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bb0af1cdc1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bb0af1cdc1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bb0af1cdc1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bb0af1cdc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bb0af1cdc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2CC"/>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1221175" y="152400"/>
            <a:ext cx="6517801" cy="4838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pic>
        <p:nvPicPr>
          <p:cNvPr id="59" name="Google Shape;59;p14"/>
          <p:cNvPicPr preferRelativeResize="0"/>
          <p:nvPr/>
        </p:nvPicPr>
        <p:blipFill>
          <a:blip r:embed="rId3">
            <a:alphaModFix/>
          </a:blip>
          <a:stretch>
            <a:fillRect/>
          </a:stretch>
        </p:blipFill>
        <p:spPr>
          <a:xfrm>
            <a:off x="152400" y="152400"/>
            <a:ext cx="2076450" cy="2028825"/>
          </a:xfrm>
          <a:prstGeom prst="rect">
            <a:avLst/>
          </a:prstGeom>
          <a:noFill/>
          <a:ln>
            <a:noFill/>
          </a:ln>
        </p:spPr>
      </p:pic>
      <p:sp>
        <p:nvSpPr>
          <p:cNvPr id="60" name="Google Shape;60;p14"/>
          <p:cNvSpPr txBox="1"/>
          <p:nvPr/>
        </p:nvSpPr>
        <p:spPr>
          <a:xfrm>
            <a:off x="4488875" y="0"/>
            <a:ext cx="4502100" cy="5227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ru" sz="2400">
                <a:solidFill>
                  <a:srgbClr val="006600"/>
                </a:solidFill>
              </a:rPr>
              <a:t>Дьөһөгөй Айыы ыйа.</a:t>
            </a:r>
            <a:endParaRPr sz="2400">
              <a:solidFill>
                <a:srgbClr val="006600"/>
              </a:solidFill>
            </a:endParaRPr>
          </a:p>
          <a:p>
            <a:pPr marL="0" lvl="0" indent="0" algn="l" rtl="0">
              <a:lnSpc>
                <a:spcPct val="115000"/>
              </a:lnSpc>
              <a:spcBef>
                <a:spcPts val="0"/>
              </a:spcBef>
              <a:spcAft>
                <a:spcPts val="0"/>
              </a:spcAft>
              <a:buNone/>
            </a:pPr>
            <a:r>
              <a:rPr lang="ru" sz="2400">
                <a:solidFill>
                  <a:srgbClr val="006600"/>
                </a:solidFill>
              </a:rPr>
              <a:t>Кулун тутар – сылгы төрүүр ыйа. Бу ыйга Дьөһөгөй Айыы чугаһыыр. Кинини ыҥырар тыл «Хоруу» диэн. Бэлиэтэ – сылгы ойуу.</a:t>
            </a:r>
            <a:endParaRPr sz="2400">
              <a:solidFill>
                <a:srgbClr val="006600"/>
              </a:solidFill>
            </a:endParaRPr>
          </a:p>
          <a:p>
            <a:pPr marL="0" lvl="0" indent="0" algn="l" rtl="0">
              <a:lnSpc>
                <a:spcPct val="115000"/>
              </a:lnSpc>
              <a:spcBef>
                <a:spcPts val="0"/>
              </a:spcBef>
              <a:spcAft>
                <a:spcPts val="0"/>
              </a:spcAft>
              <a:buNone/>
            </a:pPr>
            <a:r>
              <a:rPr lang="ru" sz="2400">
                <a:solidFill>
                  <a:srgbClr val="006600"/>
                </a:solidFill>
              </a:rPr>
              <a:t>Хоруу, хоруу, хоруу!</a:t>
            </a:r>
            <a:endParaRPr sz="2400">
              <a:solidFill>
                <a:srgbClr val="006600"/>
              </a:solidFill>
            </a:endParaRPr>
          </a:p>
          <a:p>
            <a:pPr marL="0" lvl="0" indent="0" algn="l" rtl="0">
              <a:lnSpc>
                <a:spcPct val="115000"/>
              </a:lnSpc>
              <a:spcBef>
                <a:spcPts val="0"/>
              </a:spcBef>
              <a:spcAft>
                <a:spcPts val="0"/>
              </a:spcAft>
              <a:buNone/>
            </a:pPr>
            <a:r>
              <a:rPr lang="ru" sz="2400">
                <a:solidFill>
                  <a:srgbClr val="006600"/>
                </a:solidFill>
              </a:rPr>
              <a:t>Күн Дьөһөгөй</a:t>
            </a:r>
            <a:endParaRPr sz="2400">
              <a:solidFill>
                <a:srgbClr val="006600"/>
              </a:solidFill>
            </a:endParaRPr>
          </a:p>
          <a:p>
            <a:pPr marL="0" lvl="0" indent="0" algn="l" rtl="0">
              <a:lnSpc>
                <a:spcPct val="115000"/>
              </a:lnSpc>
              <a:spcBef>
                <a:spcPts val="0"/>
              </a:spcBef>
              <a:spcAft>
                <a:spcPts val="0"/>
              </a:spcAft>
              <a:buNone/>
            </a:pPr>
            <a:r>
              <a:rPr lang="ru" sz="2400">
                <a:solidFill>
                  <a:srgbClr val="006600"/>
                </a:solidFill>
              </a:rPr>
              <a:t>Айыы Тойон</a:t>
            </a:r>
            <a:endParaRPr sz="2400">
              <a:solidFill>
                <a:srgbClr val="006600"/>
              </a:solidFill>
            </a:endParaRPr>
          </a:p>
          <a:p>
            <a:pPr marL="0" lvl="0" indent="0" algn="l" rtl="0">
              <a:lnSpc>
                <a:spcPct val="115000"/>
              </a:lnSpc>
              <a:spcBef>
                <a:spcPts val="0"/>
              </a:spcBef>
              <a:spcAft>
                <a:spcPts val="0"/>
              </a:spcAft>
              <a:buNone/>
            </a:pPr>
            <a:r>
              <a:rPr lang="ru" sz="2400">
                <a:solidFill>
                  <a:srgbClr val="006600"/>
                </a:solidFill>
              </a:rPr>
              <a:t>Бэттэх көрөн</a:t>
            </a:r>
            <a:endParaRPr sz="2400">
              <a:solidFill>
                <a:srgbClr val="006600"/>
              </a:solidFill>
            </a:endParaRPr>
          </a:p>
          <a:p>
            <a:pPr marL="0" lvl="0" indent="0" algn="l" rtl="0">
              <a:lnSpc>
                <a:spcPct val="115000"/>
              </a:lnSpc>
              <a:spcBef>
                <a:spcPts val="0"/>
              </a:spcBef>
              <a:spcAft>
                <a:spcPts val="0"/>
              </a:spcAft>
              <a:buNone/>
            </a:pPr>
            <a:r>
              <a:rPr lang="ru" sz="2400">
                <a:solidFill>
                  <a:srgbClr val="006600"/>
                </a:solidFill>
              </a:rPr>
              <a:t>Мичик гын !</a:t>
            </a:r>
            <a:endParaRPr sz="2400">
              <a:solidFill>
                <a:srgbClr val="006600"/>
              </a:solidFill>
            </a:endParaRPr>
          </a:p>
          <a:p>
            <a:pPr marL="0" lvl="0" indent="0" algn="l" rtl="0">
              <a:lnSpc>
                <a:spcPct val="115000"/>
              </a:lnSpc>
              <a:spcBef>
                <a:spcPts val="0"/>
              </a:spcBef>
              <a:spcAft>
                <a:spcPts val="0"/>
              </a:spcAft>
              <a:buNone/>
            </a:pPr>
            <a:r>
              <a:rPr lang="ru" sz="2400">
                <a:solidFill>
                  <a:srgbClr val="006600"/>
                </a:solidFill>
              </a:rPr>
              <a:t>Дом.</a:t>
            </a:r>
            <a:endParaRPr sz="2400">
              <a:solidFill>
                <a:srgbClr val="006600"/>
              </a:solidFill>
            </a:endParaRPr>
          </a:p>
        </p:txBody>
      </p:sp>
      <p:sp>
        <p:nvSpPr>
          <p:cNvPr id="61" name="Google Shape;61;p14"/>
          <p:cNvSpPr txBox="1"/>
          <p:nvPr/>
        </p:nvSpPr>
        <p:spPr>
          <a:xfrm>
            <a:off x="152400" y="2257800"/>
            <a:ext cx="4194900" cy="2770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2400">
                <a:solidFill>
                  <a:srgbClr val="006600"/>
                </a:solidFill>
              </a:rPr>
              <a:t>Бу ыйга сырдык эбиллэр, күн уһуур. Хараҥа аҕыйаан, сырдык баһыйыытын Дьөһөгөйү-нэн бэлиэтиибит. Үөһэттэн күн сардаҥалара кыракый кулунчук буолан сиргэ түһэллэр.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p:nvPr/>
        </p:nvSpPr>
        <p:spPr>
          <a:xfrm>
            <a:off x="0" y="0"/>
            <a:ext cx="9044700" cy="4802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ru" sz="2400">
                <a:solidFill>
                  <a:srgbClr val="006600"/>
                </a:solidFill>
                <a:latin typeface="Times New Roman"/>
                <a:ea typeface="Times New Roman"/>
                <a:cs typeface="Times New Roman"/>
                <a:sym typeface="Times New Roman"/>
              </a:rPr>
              <a:t>Саха итэҕэлигэр тоҕус айыы туһунан этиллэр. Саамай улахан айыы Үрүҥ Айыы Тойон буолар. Дьөһөгөй ыйа кулун тутарга сөп түбэһэр. Бу кэмҥэ үлэһит буолуу, хаһаайыстыбаны тэринии туһунан өйдөбүл үөскүөхтээх. Дьөһөгөй киһиэхэ күүһү, сатаан үлэлиир дьоҕуру, хаһаайын буолууну биэрэр. Хаһаайын диэн бэйэ бас билэр күрүөлэнии-хаһааланыы, дьиэлэнии-уоттаныы, үүнээйи үүннэрии, сүөһүлэнии – сылгыланыы. Үлэлээн киһи ити курдук аан дойдуттан бэйэтин ирээтин ылар. Онон олоҕун оҥостор. Саха киһитэ былыр-былыргыттан сылгыны Дьөһөгөй оҕото диэн ааттыыр. Ол аата биһиги сылгылаахпыт тухары омук быһыытынан тыыннаахпыт, үлэлээхпит, аһыыр астаахпыт, таҥнар таҥастаахпыт.</a:t>
            </a:r>
            <a:endParaRPr sz="2400">
              <a:solidFill>
                <a:srgbClr val="006600"/>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6"/>
          <p:cNvSpPr txBox="1"/>
          <p:nvPr/>
        </p:nvSpPr>
        <p:spPr>
          <a:xfrm>
            <a:off x="0" y="0"/>
            <a:ext cx="4261800" cy="4448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2300">
                <a:solidFill>
                  <a:srgbClr val="006600"/>
                </a:solidFill>
                <a:latin typeface="Times New Roman"/>
                <a:ea typeface="Times New Roman"/>
                <a:cs typeface="Times New Roman"/>
                <a:sym typeface="Times New Roman"/>
              </a:rPr>
              <a:t>Кулун тутар ыйга сырдык уонна хараҥа, тымныы уонна сылаас охсуһаллар. Ол иһин бу ыйы кубулҕаттаах ый дииллэр. Бу кэмҥэ саха төрөөбүт, олоҥхо айыллыбыт. Аны саханы кытта тэҥҥэ сылгы үөскээбит. Бу ыйга олоҥхо , төрүччүт уонна сылгыһыт түбэһэллэр. Олоҥхо төрдө - Үрүҥ Айыы Тойон . Олоҥхо  - Айыы үөрэҕин сүрүн төрдө.</a:t>
            </a:r>
            <a:r>
              <a:rPr lang="ru" sz="2400">
                <a:solidFill>
                  <a:srgbClr val="006600"/>
                </a:solidFill>
              </a:rPr>
              <a:t>   </a:t>
            </a:r>
            <a:endParaRPr/>
          </a:p>
        </p:txBody>
      </p:sp>
      <p:sp>
        <p:nvSpPr>
          <p:cNvPr id="72" name="Google Shape;72;p16"/>
          <p:cNvSpPr txBox="1"/>
          <p:nvPr/>
        </p:nvSpPr>
        <p:spPr>
          <a:xfrm>
            <a:off x="4515600" y="0"/>
            <a:ext cx="4475400" cy="514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2300">
                <a:solidFill>
                  <a:srgbClr val="006600"/>
                </a:solidFill>
                <a:latin typeface="Times New Roman"/>
                <a:ea typeface="Times New Roman"/>
                <a:cs typeface="Times New Roman"/>
                <a:sym typeface="Times New Roman"/>
              </a:rPr>
              <a:t>Сылгы саханы кытта бииргэ төрөөбүт игирэ эбит. Сылгы Орто дойдуга эмиэ саханы кытта бииргэ киирбит.</a:t>
            </a:r>
            <a:endParaRPr sz="2300">
              <a:solidFill>
                <a:srgbClr val="006600"/>
              </a:solidFill>
              <a:latin typeface="Times New Roman"/>
              <a:ea typeface="Times New Roman"/>
              <a:cs typeface="Times New Roman"/>
              <a:sym typeface="Times New Roman"/>
            </a:endParaRPr>
          </a:p>
          <a:p>
            <a:pPr marL="0" lvl="0" indent="0" algn="l" rtl="0">
              <a:spcBef>
                <a:spcPts val="0"/>
              </a:spcBef>
              <a:spcAft>
                <a:spcPts val="0"/>
              </a:spcAft>
              <a:buNone/>
            </a:pPr>
            <a:r>
              <a:rPr lang="ru" sz="2300">
                <a:solidFill>
                  <a:srgbClr val="FF0000"/>
                </a:solidFill>
                <a:latin typeface="Times New Roman"/>
                <a:ea typeface="Times New Roman"/>
                <a:cs typeface="Times New Roman"/>
                <a:sym typeface="Times New Roman"/>
              </a:rPr>
              <a:t>Кыахтаах буол:</a:t>
            </a:r>
            <a:endParaRPr sz="2300">
              <a:solidFill>
                <a:srgbClr val="FF0000"/>
              </a:solidFill>
              <a:latin typeface="Times New Roman"/>
              <a:ea typeface="Times New Roman"/>
              <a:cs typeface="Times New Roman"/>
              <a:sym typeface="Times New Roman"/>
            </a:endParaRPr>
          </a:p>
          <a:p>
            <a:pPr marL="0" lvl="0" indent="0" algn="l" rtl="0">
              <a:spcBef>
                <a:spcPts val="0"/>
              </a:spcBef>
              <a:spcAft>
                <a:spcPts val="0"/>
              </a:spcAft>
              <a:buNone/>
            </a:pPr>
            <a:r>
              <a:rPr lang="ru" sz="2300">
                <a:solidFill>
                  <a:srgbClr val="006600"/>
                </a:solidFill>
                <a:latin typeface="Times New Roman"/>
                <a:ea typeface="Times New Roman"/>
                <a:cs typeface="Times New Roman"/>
                <a:sym typeface="Times New Roman"/>
              </a:rPr>
              <a:t>* дьоҕургун сайыннар;</a:t>
            </a:r>
            <a:endParaRPr sz="2300">
              <a:solidFill>
                <a:srgbClr val="006600"/>
              </a:solidFill>
              <a:latin typeface="Times New Roman"/>
              <a:ea typeface="Times New Roman"/>
              <a:cs typeface="Times New Roman"/>
              <a:sym typeface="Times New Roman"/>
            </a:endParaRPr>
          </a:p>
          <a:p>
            <a:pPr marL="0" lvl="0" indent="0" algn="l" rtl="0">
              <a:spcBef>
                <a:spcPts val="0"/>
              </a:spcBef>
              <a:spcAft>
                <a:spcPts val="0"/>
              </a:spcAft>
              <a:buNone/>
            </a:pPr>
            <a:r>
              <a:rPr lang="ru" sz="2300">
                <a:solidFill>
                  <a:srgbClr val="006600"/>
                </a:solidFill>
                <a:latin typeface="Times New Roman"/>
                <a:ea typeface="Times New Roman"/>
                <a:cs typeface="Times New Roman"/>
                <a:sym typeface="Times New Roman"/>
              </a:rPr>
              <a:t>* өйгүн үлэлэт;</a:t>
            </a:r>
            <a:endParaRPr sz="2300">
              <a:solidFill>
                <a:srgbClr val="006600"/>
              </a:solidFill>
              <a:latin typeface="Times New Roman"/>
              <a:ea typeface="Times New Roman"/>
              <a:cs typeface="Times New Roman"/>
              <a:sym typeface="Times New Roman"/>
            </a:endParaRPr>
          </a:p>
          <a:p>
            <a:pPr marL="0" lvl="0" indent="0" algn="l" rtl="0">
              <a:spcBef>
                <a:spcPts val="0"/>
              </a:spcBef>
              <a:spcAft>
                <a:spcPts val="0"/>
              </a:spcAft>
              <a:buNone/>
            </a:pPr>
            <a:r>
              <a:rPr lang="ru" sz="2300">
                <a:solidFill>
                  <a:srgbClr val="006600"/>
                </a:solidFill>
                <a:latin typeface="Times New Roman"/>
                <a:ea typeface="Times New Roman"/>
                <a:cs typeface="Times New Roman"/>
                <a:sym typeface="Times New Roman"/>
              </a:rPr>
              <a:t>* былчыҥҥын эрчий.</a:t>
            </a:r>
            <a:endParaRPr sz="2300">
              <a:solidFill>
                <a:srgbClr val="006600"/>
              </a:solidFill>
              <a:latin typeface="Times New Roman"/>
              <a:ea typeface="Times New Roman"/>
              <a:cs typeface="Times New Roman"/>
              <a:sym typeface="Times New Roman"/>
            </a:endParaRPr>
          </a:p>
          <a:p>
            <a:pPr marL="0" lvl="0" indent="0" algn="l" rtl="0">
              <a:spcBef>
                <a:spcPts val="0"/>
              </a:spcBef>
              <a:spcAft>
                <a:spcPts val="0"/>
              </a:spcAft>
              <a:buNone/>
            </a:pPr>
            <a:r>
              <a:rPr lang="ru" sz="2300">
                <a:solidFill>
                  <a:srgbClr val="FF0000"/>
                </a:solidFill>
                <a:latin typeface="Times New Roman"/>
                <a:ea typeface="Times New Roman"/>
                <a:cs typeface="Times New Roman"/>
                <a:sym typeface="Times New Roman"/>
              </a:rPr>
              <a:t>Тулуурдах буол:</a:t>
            </a:r>
            <a:endParaRPr sz="2300">
              <a:solidFill>
                <a:srgbClr val="FF0000"/>
              </a:solidFill>
              <a:latin typeface="Times New Roman"/>
              <a:ea typeface="Times New Roman"/>
              <a:cs typeface="Times New Roman"/>
              <a:sym typeface="Times New Roman"/>
            </a:endParaRPr>
          </a:p>
          <a:p>
            <a:pPr marL="0" lvl="0" indent="0" algn="l" rtl="0">
              <a:spcBef>
                <a:spcPts val="0"/>
              </a:spcBef>
              <a:spcAft>
                <a:spcPts val="0"/>
              </a:spcAft>
              <a:buNone/>
            </a:pPr>
            <a:r>
              <a:rPr lang="ru" sz="2300">
                <a:solidFill>
                  <a:srgbClr val="006600"/>
                </a:solidFill>
                <a:latin typeface="Times New Roman"/>
                <a:ea typeface="Times New Roman"/>
                <a:cs typeface="Times New Roman"/>
                <a:sym typeface="Times New Roman"/>
              </a:rPr>
              <a:t>* хойутаама;</a:t>
            </a:r>
            <a:endParaRPr sz="2300">
              <a:solidFill>
                <a:srgbClr val="006600"/>
              </a:solidFill>
              <a:latin typeface="Times New Roman"/>
              <a:ea typeface="Times New Roman"/>
              <a:cs typeface="Times New Roman"/>
              <a:sym typeface="Times New Roman"/>
            </a:endParaRPr>
          </a:p>
          <a:p>
            <a:pPr marL="0" lvl="0" indent="0" algn="l" rtl="0">
              <a:spcBef>
                <a:spcPts val="0"/>
              </a:spcBef>
              <a:spcAft>
                <a:spcPts val="0"/>
              </a:spcAft>
              <a:buNone/>
            </a:pPr>
            <a:r>
              <a:rPr lang="ru" sz="2300">
                <a:solidFill>
                  <a:srgbClr val="006600"/>
                </a:solidFill>
                <a:latin typeface="Times New Roman"/>
                <a:ea typeface="Times New Roman"/>
                <a:cs typeface="Times New Roman"/>
                <a:sym typeface="Times New Roman"/>
              </a:rPr>
              <a:t>* тиэтэйимэ;</a:t>
            </a:r>
            <a:endParaRPr sz="2300">
              <a:solidFill>
                <a:srgbClr val="006600"/>
              </a:solidFill>
              <a:latin typeface="Times New Roman"/>
              <a:ea typeface="Times New Roman"/>
              <a:cs typeface="Times New Roman"/>
              <a:sym typeface="Times New Roman"/>
            </a:endParaRPr>
          </a:p>
          <a:p>
            <a:pPr marL="0" lvl="0" indent="0" algn="l" rtl="0">
              <a:spcBef>
                <a:spcPts val="0"/>
              </a:spcBef>
              <a:spcAft>
                <a:spcPts val="0"/>
              </a:spcAft>
              <a:buNone/>
            </a:pPr>
            <a:r>
              <a:rPr lang="ru" sz="2300">
                <a:solidFill>
                  <a:srgbClr val="006600"/>
                </a:solidFill>
                <a:latin typeface="Times New Roman"/>
                <a:ea typeface="Times New Roman"/>
                <a:cs typeface="Times New Roman"/>
                <a:sym typeface="Times New Roman"/>
              </a:rPr>
              <a:t>* тоҕооһу таба тут.</a:t>
            </a:r>
            <a:endParaRPr sz="2300">
              <a:solidFill>
                <a:srgbClr val="006600"/>
              </a:solidFill>
              <a:latin typeface="Times New Roman"/>
              <a:ea typeface="Times New Roman"/>
              <a:cs typeface="Times New Roman"/>
              <a:sym typeface="Times New Roman"/>
            </a:endParaRPr>
          </a:p>
          <a:p>
            <a:pPr marL="0" lvl="0" indent="0" algn="l" rtl="0">
              <a:spcBef>
                <a:spcPts val="0"/>
              </a:spcBef>
              <a:spcAft>
                <a:spcPts val="0"/>
              </a:spcAft>
              <a:buNone/>
            </a:pPr>
            <a:r>
              <a:rPr lang="ru" sz="2300">
                <a:solidFill>
                  <a:srgbClr val="006600"/>
                </a:solidFill>
                <a:latin typeface="Times New Roman"/>
                <a:ea typeface="Times New Roman"/>
                <a:cs typeface="Times New Roman"/>
                <a:sym typeface="Times New Roman"/>
              </a:rPr>
              <a:t>Л.А.Афанасьев-Тэрис</a:t>
            </a:r>
            <a:endParaRPr sz="2300">
              <a:solidFill>
                <a:srgbClr val="006600"/>
              </a:solidFill>
              <a:latin typeface="Times New Roman"/>
              <a:ea typeface="Times New Roman"/>
              <a:cs typeface="Times New Roman"/>
              <a:sym typeface="Times New Roman"/>
            </a:endParaRPr>
          </a:p>
          <a:p>
            <a:pPr marL="0" lvl="0" indent="0" algn="l" rtl="0">
              <a:spcBef>
                <a:spcPts val="0"/>
              </a:spcBef>
              <a:spcAft>
                <a:spcPts val="0"/>
              </a:spcAft>
              <a:buNone/>
            </a:pPr>
            <a:r>
              <a:rPr lang="ru" sz="2300">
                <a:solidFill>
                  <a:srgbClr val="006600"/>
                </a:solidFill>
                <a:latin typeface="Times New Roman"/>
                <a:ea typeface="Times New Roman"/>
                <a:cs typeface="Times New Roman"/>
                <a:sym typeface="Times New Roman"/>
              </a:rPr>
              <a:t>«63 өйдөбүл» кинигэтиттэн</a:t>
            </a:r>
            <a:endParaRPr sz="1300">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7"/>
          <p:cNvSpPr txBox="1"/>
          <p:nvPr/>
        </p:nvSpPr>
        <p:spPr>
          <a:xfrm>
            <a:off x="0" y="0"/>
            <a:ext cx="8790600" cy="5054100"/>
          </a:xfrm>
          <a:prstGeom prst="rect">
            <a:avLst/>
          </a:prstGeom>
          <a:noFill/>
          <a:ln>
            <a:noFill/>
          </a:ln>
        </p:spPr>
        <p:txBody>
          <a:bodyPr spcFirstLastPara="1" wrap="square" lIns="91425" tIns="91425" rIns="91425" bIns="91425" anchor="t" anchorCtr="0">
            <a:spAutoFit/>
          </a:bodyPr>
          <a:lstStyle/>
          <a:p>
            <a:pPr marL="139700" marR="139700" lvl="0" indent="0" algn="l" rtl="0">
              <a:lnSpc>
                <a:spcPct val="115000"/>
              </a:lnSpc>
              <a:spcBef>
                <a:spcPts val="0"/>
              </a:spcBef>
              <a:spcAft>
                <a:spcPts val="0"/>
              </a:spcAft>
              <a:buNone/>
            </a:pPr>
            <a:r>
              <a:rPr lang="ru" sz="1850" b="1">
                <a:solidFill>
                  <a:srgbClr val="0000FF"/>
                </a:solidFill>
                <a:highlight>
                  <a:srgbClr val="FFFFFF"/>
                </a:highlight>
                <a:latin typeface="Times New Roman"/>
                <a:ea typeface="Times New Roman"/>
                <a:cs typeface="Times New Roman"/>
                <a:sym typeface="Times New Roman"/>
              </a:rPr>
              <a:t>Бу ыйы </a:t>
            </a:r>
            <a:r>
              <a:rPr lang="ru" sz="1850" b="1" u="sng">
                <a:solidFill>
                  <a:srgbClr val="0000FF"/>
                </a:solidFill>
                <a:highlight>
                  <a:srgbClr val="FFFFFF"/>
                </a:highlight>
                <a:latin typeface="Times New Roman"/>
                <a:ea typeface="Times New Roman"/>
                <a:cs typeface="Times New Roman"/>
                <a:sym typeface="Times New Roman"/>
              </a:rPr>
              <a:t>Дьөһөгөй</a:t>
            </a:r>
            <a:r>
              <a:rPr lang="ru" sz="1850" b="1">
                <a:solidFill>
                  <a:srgbClr val="0000FF"/>
                </a:solidFill>
                <a:highlight>
                  <a:srgbClr val="FFFFFF"/>
                </a:highlight>
                <a:latin typeface="Times New Roman"/>
                <a:ea typeface="Times New Roman"/>
                <a:cs typeface="Times New Roman"/>
                <a:sym typeface="Times New Roman"/>
              </a:rPr>
              <a:t> арыаллыыр. Саас кэлэр, күн-түүн тэҥнэhэр, үлэҕэ-хамнаска ордук болҕомто ууруллар. </a:t>
            </a:r>
            <a:endParaRPr sz="1850" b="1">
              <a:solidFill>
                <a:srgbClr val="0000FF"/>
              </a:solidFill>
              <a:highlight>
                <a:srgbClr val="FFFFFF"/>
              </a:highlight>
              <a:latin typeface="Times New Roman"/>
              <a:ea typeface="Times New Roman"/>
              <a:cs typeface="Times New Roman"/>
              <a:sym typeface="Times New Roman"/>
            </a:endParaRPr>
          </a:p>
          <a:p>
            <a:pPr marL="139700" marR="139700" lvl="0" indent="0" algn="l" rtl="0">
              <a:lnSpc>
                <a:spcPct val="115000"/>
              </a:lnSpc>
              <a:spcBef>
                <a:spcPts val="0"/>
              </a:spcBef>
              <a:spcAft>
                <a:spcPts val="0"/>
              </a:spcAft>
              <a:buNone/>
            </a:pPr>
            <a:r>
              <a:rPr lang="ru" sz="1850" b="1">
                <a:solidFill>
                  <a:srgbClr val="0000FF"/>
                </a:solidFill>
                <a:highlight>
                  <a:srgbClr val="FFFFFF"/>
                </a:highlight>
                <a:latin typeface="Times New Roman"/>
                <a:ea typeface="Times New Roman"/>
                <a:cs typeface="Times New Roman"/>
                <a:sym typeface="Times New Roman"/>
              </a:rPr>
              <a:t>Дьөһөгөй (Айыы).</a:t>
            </a:r>
            <a:endParaRPr sz="1850" b="1">
              <a:solidFill>
                <a:srgbClr val="0000FF"/>
              </a:solidFill>
              <a:highlight>
                <a:srgbClr val="FFFFFF"/>
              </a:highlight>
              <a:latin typeface="Times New Roman"/>
              <a:ea typeface="Times New Roman"/>
              <a:cs typeface="Times New Roman"/>
              <a:sym typeface="Times New Roman"/>
            </a:endParaRPr>
          </a:p>
          <a:p>
            <a:pPr marL="139700" marR="139700" lvl="0" indent="0" algn="l" rtl="0">
              <a:lnSpc>
                <a:spcPct val="115000"/>
              </a:lnSpc>
              <a:spcBef>
                <a:spcPts val="0"/>
              </a:spcBef>
              <a:spcAft>
                <a:spcPts val="0"/>
              </a:spcAft>
              <a:buNone/>
            </a:pPr>
            <a:r>
              <a:rPr lang="ru" sz="1850" b="1">
                <a:solidFill>
                  <a:srgbClr val="0000FF"/>
                </a:solidFill>
                <a:highlight>
                  <a:srgbClr val="FFFFFF"/>
                </a:highlight>
                <a:latin typeface="Times New Roman"/>
                <a:ea typeface="Times New Roman"/>
                <a:cs typeface="Times New Roman"/>
                <a:sym typeface="Times New Roman"/>
              </a:rPr>
              <a:t>Соруга:</a:t>
            </a:r>
            <a:r>
              <a:rPr lang="ru" sz="1850">
                <a:solidFill>
                  <a:srgbClr val="0000FF"/>
                </a:solidFill>
                <a:highlight>
                  <a:srgbClr val="FFFFFF"/>
                </a:highlight>
                <a:latin typeface="Times New Roman"/>
                <a:ea typeface="Times New Roman"/>
                <a:cs typeface="Times New Roman"/>
                <a:sym typeface="Times New Roman"/>
              </a:rPr>
              <a:t> хаһаайыстыбаны тэрийэр, дьиэни-уоту туругурдар.</a:t>
            </a:r>
            <a:endParaRPr sz="1850">
              <a:solidFill>
                <a:srgbClr val="0000FF"/>
              </a:solidFill>
              <a:highlight>
                <a:srgbClr val="FFFFFF"/>
              </a:highlight>
              <a:latin typeface="Times New Roman"/>
              <a:ea typeface="Times New Roman"/>
              <a:cs typeface="Times New Roman"/>
              <a:sym typeface="Times New Roman"/>
            </a:endParaRPr>
          </a:p>
          <a:p>
            <a:pPr marL="139700" marR="139700" lvl="0" indent="0" algn="l" rtl="0">
              <a:lnSpc>
                <a:spcPct val="115000"/>
              </a:lnSpc>
              <a:spcBef>
                <a:spcPts val="0"/>
              </a:spcBef>
              <a:spcAft>
                <a:spcPts val="0"/>
              </a:spcAft>
              <a:buNone/>
            </a:pPr>
            <a:r>
              <a:rPr lang="ru" sz="1850" b="1">
                <a:solidFill>
                  <a:srgbClr val="0000FF"/>
                </a:solidFill>
                <a:highlight>
                  <a:srgbClr val="FFFFFF"/>
                </a:highlight>
                <a:latin typeface="Times New Roman"/>
                <a:ea typeface="Times New Roman"/>
                <a:cs typeface="Times New Roman"/>
                <a:sym typeface="Times New Roman"/>
              </a:rPr>
              <a:t>Сүрүн туома: </a:t>
            </a:r>
            <a:r>
              <a:rPr lang="ru" sz="1850">
                <a:solidFill>
                  <a:srgbClr val="0000FF"/>
                </a:solidFill>
                <a:highlight>
                  <a:srgbClr val="FFFFFF"/>
                </a:highlight>
                <a:latin typeface="Times New Roman"/>
                <a:ea typeface="Times New Roman"/>
                <a:cs typeface="Times New Roman"/>
                <a:sym typeface="Times New Roman"/>
              </a:rPr>
              <a:t>Ытык Дабадыыта</a:t>
            </a:r>
            <a:endParaRPr sz="1850">
              <a:solidFill>
                <a:srgbClr val="0000FF"/>
              </a:solidFill>
              <a:highlight>
                <a:srgbClr val="FFFFFF"/>
              </a:highlight>
              <a:latin typeface="Times New Roman"/>
              <a:ea typeface="Times New Roman"/>
              <a:cs typeface="Times New Roman"/>
              <a:sym typeface="Times New Roman"/>
            </a:endParaRPr>
          </a:p>
          <a:p>
            <a:pPr marL="139700" marR="139700" lvl="0" indent="0" algn="l" rtl="0">
              <a:lnSpc>
                <a:spcPct val="115000"/>
              </a:lnSpc>
              <a:spcBef>
                <a:spcPts val="0"/>
              </a:spcBef>
              <a:spcAft>
                <a:spcPts val="0"/>
              </a:spcAft>
              <a:buNone/>
            </a:pPr>
            <a:r>
              <a:rPr lang="ru" sz="1850">
                <a:solidFill>
                  <a:srgbClr val="0000FF"/>
                </a:solidFill>
                <a:highlight>
                  <a:srgbClr val="FFFFFF"/>
                </a:highlight>
                <a:latin typeface="Times New Roman"/>
                <a:ea typeface="Times New Roman"/>
                <a:cs typeface="Times New Roman"/>
                <a:sym typeface="Times New Roman"/>
              </a:rPr>
              <a:t>Хас биирдии айыы биир курдук буолан баран сэттэ  дьүһүннээх  - онон, хас биирдии халлааҥҥа сэттэлии ыал олорор.</a:t>
            </a:r>
            <a:endParaRPr sz="1850">
              <a:solidFill>
                <a:srgbClr val="0000FF"/>
              </a:solidFill>
              <a:highlight>
                <a:srgbClr val="FFFFFF"/>
              </a:highlight>
              <a:latin typeface="Times New Roman"/>
              <a:ea typeface="Times New Roman"/>
              <a:cs typeface="Times New Roman"/>
              <a:sym typeface="Times New Roman"/>
            </a:endParaRPr>
          </a:p>
          <a:p>
            <a:pPr marL="139700" marR="139700" lvl="0" indent="0" algn="l" rtl="0">
              <a:lnSpc>
                <a:spcPct val="115000"/>
              </a:lnSpc>
              <a:spcBef>
                <a:spcPts val="0"/>
              </a:spcBef>
              <a:spcAft>
                <a:spcPts val="0"/>
              </a:spcAft>
              <a:buNone/>
            </a:pPr>
            <a:r>
              <a:rPr lang="ru" sz="1850" b="1">
                <a:solidFill>
                  <a:srgbClr val="0000FF"/>
                </a:solidFill>
                <a:highlight>
                  <a:srgbClr val="FFFFFF"/>
                </a:highlight>
                <a:latin typeface="Times New Roman"/>
                <a:ea typeface="Times New Roman"/>
                <a:cs typeface="Times New Roman"/>
                <a:sym typeface="Times New Roman"/>
              </a:rPr>
              <a:t>1) Аан Дьөһөгөй</a:t>
            </a:r>
            <a:endParaRPr sz="1850" b="1">
              <a:solidFill>
                <a:srgbClr val="0000FF"/>
              </a:solidFill>
              <a:highlight>
                <a:srgbClr val="FFFFFF"/>
              </a:highlight>
              <a:latin typeface="Times New Roman"/>
              <a:ea typeface="Times New Roman"/>
              <a:cs typeface="Times New Roman"/>
              <a:sym typeface="Times New Roman"/>
            </a:endParaRPr>
          </a:p>
          <a:p>
            <a:pPr marL="139700" marR="139700" lvl="0" indent="0" algn="l" rtl="0">
              <a:lnSpc>
                <a:spcPct val="115000"/>
              </a:lnSpc>
              <a:spcBef>
                <a:spcPts val="0"/>
              </a:spcBef>
              <a:spcAft>
                <a:spcPts val="0"/>
              </a:spcAft>
              <a:buNone/>
            </a:pPr>
            <a:r>
              <a:rPr lang="ru" sz="1850" b="1" i="1">
                <a:solidFill>
                  <a:srgbClr val="0000FF"/>
                </a:solidFill>
                <a:highlight>
                  <a:srgbClr val="FFFFFF"/>
                </a:highlight>
                <a:latin typeface="Times New Roman"/>
                <a:ea typeface="Times New Roman"/>
                <a:cs typeface="Times New Roman"/>
                <a:sym typeface="Times New Roman"/>
              </a:rPr>
              <a:t>сүрүн туома:</a:t>
            </a:r>
            <a:r>
              <a:rPr lang="ru" sz="1850">
                <a:solidFill>
                  <a:srgbClr val="0000FF"/>
                </a:solidFill>
                <a:highlight>
                  <a:srgbClr val="FFFFFF"/>
                </a:highlight>
                <a:latin typeface="Times New Roman"/>
                <a:ea typeface="Times New Roman"/>
                <a:cs typeface="Times New Roman"/>
                <a:sym typeface="Times New Roman"/>
              </a:rPr>
              <a:t> Дьөһөгөйү олордуу</a:t>
            </a:r>
            <a:endParaRPr sz="1850">
              <a:solidFill>
                <a:srgbClr val="0000FF"/>
              </a:solidFill>
              <a:highlight>
                <a:srgbClr val="FFFFFF"/>
              </a:highlight>
              <a:latin typeface="Times New Roman"/>
              <a:ea typeface="Times New Roman"/>
              <a:cs typeface="Times New Roman"/>
              <a:sym typeface="Times New Roman"/>
            </a:endParaRPr>
          </a:p>
          <a:p>
            <a:pPr marL="139700" marR="139700" lvl="0" indent="0" algn="l" rtl="0">
              <a:lnSpc>
                <a:spcPct val="115000"/>
              </a:lnSpc>
              <a:spcBef>
                <a:spcPts val="0"/>
              </a:spcBef>
              <a:spcAft>
                <a:spcPts val="0"/>
              </a:spcAft>
              <a:buNone/>
            </a:pPr>
            <a:r>
              <a:rPr lang="ru" sz="1850" b="1" i="1">
                <a:solidFill>
                  <a:srgbClr val="0000FF"/>
                </a:solidFill>
                <a:highlight>
                  <a:srgbClr val="FFFFFF"/>
                </a:highlight>
                <a:latin typeface="Times New Roman"/>
                <a:ea typeface="Times New Roman"/>
                <a:cs typeface="Times New Roman"/>
                <a:sym typeface="Times New Roman"/>
              </a:rPr>
              <a:t>аан алгы</a:t>
            </a:r>
            <a:r>
              <a:rPr lang="ru" sz="1850" i="1">
                <a:solidFill>
                  <a:srgbClr val="0000FF"/>
                </a:solidFill>
                <a:highlight>
                  <a:srgbClr val="FFFFFF"/>
                </a:highlight>
                <a:latin typeface="Times New Roman"/>
                <a:ea typeface="Times New Roman"/>
                <a:cs typeface="Times New Roman"/>
                <a:sym typeface="Times New Roman"/>
              </a:rPr>
              <a:t>һ</a:t>
            </a:r>
            <a:r>
              <a:rPr lang="ru" sz="1850" b="1" i="1">
                <a:solidFill>
                  <a:srgbClr val="0000FF"/>
                </a:solidFill>
                <a:highlight>
                  <a:srgbClr val="FFFFFF"/>
                </a:highlight>
                <a:latin typeface="Times New Roman"/>
                <a:ea typeface="Times New Roman"/>
                <a:cs typeface="Times New Roman"/>
                <a:sym typeface="Times New Roman"/>
              </a:rPr>
              <a:t>а:</a:t>
            </a:r>
            <a:r>
              <a:rPr lang="ru" sz="1850" i="1">
                <a:solidFill>
                  <a:srgbClr val="0000FF"/>
                </a:solidFill>
                <a:highlight>
                  <a:srgbClr val="FFFFFF"/>
                </a:highlight>
                <a:latin typeface="Times New Roman"/>
                <a:ea typeface="Times New Roman"/>
                <a:cs typeface="Times New Roman"/>
                <a:sym typeface="Times New Roman"/>
              </a:rPr>
              <a:t> </a:t>
            </a:r>
            <a:r>
              <a:rPr lang="ru" sz="1850">
                <a:solidFill>
                  <a:srgbClr val="0000FF"/>
                </a:solidFill>
                <a:highlight>
                  <a:srgbClr val="FFFFFF"/>
                </a:highlight>
                <a:latin typeface="Times New Roman"/>
                <a:ea typeface="Times New Roman"/>
                <a:cs typeface="Times New Roman"/>
                <a:sym typeface="Times New Roman"/>
              </a:rPr>
              <a:t>Дьөһөгөй аартыга тэлэлиинин</a:t>
            </a:r>
            <a:endParaRPr sz="1850">
              <a:solidFill>
                <a:srgbClr val="0000FF"/>
              </a:solidFill>
              <a:highlight>
                <a:srgbClr val="FFFFFF"/>
              </a:highlight>
              <a:latin typeface="Times New Roman"/>
              <a:ea typeface="Times New Roman"/>
              <a:cs typeface="Times New Roman"/>
              <a:sym typeface="Times New Roman"/>
            </a:endParaRPr>
          </a:p>
          <a:p>
            <a:pPr marL="139700" marR="139700" lvl="0" indent="0" algn="l" rtl="0">
              <a:lnSpc>
                <a:spcPct val="115000"/>
              </a:lnSpc>
              <a:spcBef>
                <a:spcPts val="0"/>
              </a:spcBef>
              <a:spcAft>
                <a:spcPts val="0"/>
              </a:spcAft>
              <a:buNone/>
            </a:pPr>
            <a:r>
              <a:rPr lang="ru" sz="1850" b="1" i="1">
                <a:solidFill>
                  <a:srgbClr val="0000FF"/>
                </a:solidFill>
                <a:highlight>
                  <a:srgbClr val="FFFFFF"/>
                </a:highlight>
                <a:latin typeface="Times New Roman"/>
                <a:ea typeface="Times New Roman"/>
                <a:cs typeface="Times New Roman"/>
                <a:sym typeface="Times New Roman"/>
              </a:rPr>
              <a:t>кэс тыла:</a:t>
            </a:r>
            <a:r>
              <a:rPr lang="ru" sz="1850" i="1">
                <a:solidFill>
                  <a:srgbClr val="0000FF"/>
                </a:solidFill>
                <a:highlight>
                  <a:srgbClr val="FFFFFF"/>
                </a:highlight>
                <a:latin typeface="Times New Roman"/>
                <a:ea typeface="Times New Roman"/>
                <a:cs typeface="Times New Roman"/>
                <a:sym typeface="Times New Roman"/>
              </a:rPr>
              <a:t> </a:t>
            </a:r>
            <a:r>
              <a:rPr lang="ru" sz="1850" b="1">
                <a:solidFill>
                  <a:srgbClr val="0000FF"/>
                </a:solidFill>
                <a:highlight>
                  <a:srgbClr val="FFFFFF"/>
                </a:highlight>
                <a:latin typeface="Times New Roman"/>
                <a:ea typeface="Times New Roman"/>
                <a:cs typeface="Times New Roman"/>
                <a:sym typeface="Times New Roman"/>
              </a:rPr>
              <a:t>Кыахтаах буол</a:t>
            </a:r>
            <a:endParaRPr sz="1850" b="1">
              <a:solidFill>
                <a:srgbClr val="0000FF"/>
              </a:solidFill>
              <a:highlight>
                <a:srgbClr val="FFFFFF"/>
              </a:highlight>
              <a:latin typeface="Times New Roman"/>
              <a:ea typeface="Times New Roman"/>
              <a:cs typeface="Times New Roman"/>
              <a:sym typeface="Times New Roman"/>
            </a:endParaRPr>
          </a:p>
          <a:p>
            <a:pPr marL="139700" marR="139700" lvl="0" indent="0" algn="l" rtl="0">
              <a:lnSpc>
                <a:spcPct val="115000"/>
              </a:lnSpc>
              <a:spcBef>
                <a:spcPts val="0"/>
              </a:spcBef>
              <a:spcAft>
                <a:spcPts val="0"/>
              </a:spcAft>
              <a:buNone/>
            </a:pPr>
            <a:r>
              <a:rPr lang="ru" sz="1850" b="1">
                <a:solidFill>
                  <a:srgbClr val="0000FF"/>
                </a:solidFill>
                <a:highlight>
                  <a:srgbClr val="FFFFFF"/>
                </a:highlight>
                <a:latin typeface="Times New Roman"/>
                <a:ea typeface="Times New Roman"/>
                <a:cs typeface="Times New Roman"/>
                <a:sym typeface="Times New Roman"/>
              </a:rPr>
              <a:t>2) Күүс Дьөһөгөй</a:t>
            </a:r>
            <a:endParaRPr sz="1850" b="1">
              <a:solidFill>
                <a:srgbClr val="0000FF"/>
              </a:solidFill>
              <a:highlight>
                <a:srgbClr val="FFFFFF"/>
              </a:highlight>
              <a:latin typeface="Times New Roman"/>
              <a:ea typeface="Times New Roman"/>
              <a:cs typeface="Times New Roman"/>
              <a:sym typeface="Times New Roman"/>
            </a:endParaRPr>
          </a:p>
          <a:p>
            <a:pPr marL="139700" marR="139700" lvl="0" indent="0" algn="l" rtl="0">
              <a:lnSpc>
                <a:spcPct val="115000"/>
              </a:lnSpc>
              <a:spcBef>
                <a:spcPts val="0"/>
              </a:spcBef>
              <a:spcAft>
                <a:spcPts val="0"/>
              </a:spcAft>
              <a:buNone/>
            </a:pPr>
            <a:r>
              <a:rPr lang="ru" sz="1850">
                <a:solidFill>
                  <a:srgbClr val="0000FF"/>
                </a:solidFill>
                <a:highlight>
                  <a:srgbClr val="FFFFFF"/>
                </a:highlight>
                <a:latin typeface="Times New Roman"/>
                <a:ea typeface="Times New Roman"/>
                <a:cs typeface="Times New Roman"/>
                <a:sym typeface="Times New Roman"/>
              </a:rPr>
              <a:t>сүрүн туома: Күүһү ылыы</a:t>
            </a:r>
            <a:endParaRPr sz="1850">
              <a:solidFill>
                <a:srgbClr val="0000FF"/>
              </a:solidFill>
              <a:highlight>
                <a:srgbClr val="FFFFFF"/>
              </a:highlight>
              <a:latin typeface="Times New Roman"/>
              <a:ea typeface="Times New Roman"/>
              <a:cs typeface="Times New Roman"/>
              <a:sym typeface="Times New Roman"/>
            </a:endParaRPr>
          </a:p>
          <a:p>
            <a:pPr marL="139700" marR="139700" lvl="0" indent="0" algn="l" rtl="0">
              <a:lnSpc>
                <a:spcPct val="115000"/>
              </a:lnSpc>
              <a:spcBef>
                <a:spcPts val="0"/>
              </a:spcBef>
              <a:spcAft>
                <a:spcPts val="0"/>
              </a:spcAft>
              <a:buNone/>
            </a:pPr>
            <a:r>
              <a:rPr lang="ru" sz="1850">
                <a:solidFill>
                  <a:srgbClr val="0000FF"/>
                </a:solidFill>
                <a:highlight>
                  <a:srgbClr val="FFFFFF"/>
                </a:highlight>
                <a:latin typeface="Times New Roman"/>
                <a:ea typeface="Times New Roman"/>
                <a:cs typeface="Times New Roman"/>
                <a:sym typeface="Times New Roman"/>
              </a:rPr>
              <a:t>аан алгыһа: өһүллүбэт күүстэн, эстибэт сэниэлэн</a:t>
            </a:r>
            <a:endParaRPr sz="1850">
              <a:solidFill>
                <a:srgbClr val="0000FF"/>
              </a:solidFill>
              <a:highlight>
                <a:srgbClr val="FFFFFF"/>
              </a:highlight>
              <a:latin typeface="Times New Roman"/>
              <a:ea typeface="Times New Roman"/>
              <a:cs typeface="Times New Roman"/>
              <a:sym typeface="Times New Roman"/>
            </a:endParaRPr>
          </a:p>
          <a:p>
            <a:pPr marL="139700" marR="139700" lvl="0" indent="0" algn="l" rtl="0">
              <a:lnSpc>
                <a:spcPct val="115000"/>
              </a:lnSpc>
              <a:spcBef>
                <a:spcPts val="0"/>
              </a:spcBef>
              <a:spcAft>
                <a:spcPts val="0"/>
              </a:spcAft>
              <a:buNone/>
            </a:pPr>
            <a:r>
              <a:rPr lang="ru" sz="1850">
                <a:solidFill>
                  <a:srgbClr val="0000FF"/>
                </a:solidFill>
                <a:highlight>
                  <a:srgbClr val="FFFFFF"/>
                </a:highlight>
                <a:latin typeface="Times New Roman"/>
                <a:ea typeface="Times New Roman"/>
                <a:cs typeface="Times New Roman"/>
                <a:sym typeface="Times New Roman"/>
              </a:rPr>
              <a:t>кэс тыла: </a:t>
            </a:r>
            <a:r>
              <a:rPr lang="ru" sz="1850" b="1">
                <a:solidFill>
                  <a:srgbClr val="0000FF"/>
                </a:solidFill>
                <a:highlight>
                  <a:srgbClr val="FFFFFF"/>
                </a:highlight>
                <a:latin typeface="Times New Roman"/>
                <a:ea typeface="Times New Roman"/>
                <a:cs typeface="Times New Roman"/>
                <a:sym typeface="Times New Roman"/>
              </a:rPr>
              <a:t>Хапсаҕай буол</a:t>
            </a:r>
            <a:endParaRPr sz="1850" b="1">
              <a:solidFill>
                <a:srgbClr val="0000FF"/>
              </a:solidFill>
              <a:highlight>
                <a:srgbClr val="FFFFFF"/>
              </a:highlight>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8"/>
          <p:cNvSpPr txBox="1"/>
          <p:nvPr/>
        </p:nvSpPr>
        <p:spPr>
          <a:xfrm>
            <a:off x="0" y="0"/>
            <a:ext cx="8871000" cy="4962867"/>
          </a:xfrm>
          <a:prstGeom prst="rect">
            <a:avLst/>
          </a:prstGeom>
          <a:noFill/>
          <a:ln>
            <a:noFill/>
          </a:ln>
        </p:spPr>
        <p:txBody>
          <a:bodyPr spcFirstLastPara="1" wrap="square" lIns="91425" tIns="91425" rIns="91425" bIns="91425" anchor="t" anchorCtr="0">
            <a:spAutoFit/>
          </a:bodyPr>
          <a:lstStyle/>
          <a:p>
            <a:pPr marL="139700" marR="139700" lvl="0" indent="0" algn="l" rtl="0">
              <a:lnSpc>
                <a:spcPct val="115000"/>
              </a:lnSpc>
              <a:spcBef>
                <a:spcPts val="0"/>
              </a:spcBef>
              <a:spcAft>
                <a:spcPts val="0"/>
              </a:spcAft>
              <a:buNone/>
            </a:pPr>
            <a:r>
              <a:rPr lang="ru" sz="2250" b="1" dirty="0">
                <a:solidFill>
                  <a:srgbClr val="0000FF"/>
                </a:solidFill>
                <a:highlight>
                  <a:srgbClr val="FFFFFF"/>
                </a:highlight>
                <a:latin typeface="Times New Roman"/>
                <a:ea typeface="Times New Roman"/>
                <a:cs typeface="Times New Roman"/>
                <a:sym typeface="Times New Roman"/>
              </a:rPr>
              <a:t>3) Тулуур Дьөһөгөй</a:t>
            </a:r>
            <a:endParaRPr sz="2250" b="1">
              <a:solidFill>
                <a:srgbClr val="0000FF"/>
              </a:solidFill>
              <a:highlight>
                <a:srgbClr val="FFFFFF"/>
              </a:highlight>
              <a:latin typeface="Times New Roman"/>
              <a:ea typeface="Times New Roman"/>
              <a:cs typeface="Times New Roman"/>
              <a:sym typeface="Times New Roman"/>
            </a:endParaRPr>
          </a:p>
          <a:p>
            <a:pPr marL="139700" marR="139700" lvl="0" indent="0" algn="l" rtl="0">
              <a:lnSpc>
                <a:spcPct val="115000"/>
              </a:lnSpc>
              <a:spcBef>
                <a:spcPts val="0"/>
              </a:spcBef>
              <a:spcAft>
                <a:spcPts val="0"/>
              </a:spcAft>
              <a:buNone/>
            </a:pPr>
            <a:r>
              <a:rPr lang="ru" sz="2250" dirty="0">
                <a:solidFill>
                  <a:srgbClr val="0000FF"/>
                </a:solidFill>
                <a:highlight>
                  <a:srgbClr val="FFFFFF"/>
                </a:highlight>
                <a:latin typeface="Times New Roman"/>
                <a:ea typeface="Times New Roman"/>
                <a:cs typeface="Times New Roman"/>
                <a:sym typeface="Times New Roman"/>
              </a:rPr>
              <a:t>сүрүн туома: Ытык дабатыы</a:t>
            </a:r>
            <a:endParaRPr sz="2250">
              <a:solidFill>
                <a:srgbClr val="0000FF"/>
              </a:solidFill>
              <a:highlight>
                <a:srgbClr val="FFFFFF"/>
              </a:highlight>
              <a:latin typeface="Times New Roman"/>
              <a:ea typeface="Times New Roman"/>
              <a:cs typeface="Times New Roman"/>
              <a:sym typeface="Times New Roman"/>
            </a:endParaRPr>
          </a:p>
          <a:p>
            <a:pPr marL="139700" marR="139700" lvl="0" indent="0" algn="l" rtl="0">
              <a:lnSpc>
                <a:spcPct val="115000"/>
              </a:lnSpc>
              <a:spcBef>
                <a:spcPts val="0"/>
              </a:spcBef>
              <a:spcAft>
                <a:spcPts val="0"/>
              </a:spcAft>
              <a:buNone/>
            </a:pPr>
            <a:r>
              <a:rPr lang="ru" sz="2250" dirty="0">
                <a:solidFill>
                  <a:srgbClr val="0000FF"/>
                </a:solidFill>
                <a:highlight>
                  <a:srgbClr val="FFFFFF"/>
                </a:highlight>
                <a:latin typeface="Times New Roman"/>
                <a:ea typeface="Times New Roman"/>
                <a:cs typeface="Times New Roman"/>
                <a:sym typeface="Times New Roman"/>
              </a:rPr>
              <a:t>аан алгыһа: Туулууруҥ </a:t>
            </a:r>
            <a:r>
              <a:rPr lang="ru" sz="2250" dirty="0" smtClean="0">
                <a:solidFill>
                  <a:srgbClr val="0000FF"/>
                </a:solidFill>
                <a:highlight>
                  <a:srgbClr val="FFFFFF"/>
                </a:highlight>
                <a:latin typeface="Times New Roman"/>
                <a:ea typeface="Times New Roman"/>
                <a:cs typeface="Times New Roman"/>
                <a:sym typeface="Times New Roman"/>
              </a:rPr>
              <a:t>булгуруйбатын</a:t>
            </a:r>
            <a:endParaRPr sz="2250">
              <a:solidFill>
                <a:srgbClr val="0000FF"/>
              </a:solidFill>
              <a:highlight>
                <a:srgbClr val="FFFFFF"/>
              </a:highlight>
              <a:latin typeface="Times New Roman"/>
              <a:ea typeface="Times New Roman"/>
              <a:cs typeface="Times New Roman"/>
              <a:sym typeface="Times New Roman"/>
            </a:endParaRPr>
          </a:p>
          <a:p>
            <a:pPr marL="139700" marR="139700" lvl="0" indent="0" algn="l" rtl="0">
              <a:lnSpc>
                <a:spcPct val="115000"/>
              </a:lnSpc>
              <a:spcBef>
                <a:spcPts val="0"/>
              </a:spcBef>
              <a:spcAft>
                <a:spcPts val="0"/>
              </a:spcAft>
              <a:buNone/>
            </a:pPr>
            <a:r>
              <a:rPr lang="ru" sz="2250" dirty="0">
                <a:solidFill>
                  <a:srgbClr val="0000FF"/>
                </a:solidFill>
                <a:highlight>
                  <a:srgbClr val="FFFFFF"/>
                </a:highlight>
                <a:latin typeface="Times New Roman"/>
                <a:ea typeface="Times New Roman"/>
                <a:cs typeface="Times New Roman"/>
                <a:sym typeface="Times New Roman"/>
              </a:rPr>
              <a:t>кэс тыла: </a:t>
            </a:r>
            <a:r>
              <a:rPr lang="ru" sz="2250" b="1" dirty="0">
                <a:solidFill>
                  <a:srgbClr val="0000FF"/>
                </a:solidFill>
                <a:highlight>
                  <a:srgbClr val="FFFFFF"/>
                </a:highlight>
                <a:latin typeface="Times New Roman"/>
                <a:ea typeface="Times New Roman"/>
                <a:cs typeface="Times New Roman"/>
                <a:sym typeface="Times New Roman"/>
              </a:rPr>
              <a:t>Тулуурдаах </a:t>
            </a:r>
            <a:r>
              <a:rPr lang="ru" sz="2250" b="1" dirty="0" smtClean="0">
                <a:solidFill>
                  <a:srgbClr val="0000FF"/>
                </a:solidFill>
                <a:highlight>
                  <a:srgbClr val="FFFFFF"/>
                </a:highlight>
                <a:latin typeface="Times New Roman"/>
                <a:ea typeface="Times New Roman"/>
                <a:cs typeface="Times New Roman"/>
                <a:sym typeface="Times New Roman"/>
              </a:rPr>
              <a:t>буол</a:t>
            </a:r>
            <a:endParaRPr sz="2250" b="1">
              <a:solidFill>
                <a:srgbClr val="0000FF"/>
              </a:solidFill>
              <a:highlight>
                <a:srgbClr val="FFFFFF"/>
              </a:highlight>
              <a:latin typeface="Times New Roman"/>
              <a:ea typeface="Times New Roman"/>
              <a:cs typeface="Times New Roman"/>
              <a:sym typeface="Times New Roman"/>
            </a:endParaRPr>
          </a:p>
          <a:p>
            <a:pPr marL="139700" marR="139700">
              <a:lnSpc>
                <a:spcPct val="115000"/>
              </a:lnSpc>
            </a:pPr>
            <a:r>
              <a:rPr lang="ru" sz="2250" b="1" dirty="0">
                <a:solidFill>
                  <a:srgbClr val="0000FF"/>
                </a:solidFill>
                <a:highlight>
                  <a:srgbClr val="FFFFFF"/>
                </a:highlight>
                <a:latin typeface="Times New Roman"/>
                <a:ea typeface="Times New Roman"/>
                <a:cs typeface="Times New Roman"/>
                <a:sym typeface="Times New Roman"/>
              </a:rPr>
              <a:t>4) Албас </a:t>
            </a:r>
            <a:r>
              <a:rPr lang="ru" sz="2250" b="1" dirty="0" smtClean="0">
                <a:solidFill>
                  <a:srgbClr val="0000FF"/>
                </a:solidFill>
                <a:highlight>
                  <a:srgbClr val="FFFFFF"/>
                </a:highlight>
                <a:latin typeface="Times New Roman"/>
                <a:ea typeface="Times New Roman"/>
                <a:cs typeface="Times New Roman"/>
                <a:sym typeface="Times New Roman"/>
              </a:rPr>
              <a:t>Дьөһөгөй</a:t>
            </a:r>
            <a:endParaRPr sz="2250" b="1">
              <a:solidFill>
                <a:srgbClr val="0000FF"/>
              </a:solidFill>
              <a:highlight>
                <a:srgbClr val="FFFFFF"/>
              </a:highlight>
              <a:latin typeface="Times New Roman"/>
              <a:ea typeface="Times New Roman"/>
              <a:cs typeface="Times New Roman"/>
              <a:sym typeface="Times New Roman"/>
            </a:endParaRPr>
          </a:p>
          <a:p>
            <a:pPr marL="139700" marR="139700">
              <a:lnSpc>
                <a:spcPct val="115000"/>
              </a:lnSpc>
            </a:pPr>
            <a:r>
              <a:rPr lang="ru" sz="2250" dirty="0">
                <a:solidFill>
                  <a:srgbClr val="0000FF"/>
                </a:solidFill>
                <a:highlight>
                  <a:srgbClr val="FFFFFF"/>
                </a:highlight>
                <a:latin typeface="Times New Roman"/>
                <a:ea typeface="Times New Roman"/>
                <a:cs typeface="Times New Roman"/>
                <a:sym typeface="Times New Roman"/>
              </a:rPr>
              <a:t>сүрүн туома: Албаска </a:t>
            </a:r>
            <a:r>
              <a:rPr lang="ru" sz="2250" dirty="0" smtClean="0">
                <a:solidFill>
                  <a:srgbClr val="0000FF"/>
                </a:solidFill>
                <a:highlight>
                  <a:srgbClr val="FFFFFF"/>
                </a:highlight>
                <a:latin typeface="Times New Roman"/>
                <a:ea typeface="Times New Roman"/>
                <a:cs typeface="Times New Roman"/>
                <a:sym typeface="Times New Roman"/>
              </a:rPr>
              <a:t>алкыйыы</a:t>
            </a:r>
            <a:endParaRPr sz="2250">
              <a:solidFill>
                <a:srgbClr val="0000FF"/>
              </a:solidFill>
              <a:highlight>
                <a:srgbClr val="FFFFFF"/>
              </a:highlight>
              <a:latin typeface="Times New Roman"/>
              <a:ea typeface="Times New Roman"/>
              <a:cs typeface="Times New Roman"/>
              <a:sym typeface="Times New Roman"/>
            </a:endParaRPr>
          </a:p>
          <a:p>
            <a:pPr marL="139700" marR="139700" lvl="0" indent="0" algn="l" rtl="0">
              <a:lnSpc>
                <a:spcPct val="115000"/>
              </a:lnSpc>
              <a:spcBef>
                <a:spcPts val="0"/>
              </a:spcBef>
              <a:spcAft>
                <a:spcPts val="0"/>
              </a:spcAft>
              <a:buNone/>
            </a:pPr>
            <a:r>
              <a:rPr lang="ru" sz="2250" dirty="0">
                <a:solidFill>
                  <a:srgbClr val="0000FF"/>
                </a:solidFill>
                <a:highlight>
                  <a:srgbClr val="FFFFFF"/>
                </a:highlight>
                <a:latin typeface="Times New Roman"/>
                <a:ea typeface="Times New Roman"/>
                <a:cs typeface="Times New Roman"/>
                <a:sym typeface="Times New Roman"/>
              </a:rPr>
              <a:t>аан алгыһа: 88 албастан</a:t>
            </a:r>
            <a:endParaRPr sz="2250">
              <a:solidFill>
                <a:srgbClr val="0000FF"/>
              </a:solidFill>
              <a:highlight>
                <a:srgbClr val="FFFFFF"/>
              </a:highlight>
              <a:latin typeface="Times New Roman"/>
              <a:ea typeface="Times New Roman"/>
              <a:cs typeface="Times New Roman"/>
              <a:sym typeface="Times New Roman"/>
            </a:endParaRPr>
          </a:p>
          <a:p>
            <a:pPr marL="139700" marR="139700" lvl="0" indent="0" algn="l" rtl="0">
              <a:lnSpc>
                <a:spcPct val="115000"/>
              </a:lnSpc>
              <a:spcBef>
                <a:spcPts val="0"/>
              </a:spcBef>
              <a:spcAft>
                <a:spcPts val="0"/>
              </a:spcAft>
              <a:buNone/>
            </a:pPr>
            <a:r>
              <a:rPr lang="ru" sz="2250" dirty="0">
                <a:solidFill>
                  <a:srgbClr val="0000FF"/>
                </a:solidFill>
                <a:highlight>
                  <a:srgbClr val="FFFFFF"/>
                </a:highlight>
                <a:latin typeface="Times New Roman"/>
                <a:ea typeface="Times New Roman"/>
                <a:cs typeface="Times New Roman"/>
                <a:sym typeface="Times New Roman"/>
              </a:rPr>
              <a:t>кэс тыла: </a:t>
            </a:r>
            <a:r>
              <a:rPr lang="ru" sz="2250" b="1" dirty="0">
                <a:solidFill>
                  <a:srgbClr val="0000FF"/>
                </a:solidFill>
                <a:highlight>
                  <a:srgbClr val="FFFFFF"/>
                </a:highlight>
                <a:latin typeface="Times New Roman"/>
                <a:ea typeface="Times New Roman"/>
                <a:cs typeface="Times New Roman"/>
                <a:sym typeface="Times New Roman"/>
              </a:rPr>
              <a:t>Албастаах буол</a:t>
            </a:r>
            <a:endParaRPr sz="2250" b="1">
              <a:solidFill>
                <a:srgbClr val="0000FF"/>
              </a:solidFill>
              <a:highlight>
                <a:srgbClr val="FFFFFF"/>
              </a:highlight>
              <a:latin typeface="Times New Roman"/>
              <a:ea typeface="Times New Roman"/>
              <a:cs typeface="Times New Roman"/>
              <a:sym typeface="Times New Roman"/>
            </a:endParaRPr>
          </a:p>
          <a:p>
            <a:pPr marL="139700" marR="139700" lvl="0" indent="0" algn="l" rtl="0">
              <a:lnSpc>
                <a:spcPct val="115000"/>
              </a:lnSpc>
              <a:spcBef>
                <a:spcPts val="0"/>
              </a:spcBef>
              <a:spcAft>
                <a:spcPts val="0"/>
              </a:spcAft>
              <a:buNone/>
            </a:pPr>
            <a:r>
              <a:rPr lang="ru" sz="2250" b="1" dirty="0">
                <a:solidFill>
                  <a:srgbClr val="0000FF"/>
                </a:solidFill>
                <a:highlight>
                  <a:srgbClr val="FFFFFF"/>
                </a:highlight>
                <a:latin typeface="Times New Roman"/>
                <a:ea typeface="Times New Roman"/>
                <a:cs typeface="Times New Roman"/>
                <a:sym typeface="Times New Roman"/>
              </a:rPr>
              <a:t>5) Сатабыл Дьөһөгөй</a:t>
            </a:r>
            <a:endParaRPr sz="2250" b="1">
              <a:solidFill>
                <a:srgbClr val="0000FF"/>
              </a:solidFill>
              <a:highlight>
                <a:srgbClr val="FFFFFF"/>
              </a:highlight>
              <a:latin typeface="Times New Roman"/>
              <a:ea typeface="Times New Roman"/>
              <a:cs typeface="Times New Roman"/>
              <a:sym typeface="Times New Roman"/>
            </a:endParaRPr>
          </a:p>
          <a:p>
            <a:pPr marL="139700" marR="139700" lvl="0" indent="0" algn="l" rtl="0">
              <a:lnSpc>
                <a:spcPct val="115000"/>
              </a:lnSpc>
              <a:spcBef>
                <a:spcPts val="0"/>
              </a:spcBef>
              <a:spcAft>
                <a:spcPts val="0"/>
              </a:spcAft>
              <a:buNone/>
            </a:pPr>
            <a:r>
              <a:rPr lang="ru" sz="2250" dirty="0">
                <a:solidFill>
                  <a:srgbClr val="0000FF"/>
                </a:solidFill>
                <a:highlight>
                  <a:srgbClr val="FFFFFF"/>
                </a:highlight>
                <a:latin typeface="Times New Roman"/>
                <a:ea typeface="Times New Roman"/>
                <a:cs typeface="Times New Roman"/>
                <a:sym typeface="Times New Roman"/>
              </a:rPr>
              <a:t>сүрүн туома: Сатабылы иҥэрии</a:t>
            </a:r>
            <a:endParaRPr sz="2250">
              <a:solidFill>
                <a:srgbClr val="0000FF"/>
              </a:solidFill>
              <a:highlight>
                <a:srgbClr val="FFFFFF"/>
              </a:highlight>
              <a:latin typeface="Times New Roman"/>
              <a:ea typeface="Times New Roman"/>
              <a:cs typeface="Times New Roman"/>
              <a:sym typeface="Times New Roman"/>
            </a:endParaRPr>
          </a:p>
          <a:p>
            <a:pPr marL="139700" marR="139700" lvl="0" indent="0" algn="l" rtl="0">
              <a:lnSpc>
                <a:spcPct val="115000"/>
              </a:lnSpc>
              <a:spcBef>
                <a:spcPts val="0"/>
              </a:spcBef>
              <a:spcAft>
                <a:spcPts val="0"/>
              </a:spcAft>
              <a:buNone/>
            </a:pPr>
            <a:r>
              <a:rPr lang="ru" sz="2250" dirty="0">
                <a:solidFill>
                  <a:srgbClr val="0000FF"/>
                </a:solidFill>
                <a:highlight>
                  <a:srgbClr val="FFFFFF"/>
                </a:highlight>
                <a:latin typeface="Times New Roman"/>
                <a:ea typeface="Times New Roman"/>
                <a:cs typeface="Times New Roman"/>
                <a:sym typeface="Times New Roman"/>
              </a:rPr>
              <a:t>аан алгыһа: Сатабыллаах өйдөн, дьолуолаах туттуулан</a:t>
            </a:r>
            <a:endParaRPr sz="2250">
              <a:solidFill>
                <a:srgbClr val="0000FF"/>
              </a:solidFill>
              <a:highlight>
                <a:srgbClr val="FFFFFF"/>
              </a:highlight>
              <a:latin typeface="Times New Roman"/>
              <a:ea typeface="Times New Roman"/>
              <a:cs typeface="Times New Roman"/>
              <a:sym typeface="Times New Roman"/>
            </a:endParaRPr>
          </a:p>
          <a:p>
            <a:pPr marL="139700" marR="139700" lvl="0" indent="0" algn="l" rtl="0">
              <a:lnSpc>
                <a:spcPct val="115000"/>
              </a:lnSpc>
              <a:spcBef>
                <a:spcPts val="0"/>
              </a:spcBef>
              <a:spcAft>
                <a:spcPts val="0"/>
              </a:spcAft>
              <a:buNone/>
            </a:pPr>
            <a:r>
              <a:rPr lang="ru" sz="2250" dirty="0">
                <a:solidFill>
                  <a:srgbClr val="0000FF"/>
                </a:solidFill>
                <a:highlight>
                  <a:srgbClr val="FFFFFF"/>
                </a:highlight>
                <a:latin typeface="Times New Roman"/>
                <a:ea typeface="Times New Roman"/>
                <a:cs typeface="Times New Roman"/>
                <a:sym typeface="Times New Roman"/>
              </a:rPr>
              <a:t>кэс тыла: </a:t>
            </a:r>
            <a:r>
              <a:rPr lang="ru" sz="2250" b="1" dirty="0">
                <a:solidFill>
                  <a:srgbClr val="0000FF"/>
                </a:solidFill>
                <a:highlight>
                  <a:srgbClr val="FFFFFF"/>
                </a:highlight>
                <a:latin typeface="Times New Roman"/>
                <a:ea typeface="Times New Roman"/>
                <a:cs typeface="Times New Roman"/>
                <a:sym typeface="Times New Roman"/>
              </a:rPr>
              <a:t>Сатабыллаах буол</a:t>
            </a:r>
            <a:endParaRPr sz="2250" b="1">
              <a:solidFill>
                <a:srgbClr val="0000FF"/>
              </a:solidFill>
              <a:highlight>
                <a:srgbClr val="FFFFFF"/>
              </a:highlight>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9"/>
          <p:cNvSpPr txBox="1"/>
          <p:nvPr/>
        </p:nvSpPr>
        <p:spPr>
          <a:xfrm>
            <a:off x="0" y="293925"/>
            <a:ext cx="9144000" cy="3040500"/>
          </a:xfrm>
          <a:prstGeom prst="rect">
            <a:avLst/>
          </a:prstGeom>
          <a:noFill/>
          <a:ln>
            <a:noFill/>
          </a:ln>
        </p:spPr>
        <p:txBody>
          <a:bodyPr spcFirstLastPara="1" wrap="square" lIns="91425" tIns="91425" rIns="91425" bIns="91425" anchor="t" anchorCtr="0">
            <a:spAutoFit/>
          </a:bodyPr>
          <a:lstStyle/>
          <a:p>
            <a:pPr marL="139700" marR="139700" lvl="0" indent="0" algn="l" rtl="0">
              <a:lnSpc>
                <a:spcPct val="115000"/>
              </a:lnSpc>
              <a:spcBef>
                <a:spcPts val="0"/>
              </a:spcBef>
              <a:spcAft>
                <a:spcPts val="0"/>
              </a:spcAft>
              <a:buNone/>
            </a:pPr>
            <a:r>
              <a:rPr lang="ru" sz="2050" b="1">
                <a:solidFill>
                  <a:srgbClr val="0000FF"/>
                </a:solidFill>
                <a:highlight>
                  <a:srgbClr val="FFFFFF"/>
                </a:highlight>
                <a:latin typeface="Times New Roman"/>
                <a:ea typeface="Times New Roman"/>
                <a:cs typeface="Times New Roman"/>
                <a:sym typeface="Times New Roman"/>
              </a:rPr>
              <a:t>6) Күн Дьөһөгөй</a:t>
            </a:r>
            <a:endParaRPr sz="2050" b="1">
              <a:solidFill>
                <a:srgbClr val="0000FF"/>
              </a:solidFill>
              <a:highlight>
                <a:srgbClr val="FFFFFF"/>
              </a:highlight>
              <a:latin typeface="Times New Roman"/>
              <a:ea typeface="Times New Roman"/>
              <a:cs typeface="Times New Roman"/>
              <a:sym typeface="Times New Roman"/>
            </a:endParaRPr>
          </a:p>
          <a:p>
            <a:pPr marL="139700" marR="139700" lvl="0" indent="0" algn="l" rtl="0">
              <a:lnSpc>
                <a:spcPct val="115000"/>
              </a:lnSpc>
              <a:spcBef>
                <a:spcPts val="0"/>
              </a:spcBef>
              <a:spcAft>
                <a:spcPts val="0"/>
              </a:spcAft>
              <a:buNone/>
            </a:pPr>
            <a:r>
              <a:rPr lang="ru" sz="2050">
                <a:solidFill>
                  <a:srgbClr val="0000FF"/>
                </a:solidFill>
                <a:highlight>
                  <a:srgbClr val="FFFFFF"/>
                </a:highlight>
                <a:latin typeface="Times New Roman"/>
                <a:ea typeface="Times New Roman"/>
                <a:cs typeface="Times New Roman"/>
                <a:sym typeface="Times New Roman"/>
              </a:rPr>
              <a:t>сүрүн туома: Yлэлиир дьоҕуру киллэрии</a:t>
            </a:r>
            <a:endParaRPr sz="2050">
              <a:solidFill>
                <a:srgbClr val="0000FF"/>
              </a:solidFill>
              <a:highlight>
                <a:srgbClr val="FFFFFF"/>
              </a:highlight>
              <a:latin typeface="Times New Roman"/>
              <a:ea typeface="Times New Roman"/>
              <a:cs typeface="Times New Roman"/>
              <a:sym typeface="Times New Roman"/>
            </a:endParaRPr>
          </a:p>
          <a:p>
            <a:pPr marL="139700" marR="139700" lvl="0" indent="0" algn="l" rtl="0">
              <a:lnSpc>
                <a:spcPct val="115000"/>
              </a:lnSpc>
              <a:spcBef>
                <a:spcPts val="0"/>
              </a:spcBef>
              <a:spcAft>
                <a:spcPts val="0"/>
              </a:spcAft>
              <a:buNone/>
            </a:pPr>
            <a:r>
              <a:rPr lang="ru" sz="2050">
                <a:solidFill>
                  <a:srgbClr val="0000FF"/>
                </a:solidFill>
                <a:highlight>
                  <a:srgbClr val="FFFFFF"/>
                </a:highlight>
                <a:latin typeface="Times New Roman"/>
                <a:ea typeface="Times New Roman"/>
                <a:cs typeface="Times New Roman"/>
                <a:sym typeface="Times New Roman"/>
              </a:rPr>
              <a:t>аан алгыһа: Yлэһит киһи үтүөтэ буол</a:t>
            </a:r>
            <a:endParaRPr sz="2050">
              <a:solidFill>
                <a:srgbClr val="0000FF"/>
              </a:solidFill>
              <a:highlight>
                <a:srgbClr val="FFFFFF"/>
              </a:highlight>
              <a:latin typeface="Times New Roman"/>
              <a:ea typeface="Times New Roman"/>
              <a:cs typeface="Times New Roman"/>
              <a:sym typeface="Times New Roman"/>
            </a:endParaRPr>
          </a:p>
          <a:p>
            <a:pPr marL="139700" marR="139700" lvl="0" indent="0" algn="l" rtl="0">
              <a:lnSpc>
                <a:spcPct val="115000"/>
              </a:lnSpc>
              <a:spcBef>
                <a:spcPts val="0"/>
              </a:spcBef>
              <a:spcAft>
                <a:spcPts val="0"/>
              </a:spcAft>
              <a:buNone/>
            </a:pPr>
            <a:r>
              <a:rPr lang="ru" sz="2050">
                <a:solidFill>
                  <a:srgbClr val="0000FF"/>
                </a:solidFill>
                <a:highlight>
                  <a:srgbClr val="FFFFFF"/>
                </a:highlight>
                <a:latin typeface="Times New Roman"/>
                <a:ea typeface="Times New Roman"/>
                <a:cs typeface="Times New Roman"/>
                <a:sym typeface="Times New Roman"/>
              </a:rPr>
              <a:t>кэс тыла: </a:t>
            </a:r>
            <a:r>
              <a:rPr lang="ru" sz="2050" b="1">
                <a:solidFill>
                  <a:srgbClr val="0000FF"/>
                </a:solidFill>
                <a:highlight>
                  <a:srgbClr val="FFFFFF"/>
                </a:highlight>
                <a:latin typeface="Times New Roman"/>
                <a:ea typeface="Times New Roman"/>
                <a:cs typeface="Times New Roman"/>
                <a:sym typeface="Times New Roman"/>
              </a:rPr>
              <a:t>Баайдаах-дуоллаах буол</a:t>
            </a:r>
            <a:endParaRPr sz="2050" b="1">
              <a:solidFill>
                <a:srgbClr val="0000FF"/>
              </a:solidFill>
              <a:highlight>
                <a:srgbClr val="FFFFFF"/>
              </a:highlight>
              <a:latin typeface="Times New Roman"/>
              <a:ea typeface="Times New Roman"/>
              <a:cs typeface="Times New Roman"/>
              <a:sym typeface="Times New Roman"/>
            </a:endParaRPr>
          </a:p>
          <a:p>
            <a:pPr marL="139700" marR="139700" lvl="0" indent="0" algn="l" rtl="0">
              <a:lnSpc>
                <a:spcPct val="115000"/>
              </a:lnSpc>
              <a:spcBef>
                <a:spcPts val="0"/>
              </a:spcBef>
              <a:spcAft>
                <a:spcPts val="0"/>
              </a:spcAft>
              <a:buNone/>
            </a:pPr>
            <a:r>
              <a:rPr lang="ru" sz="2050" b="1">
                <a:solidFill>
                  <a:srgbClr val="0000FF"/>
                </a:solidFill>
                <a:highlight>
                  <a:srgbClr val="FFFFFF"/>
                </a:highlight>
                <a:latin typeface="Times New Roman"/>
                <a:ea typeface="Times New Roman"/>
                <a:cs typeface="Times New Roman"/>
                <a:sym typeface="Times New Roman"/>
              </a:rPr>
              <a:t>7) Күрүө Дьөһөгөй</a:t>
            </a:r>
            <a:endParaRPr sz="2050" b="1">
              <a:solidFill>
                <a:srgbClr val="0000FF"/>
              </a:solidFill>
              <a:highlight>
                <a:srgbClr val="FFFFFF"/>
              </a:highlight>
              <a:latin typeface="Times New Roman"/>
              <a:ea typeface="Times New Roman"/>
              <a:cs typeface="Times New Roman"/>
              <a:sym typeface="Times New Roman"/>
            </a:endParaRPr>
          </a:p>
          <a:p>
            <a:pPr marL="139700" marR="139700" lvl="0" indent="0" algn="l" rtl="0">
              <a:lnSpc>
                <a:spcPct val="115000"/>
              </a:lnSpc>
              <a:spcBef>
                <a:spcPts val="0"/>
              </a:spcBef>
              <a:spcAft>
                <a:spcPts val="0"/>
              </a:spcAft>
              <a:buNone/>
            </a:pPr>
            <a:r>
              <a:rPr lang="ru" sz="2050">
                <a:solidFill>
                  <a:srgbClr val="0000FF"/>
                </a:solidFill>
                <a:highlight>
                  <a:srgbClr val="FFFFFF"/>
                </a:highlight>
                <a:latin typeface="Times New Roman"/>
                <a:ea typeface="Times New Roman"/>
                <a:cs typeface="Times New Roman"/>
                <a:sym typeface="Times New Roman"/>
              </a:rPr>
              <a:t>сүрүн туома: Тойон олоҕор олордуу</a:t>
            </a:r>
            <a:endParaRPr sz="2050">
              <a:solidFill>
                <a:srgbClr val="0000FF"/>
              </a:solidFill>
              <a:highlight>
                <a:srgbClr val="FFFFFF"/>
              </a:highlight>
              <a:latin typeface="Times New Roman"/>
              <a:ea typeface="Times New Roman"/>
              <a:cs typeface="Times New Roman"/>
              <a:sym typeface="Times New Roman"/>
            </a:endParaRPr>
          </a:p>
          <a:p>
            <a:pPr marL="139700" marR="139700" lvl="0" indent="0" algn="l" rtl="0">
              <a:lnSpc>
                <a:spcPct val="115000"/>
              </a:lnSpc>
              <a:spcBef>
                <a:spcPts val="0"/>
              </a:spcBef>
              <a:spcAft>
                <a:spcPts val="0"/>
              </a:spcAft>
              <a:buNone/>
            </a:pPr>
            <a:r>
              <a:rPr lang="ru" sz="2050">
                <a:solidFill>
                  <a:srgbClr val="0000FF"/>
                </a:solidFill>
                <a:highlight>
                  <a:srgbClr val="FFFFFF"/>
                </a:highlight>
                <a:latin typeface="Times New Roman"/>
                <a:ea typeface="Times New Roman"/>
                <a:cs typeface="Times New Roman"/>
                <a:sym typeface="Times New Roman"/>
              </a:rPr>
              <a:t>аан алгыһа: Тойон буолан туолуй, хотун буолан ньургуй</a:t>
            </a:r>
            <a:endParaRPr sz="2050">
              <a:solidFill>
                <a:srgbClr val="0000FF"/>
              </a:solidFill>
              <a:highlight>
                <a:srgbClr val="FFFFFF"/>
              </a:highlight>
              <a:latin typeface="Times New Roman"/>
              <a:ea typeface="Times New Roman"/>
              <a:cs typeface="Times New Roman"/>
              <a:sym typeface="Times New Roman"/>
            </a:endParaRPr>
          </a:p>
          <a:p>
            <a:pPr marL="139700" marR="139700" lvl="0" indent="0" algn="l" rtl="0">
              <a:lnSpc>
                <a:spcPct val="115000"/>
              </a:lnSpc>
              <a:spcBef>
                <a:spcPts val="0"/>
              </a:spcBef>
              <a:spcAft>
                <a:spcPts val="0"/>
              </a:spcAft>
              <a:buNone/>
            </a:pPr>
            <a:r>
              <a:rPr lang="ru" sz="2050">
                <a:solidFill>
                  <a:srgbClr val="0000FF"/>
                </a:solidFill>
                <a:highlight>
                  <a:srgbClr val="FFFFFF"/>
                </a:highlight>
                <a:latin typeface="Times New Roman"/>
                <a:ea typeface="Times New Roman"/>
                <a:cs typeface="Times New Roman"/>
                <a:sym typeface="Times New Roman"/>
              </a:rPr>
              <a:t>кэс тыла: </a:t>
            </a:r>
            <a:r>
              <a:rPr lang="ru" sz="2050" b="1">
                <a:solidFill>
                  <a:srgbClr val="0000FF"/>
                </a:solidFill>
                <a:highlight>
                  <a:srgbClr val="FFFFFF"/>
                </a:highlight>
                <a:latin typeface="Times New Roman"/>
                <a:ea typeface="Times New Roman"/>
                <a:cs typeface="Times New Roman"/>
                <a:sym typeface="Times New Roman"/>
              </a:rPr>
              <a:t>Хаһаайын буол</a:t>
            </a:r>
            <a:endParaRPr sz="2050" b="1">
              <a:solidFill>
                <a:srgbClr val="0000FF"/>
              </a:solidFill>
              <a:highlight>
                <a:srgbClr val="FFFFFF"/>
              </a:highlight>
              <a:latin typeface="Times New Roman"/>
              <a:ea typeface="Times New Roman"/>
              <a:cs typeface="Times New Roman"/>
              <a:sym typeface="Times New Roman"/>
            </a:endParaRPr>
          </a:p>
        </p:txBody>
      </p:sp>
      <p:pic>
        <p:nvPicPr>
          <p:cNvPr id="3" name="Рисунок 2" descr="C:\ФОТКИ, семья\Портреты КВС\ВС3 (2).jpg"/>
          <p:cNvPicPr/>
          <p:nvPr/>
        </p:nvPicPr>
        <p:blipFill>
          <a:blip r:embed="rId3" cstate="print"/>
          <a:srcRect/>
          <a:stretch>
            <a:fillRect/>
          </a:stretch>
        </p:blipFill>
        <p:spPr bwMode="auto">
          <a:xfrm>
            <a:off x="6598550" y="2878028"/>
            <a:ext cx="819150" cy="929640"/>
          </a:xfrm>
          <a:prstGeom prst="rect">
            <a:avLst/>
          </a:prstGeom>
          <a:noFill/>
          <a:ln w="9525">
            <a:noFill/>
            <a:miter lim="800000"/>
            <a:headEnd/>
            <a:tailEnd/>
          </a:ln>
        </p:spPr>
      </p:pic>
      <p:sp>
        <p:nvSpPr>
          <p:cNvPr id="2049" name="Rectangle 1"/>
          <p:cNvSpPr>
            <a:spLocks noChangeArrowheads="1"/>
          </p:cNvSpPr>
          <p:nvPr/>
        </p:nvSpPr>
        <p:spPr bwMode="auto">
          <a:xfrm>
            <a:off x="6312090" y="3889612"/>
            <a:ext cx="2695432"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Кривошапкина Валентина Семеновна</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ГБПОУ </a:t>
            </a:r>
            <a:r>
              <a:rPr kumimoji="0" lang="ru-RU" sz="10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ХОК</a:t>
            </a:r>
            <a:r>
              <a:rPr kumimoji="0" lang="ru-RU" sz="1000" b="0" i="0" u="none" strike="noStrike" cap="none" normalizeH="0" baseline="0" dirty="0" smtClean="0">
                <a:ln>
                  <a:noFill/>
                </a:ln>
                <a:solidFill>
                  <a:schemeClr val="tx1"/>
                </a:solidFill>
                <a:effectLst/>
                <a:latin typeface="Calibri"/>
                <a:ea typeface="Calibri" pitchFamily="34" charset="0"/>
                <a:cs typeface="Times New Roman" pitchFamily="18" charset="0"/>
              </a:rPr>
              <a:t>»</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им.Н.Е. </a:t>
            </a:r>
            <a:r>
              <a:rPr kumimoji="0" lang="ru-RU" sz="1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Мординова-Амма</a:t>
            </a: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Аччыгыйа</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900igr.net/up/datas/197439/023.jpg"/>
          <p:cNvPicPr>
            <a:picLocks noChangeAspect="1" noChangeArrowheads="1"/>
          </p:cNvPicPr>
          <p:nvPr/>
        </p:nvPicPr>
        <p:blipFill>
          <a:blip r:embed="rId2"/>
          <a:srcRect/>
          <a:stretch>
            <a:fillRect/>
          </a:stretch>
        </p:blipFill>
        <p:spPr bwMode="auto">
          <a:xfrm>
            <a:off x="0" y="-1714501"/>
            <a:ext cx="9144000" cy="6858001"/>
          </a:xfrm>
          <a:prstGeom prst="rect">
            <a:avLst/>
          </a:prstGeom>
          <a:noFill/>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495</Words>
  <PresentationFormat>Экран (16:9)</PresentationFormat>
  <Paragraphs>58</Paragraphs>
  <Slides>8</Slides>
  <Notes>7</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Simple Light</vt:lpstr>
      <vt:lpstr>Слайд 1</vt:lpstr>
      <vt:lpstr>Слайд 2</vt:lpstr>
      <vt:lpstr>Слайд 3</vt:lpstr>
      <vt:lpstr>Слайд 4</vt:lpstr>
      <vt:lpstr>Слайд 5</vt:lpstr>
      <vt:lpstr>Слайд 6</vt:lpstr>
      <vt:lpstr>Слайд 7</vt:lpstr>
      <vt:lpstr>Слайд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Home</cp:lastModifiedBy>
  <cp:revision>4</cp:revision>
  <dcterms:modified xsi:type="dcterms:W3CDTF">2021-12-13T07:18:11Z</dcterms:modified>
</cp:coreProperties>
</file>