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112" d="100"/>
          <a:sy n="112" d="100"/>
        </p:scale>
        <p:origin x="-610" y="-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abc1e4068a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abc1e4068a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abc1e4068a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abc1e4068a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abc1e4068a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abc1e4068a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abc1e4068a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abc1e4068a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abc1e4068a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abc1e4068a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abc1e4068a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abc1e4068a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abc1e4068a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abc1e4068a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abc1e4068a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abc1e4068a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0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wand.com/sah/%D0%90%D0%BB%D0%B0%D0%BC%D0%BF%D0%B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8375" y="152400"/>
            <a:ext cx="645160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598226" cy="483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/>
          <p:nvPr/>
        </p:nvSpPr>
        <p:spPr>
          <a:xfrm>
            <a:off x="0" y="0"/>
            <a:ext cx="9031200" cy="50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highlight>
                <a:srgbClr val="FFFFFF"/>
              </a:highlight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443552" y="450376"/>
            <a:ext cx="8372902" cy="440120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Куоратчыт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—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Анемподист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 Иванович Софронов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1924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сыллаахха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былыргы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саха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ыалын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туһунан суруйбут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кэпсээнэ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Ыал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аҕата Ыстапаан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арыгы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хаарты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курдук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куһаҕан дьаллыктарга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ылларан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киһи аатыттан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тахсара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кэпсэнэр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Сүрүн дьоруойдара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Уһун Ыстапаан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уонна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кини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ойоҕо Даайа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Айымньы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кылгас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хоьооно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Уһун Ыстапаан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соҕотох кытарах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бургунаһын куоракка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киирэн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атыылыырга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турунар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1.Ыстапааннаах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Даайа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хайдах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олохтоох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ыал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эбиттэрий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Суруйааччы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тугунан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бэлиэтээн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көрдөрдө?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2.Ыстапаан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тоҕо бургунаһын атыылыырга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сананна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3.Идэһэлэрин тоҕо хойут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өлөрдүлэр?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4.Ыстапаан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куоракка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киирэн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туохтан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уонна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тоҕо куттанна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/>
        </p:nvSpPr>
        <p:spPr>
          <a:xfrm>
            <a:off x="143300" y="0"/>
            <a:ext cx="8901399" cy="50634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82600" algn="just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ru" sz="2000" b="1" dirty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Ыстапаан дьадаҥытын төрдө хаарты эрэ дуо?</a:t>
            </a:r>
            <a:endParaRPr sz="2000" b="1">
              <a:solidFill>
                <a:srgbClr val="C00000"/>
              </a:solidFill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0" lvl="0" indent="482600" algn="just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ru" sz="20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Ыстапаан иэдээнэ? Кэнэнэ, хараҥата, түҥкэтэх майгыта туохха көстөрүй?</a:t>
            </a:r>
            <a:endParaRPr sz="2000" b="1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0" lvl="0" indent="482600" algn="just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ru" sz="20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а. Куттас, бэйэтин сэнэнэр, хаартыһыттары кылбар – халбар көрөр, “хаһан тэҥнэһэн оонньоору”, сүрдээхтик симиттэр.</a:t>
            </a:r>
            <a:endParaRPr sz="2000" b="1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0" lvl="0" indent="482600" algn="just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ru" sz="20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б. Куоракка киириитин түгэнэ: барыларыттан куттанар, дьулайар, симиттэр. “Куоракка соруйан ананан төрүүр буоллахтара” дии санаахтыыр.</a:t>
            </a:r>
            <a:endParaRPr sz="2000" b="1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0" lvl="0" indent="482600" algn="just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ru" sz="20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в. Атыы – эргиэн диэни билбэтэ.</a:t>
            </a:r>
            <a:endParaRPr sz="2000" b="1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0" lvl="0" indent="482600" algn="just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ru" sz="20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г. Кэнэнэ арыгыга сыһыаныгар көстөр: “санаам көтөҕүллэн, ордук сайдан оонньуом”.</a:t>
            </a:r>
            <a:endParaRPr sz="2000" b="1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0" lvl="0" indent="482600" algn="just" rtl="0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  <a:buNone/>
            </a:pP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/>
          <p:nvPr/>
        </p:nvSpPr>
        <p:spPr>
          <a:xfrm>
            <a:off x="0" y="0"/>
            <a:ext cx="9055290" cy="51435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82600" algn="just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ru" sz="20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д. Кэнэнэ киһини билбэтигэр сытар, хаартыһыттар угаайыларыгар киирэн биэрэр (бэрт кылгас киһи эбиккин, онон уурайдаххына ордук буолаарай – диэн харааччы буккуйан кэбиһэр).</a:t>
            </a:r>
            <a:endParaRPr sz="2000" b="1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0" lvl="0" indent="482600" algn="just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ru" sz="20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е. Тылыгар турбат (Оонньуом суоҕа, кырбыам суоҕа)</a:t>
            </a:r>
            <a:endParaRPr sz="2000" b="1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0" lvl="0" indent="482600" algn="just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ru" sz="20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ж. Бэйэтин салайынар кыаҕа суох.</a:t>
            </a:r>
            <a:endParaRPr sz="2000" b="1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0" lvl="0" indent="482600" algn="just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ru" sz="20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з. Бэйэтин сэнэнэр.</a:t>
            </a:r>
            <a:endParaRPr sz="2000" b="1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0" lvl="0" indent="482600" algn="just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ru" sz="2000" b="1" dirty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Түмүк:</a:t>
            </a:r>
            <a:r>
              <a:rPr lang="ru" sz="20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Бэйэни сэнэнии, кэнэн, муҥкук буолуу киһини үчүгэйгэ тиэрпэт.</a:t>
            </a:r>
            <a:endParaRPr sz="2000" b="1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0" lvl="0" indent="482600" algn="just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" sz="20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Бэйэтин убаастаммат муҥкук киһи атыттарга дурда – хахха буолар кыаҕа суох.</a:t>
            </a:r>
            <a:endParaRPr sz="2000" b="1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0" lvl="0" indent="482600" algn="just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" sz="20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Бэйэтин баһын билиммэт, куһаҕан кыдьыгын кыаммат буолуу –мөлтөх буолуу бэлиэтэ.</a:t>
            </a:r>
            <a:endParaRPr sz="2000" b="1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0" lvl="0" indent="482600" algn="just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ru" sz="20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Булгуччу бэйэни салайыныы наада.</a:t>
            </a:r>
            <a:endParaRPr sz="2000" b="1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0" lvl="0" indent="482600" algn="just" rtl="0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/>
          <p:nvPr/>
        </p:nvSpPr>
        <p:spPr>
          <a:xfrm>
            <a:off x="232012" y="122830"/>
            <a:ext cx="8545388" cy="477671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82600" algn="just" rtl="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ru" sz="21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Ыстапааҥҥа оннук  хаачыстыбалар бааллар дуо?</a:t>
            </a:r>
            <a:endParaRPr sz="2100" b="1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82600" algn="just" rtl="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ru" sz="21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Ыстапааҥҥа көнө суолга үктэнэрин курдук тугу сүбэлиэ этигитий?</a:t>
            </a:r>
            <a:endParaRPr sz="2100" b="1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82600" algn="just" rtl="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ru" sz="21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Даайа уобараһыгар ханнык үчүгэй хаачыстыбалары булуохха сөбүй?</a:t>
            </a:r>
            <a:endParaRPr sz="2100" b="1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82600" algn="just" rtl="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82600" algn="just" rtl="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ru" sz="21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Бу кэпсээҥҥэ Алампа олох ханнык кыһалҕаларын  көрдөрөрүй?</a:t>
            </a:r>
            <a:endParaRPr sz="2100" b="1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82600" algn="just" rtl="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ru" sz="21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Бу кэпсээн туохха үөрэтэрий, туохтан сэрэтэрий?</a:t>
            </a:r>
            <a:endParaRPr sz="2100" b="1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82600" algn="just" rtl="0">
              <a:lnSpc>
                <a:spcPct val="150000"/>
              </a:lnSpc>
              <a:spcBef>
                <a:spcPts val="900"/>
              </a:spcBef>
              <a:spcAft>
                <a:spcPts val="800"/>
              </a:spcAft>
              <a:buNone/>
            </a:pP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7500" y="85600"/>
            <a:ext cx="6451601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0"/>
          <p:cNvPicPr preferRelativeResize="0"/>
          <p:nvPr/>
        </p:nvPicPr>
        <p:blipFill rotWithShape="1">
          <a:blip r:embed="rId3">
            <a:alphaModFix/>
          </a:blip>
          <a:srcRect l="62299" t="48482" r="1578"/>
          <a:stretch/>
        </p:blipFill>
        <p:spPr>
          <a:xfrm>
            <a:off x="133600" y="78925"/>
            <a:ext cx="2215524" cy="225902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20"/>
          <p:cNvSpPr txBox="1"/>
          <p:nvPr/>
        </p:nvSpPr>
        <p:spPr>
          <a:xfrm>
            <a:off x="2578425" y="26700"/>
            <a:ext cx="6453000" cy="50901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 b="1" dirty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А.И.Софронов-Алампа «Куоратчыт» кэпсээнинэн   </a:t>
            </a:r>
            <a:r>
              <a:rPr lang="ru" sz="2100" b="1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тургутук</a:t>
            </a:r>
            <a:endParaRPr sz="1800"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 b="1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1.Кэлтэгэй </a:t>
            </a:r>
            <a:r>
              <a:rPr lang="ru" sz="2100" b="1" dirty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Ылдьаа уола?</a:t>
            </a:r>
            <a:endParaRPr sz="2100" b="1">
              <a:solidFill>
                <a:srgbClr val="C00000"/>
              </a:solidFill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1.Улахан </a:t>
            </a:r>
            <a:r>
              <a:rPr lang="ru" sz="21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Ыстапаан</a:t>
            </a:r>
            <a:endParaRPr sz="210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2.Уһун </a:t>
            </a:r>
            <a:r>
              <a:rPr lang="ru" sz="21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Ыстапаан</a:t>
            </a:r>
            <a:endParaRPr sz="210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3.Суон </a:t>
            </a:r>
            <a:r>
              <a:rPr lang="ru" sz="21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Ыстапаан</a:t>
            </a:r>
            <a:endParaRPr sz="210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 b="1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2.Кэлтэгэй </a:t>
            </a:r>
            <a:r>
              <a:rPr lang="ru" sz="2100" b="1" dirty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Ылдьаа кийиитэ?</a:t>
            </a:r>
            <a:endParaRPr sz="2100" b="1">
              <a:solidFill>
                <a:srgbClr val="C00000"/>
              </a:solidFill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1.Маайа</a:t>
            </a:r>
            <a:endParaRPr sz="210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2.Настаа</a:t>
            </a:r>
            <a:endParaRPr sz="210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3.Даайа</a:t>
            </a:r>
            <a:endParaRPr sz="210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 b="1" dirty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3. Ыстапаан хас бөдөҥ сүөһүлээҕий?</a:t>
            </a:r>
            <a:endParaRPr sz="2100" b="1">
              <a:solidFill>
                <a:srgbClr val="C00000"/>
              </a:solidFill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 dirty="0"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1</a:t>
            </a:r>
            <a:r>
              <a:rPr lang="ru" sz="21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. Түөрт-үс</a:t>
            </a:r>
            <a:endParaRPr sz="210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2. Биэс-түөрт</a:t>
            </a:r>
            <a:endParaRPr sz="210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3. Алта-биэс</a:t>
            </a:r>
            <a:endParaRPr sz="210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</p:txBody>
      </p:sp>
      <p:pic>
        <p:nvPicPr>
          <p:cNvPr id="4" name="Рисунок 3" descr="C:\ФОТКИ, семья\Портреты КВС\ВС3 (2)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4575" y="3103217"/>
            <a:ext cx="819150" cy="929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88710" y="4114800"/>
            <a:ext cx="240883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Кривошапкина Валентина Семеновна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ГБПОУ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ХОК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им.Н.Е.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Мординова-Амма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Аччыгыйа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1"/>
          <p:cNvSpPr txBox="1"/>
          <p:nvPr/>
        </p:nvSpPr>
        <p:spPr>
          <a:xfrm>
            <a:off x="0" y="0"/>
            <a:ext cx="3994500" cy="48495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4.Ыстапаан </a:t>
            </a:r>
            <a:r>
              <a:rPr lang="ru" sz="2000" b="1" dirty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хас оҕолооҕуй?</a:t>
            </a:r>
            <a:endParaRPr sz="2000" b="1">
              <a:solidFill>
                <a:srgbClr val="C00000"/>
              </a:solidFill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1.Үс </a:t>
            </a:r>
            <a:r>
              <a:rPr lang="ru" sz="20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уол, биир кыыс</a:t>
            </a:r>
            <a:endParaRPr sz="200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2.Икки </a:t>
            </a:r>
            <a:r>
              <a:rPr lang="ru" sz="20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уол, икки кыыс</a:t>
            </a:r>
            <a:endParaRPr sz="200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3.Биир </a:t>
            </a:r>
            <a:r>
              <a:rPr lang="ru" sz="20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уол, үс </a:t>
            </a:r>
            <a:r>
              <a:rPr lang="ru" sz="20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кыыс</a:t>
            </a:r>
            <a:endParaRPr sz="200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5.Ыстапаан </a:t>
            </a:r>
            <a:r>
              <a:rPr lang="ru" sz="2000" b="1" dirty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куоракка киирэн этин хас харчыга атыылаабытай?</a:t>
            </a:r>
            <a:endParaRPr sz="2000" b="1">
              <a:solidFill>
                <a:srgbClr val="C00000"/>
              </a:solidFill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1.Сүүрбэ </a:t>
            </a:r>
            <a:r>
              <a:rPr lang="ru" sz="20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сүүскэ</a:t>
            </a:r>
            <a:endParaRPr sz="200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2.Сүүрбэ </a:t>
            </a:r>
            <a:r>
              <a:rPr lang="ru" sz="20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биэс сүүскэ</a:t>
            </a:r>
            <a:endParaRPr sz="200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3.Отут </a:t>
            </a:r>
            <a:r>
              <a:rPr lang="ru" sz="20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сүүскэ</a:t>
            </a:r>
            <a:endParaRPr sz="200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6.Ханнык </a:t>
            </a:r>
            <a:r>
              <a:rPr lang="ru" sz="2000" b="1" dirty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сүөһүнү өлөрөллөрүй?</a:t>
            </a:r>
            <a:endParaRPr sz="2000" b="1">
              <a:solidFill>
                <a:srgbClr val="C00000"/>
              </a:solidFill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1. Кытарах бургунаһы</a:t>
            </a:r>
            <a:endParaRPr sz="200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2. Кытарах тиҥэһэни</a:t>
            </a:r>
            <a:endParaRPr sz="200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3. Кытарах тыһаҕаһы</a:t>
            </a:r>
            <a:endParaRPr sz="200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6" name="Google Shape;96;p21"/>
          <p:cNvSpPr txBox="1"/>
          <p:nvPr/>
        </p:nvSpPr>
        <p:spPr>
          <a:xfrm>
            <a:off x="4572000" y="-1"/>
            <a:ext cx="4472700" cy="453788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7.Ыстапааннаах </a:t>
            </a:r>
            <a:r>
              <a:rPr lang="ru" sz="2000" b="1" dirty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ыттарын аата?</a:t>
            </a:r>
            <a:endParaRPr sz="2000" b="1">
              <a:solidFill>
                <a:srgbClr val="C00000"/>
              </a:solidFill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1.Моойто</a:t>
            </a:r>
            <a:endParaRPr sz="200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2.Бастыҥ</a:t>
            </a:r>
            <a:endParaRPr sz="200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3.Баһырҕас</a:t>
            </a:r>
            <a:endParaRPr sz="200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8.Кыыс </a:t>
            </a:r>
            <a:r>
              <a:rPr lang="ru" sz="2000" b="1" dirty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аҕатыгар куораттан тугу үлэспитэй?</a:t>
            </a:r>
            <a:endParaRPr sz="2000" b="1">
              <a:solidFill>
                <a:srgbClr val="C00000"/>
              </a:solidFill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1.Былааччыйа</a:t>
            </a:r>
            <a:endParaRPr sz="200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2.Саппыкы</a:t>
            </a:r>
            <a:endParaRPr sz="200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3.Былаат</a:t>
            </a:r>
            <a:endParaRPr sz="200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9.Онтон </a:t>
            </a:r>
            <a:r>
              <a:rPr lang="ru" sz="2000" b="1" dirty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улахан уол тугу үлэспитэй?</a:t>
            </a:r>
            <a:endParaRPr sz="2000" b="1">
              <a:solidFill>
                <a:srgbClr val="C00000"/>
              </a:solidFill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1.Бэргэһэ</a:t>
            </a:r>
            <a:endParaRPr sz="200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2.Кур</a:t>
            </a:r>
            <a:endParaRPr sz="200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3.Ырбаахы</a:t>
            </a:r>
            <a:endParaRPr sz="200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434</Words>
  <PresentationFormat>Экран (16:9)</PresentationFormat>
  <Paragraphs>69</Paragraphs>
  <Slides>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Simple Light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Home</cp:lastModifiedBy>
  <cp:revision>4</cp:revision>
  <dcterms:modified xsi:type="dcterms:W3CDTF">2024-01-16T11:30:46Z</dcterms:modified>
</cp:coreProperties>
</file>