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-682" y="-5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be4ea52e9e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be4ea52e9e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e4ea52e9e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e4ea52e9e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be4ea52e9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be4ea52e9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be4ea52e9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be4ea52e9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0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sah.wikipedia.org/wiki/%D0%9A%D1%8D%D1%82%D0%B8%D1%80%D1%8D%D1%8D%D2%BB%D0%B8%D0%BD" TargetMode="External"/><Relationship Id="rId3" Type="http://schemas.openxmlformats.org/officeDocument/2006/relationships/hyperlink" Target="https://sah.wikipedia.org/wiki/%D0%9B%D0%B0%D1%82%D1%8B%D1%8B%D0%BD_%D1%82%D1%8B%D0%BB%D0%B0" TargetMode="External"/><Relationship Id="rId7" Type="http://schemas.openxmlformats.org/officeDocument/2006/relationships/hyperlink" Target="https://sah.wikipedia.org/wiki/%D0%A1%D0%B0%D1%85%D0%B0_%D0%A1%D0%B8%D1%80%D1%8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ah.wikipedia.org/wiki/%D0%91%D0%BE%D1%80%D0%BE%D2%A5" TargetMode="External"/><Relationship Id="rId5" Type="http://schemas.openxmlformats.org/officeDocument/2006/relationships/hyperlink" Target="https://sah.wikipedia.org/wiki/%D0%A7%D3%A9%D0%BA%D1%87%D3%A9%D2%A5%D3%A9" TargetMode="External"/><Relationship Id="rId4" Type="http://schemas.openxmlformats.org/officeDocument/2006/relationships/hyperlink" Target="https://sah.wikipedia.org/wiki/%D0%9D%D1%83%D1%83%D1%87%D1%87%D0%B0_%D1%82%D1%8B%D0%BB%D0%B0" TargetMode="Externa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66800"/>
            <a:ext cx="5152500" cy="9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     </a:t>
            </a:r>
            <a:r>
              <a:rPr lang="ru" b="1">
                <a:solidFill>
                  <a:srgbClr val="0000FF"/>
                </a:solidFill>
              </a:rPr>
              <a:t>“ Лоокууттуун кэпсэтии”</a:t>
            </a:r>
            <a:endParaRPr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0000FF"/>
                </a:solidFill>
              </a:rPr>
              <a:t>          Күннүк  Уурастыырап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5811475" y="0"/>
            <a:ext cx="3192900" cy="51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00FF"/>
                </a:solidFill>
                <a:highlight>
                  <a:srgbClr val="FFFFFF"/>
                </a:highlight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Лоокуут</a:t>
            </a:r>
            <a:r>
              <a:rPr lang="ru" sz="1600" dirty="0">
                <a:solidFill>
                  <a:srgbClr val="0000FF"/>
                </a:solidFill>
                <a:highlight>
                  <a:srgbClr val="FFFFFF"/>
                </a:highlight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эбэтэр </a:t>
            </a:r>
            <a:r>
              <a:rPr lang="ru" sz="1600" b="1" dirty="0">
                <a:solidFill>
                  <a:srgbClr val="0000FF"/>
                </a:solidFill>
                <a:highlight>
                  <a:srgbClr val="FFFFFF"/>
                </a:highlight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лооҥуут</a:t>
            </a:r>
            <a:r>
              <a:rPr lang="ru" sz="1600" dirty="0">
                <a:solidFill>
                  <a:srgbClr val="0000FF"/>
                </a:solidFill>
                <a:highlight>
                  <a:srgbClr val="FFFFFF"/>
                </a:highlight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(</a:t>
            </a:r>
            <a:r>
              <a:rPr lang="ru" sz="1600" dirty="0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лат.</a:t>
            </a:r>
            <a:r>
              <a:rPr lang="ru" sz="1600" dirty="0">
                <a:solidFill>
                  <a:srgbClr val="0000FF"/>
                </a:solidFill>
                <a:highlight>
                  <a:srgbClr val="FFFFFF"/>
                </a:highlight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ru" sz="1600" i="1" dirty="0">
                <a:solidFill>
                  <a:srgbClr val="0000FF"/>
                </a:solidFill>
                <a:highlight>
                  <a:srgbClr val="FFFFFF"/>
                </a:highlight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Tringa nebularia</a:t>
            </a:r>
            <a:r>
              <a:rPr lang="ru" sz="1600" dirty="0">
                <a:solidFill>
                  <a:srgbClr val="0000FF"/>
                </a:solidFill>
                <a:highlight>
                  <a:srgbClr val="FFFFFF"/>
                </a:highlight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, </a:t>
            </a:r>
            <a:r>
              <a:rPr lang="ru" sz="1600" dirty="0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нууч.</a:t>
            </a:r>
            <a:r>
              <a:rPr lang="ru" sz="1600" dirty="0">
                <a:solidFill>
                  <a:srgbClr val="0000FF"/>
                </a:solidFill>
                <a:highlight>
                  <a:srgbClr val="FFFFFF"/>
                </a:highlight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</a:t>
            </a:r>
            <a:r>
              <a:rPr lang="ru" sz="1600" i="1" dirty="0">
                <a:solidFill>
                  <a:srgbClr val="0000FF"/>
                </a:solidFill>
                <a:highlight>
                  <a:srgbClr val="FFFFFF"/>
                </a:highlight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большой улит</a:t>
            </a:r>
            <a:r>
              <a:rPr lang="ru" sz="1600" dirty="0">
                <a:solidFill>
                  <a:srgbClr val="0000FF"/>
                </a:solidFill>
                <a:highlight>
                  <a:srgbClr val="FFFFFF"/>
                </a:highlight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) — бадараан көтөрө, улахан </a:t>
            </a:r>
            <a:r>
              <a:rPr lang="ru" sz="1600" dirty="0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чөкчөҥө</a:t>
            </a:r>
            <a:r>
              <a:rPr lang="ru" sz="1600" dirty="0">
                <a:solidFill>
                  <a:srgbClr val="0000FF"/>
                </a:solidFill>
                <a:highlight>
                  <a:srgbClr val="FFFFFF"/>
                </a:highlight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. Тумса кыратык үөһэ өҕүллүүлээх. Атаҕа хараҥа, уһун, көтөрүгэр кутуругуттан уһун. Кэлин өттө уонна кынатын анна үрүҥ, атын өттө </a:t>
            </a:r>
            <a:r>
              <a:rPr lang="ru" sz="1600" dirty="0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бороҥ</a:t>
            </a:r>
            <a:r>
              <a:rPr lang="ru" sz="1600" dirty="0">
                <a:solidFill>
                  <a:srgbClr val="0000FF"/>
                </a:solidFill>
                <a:highlight>
                  <a:srgbClr val="FFFFFF"/>
                </a:highlight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дьүһүннээх буолар.</a:t>
            </a:r>
            <a:endParaRPr sz="1600">
              <a:solidFill>
                <a:srgbClr val="0000FF"/>
              </a:solidFill>
              <a:highlight>
                <a:srgbClr val="FFFFFF"/>
              </a:highlight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rgbClr val="0000FF"/>
                </a:solidFill>
                <a:highlight>
                  <a:srgbClr val="FFFFFF"/>
                </a:highlight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Атыыра кынатын уһуна 178-194 мм, ыйааһына - 155-180 г. Тыһыта кынатын уһуна - 181-195 мм, ыйааһына - 148-195 г.</a:t>
            </a:r>
            <a:endParaRPr sz="1600">
              <a:solidFill>
                <a:srgbClr val="0000FF"/>
              </a:solidFill>
              <a:highlight>
                <a:srgbClr val="FFFFFF"/>
              </a:highlight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Саха сирин</a:t>
            </a:r>
            <a:r>
              <a:rPr lang="ru" sz="1600" dirty="0">
                <a:solidFill>
                  <a:srgbClr val="0000FF"/>
                </a:solidFill>
                <a:highlight>
                  <a:srgbClr val="FFFFFF"/>
                </a:highlight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соҕуруу өттүгэр үөскүүр, ареалын хотугу кирбиитэ 65-с </a:t>
            </a:r>
            <a:r>
              <a:rPr lang="ru" sz="1600" dirty="0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кэтирээһининэн</a:t>
            </a:r>
            <a:r>
              <a:rPr lang="ru" sz="1600" dirty="0">
                <a:solidFill>
                  <a:srgbClr val="0000FF"/>
                </a:solidFill>
                <a:highlight>
                  <a:srgbClr val="FFFFFF"/>
                </a:highlight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 ааһар.</a:t>
            </a:r>
            <a:endParaRPr sz="1600">
              <a:solidFill>
                <a:srgbClr val="0000FF"/>
              </a:solidFill>
              <a:highlight>
                <a:srgbClr val="FFFFFF"/>
              </a:highlight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1200"/>
              </a:spcAft>
              <a:buNone/>
            </a:pPr>
            <a:endParaRPr sz="1600">
              <a:solidFill>
                <a:srgbClr val="0000FF"/>
              </a:solidFill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4901" y="1242450"/>
            <a:ext cx="5477950" cy="3820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160325"/>
            <a:ext cx="8520600" cy="5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Кимнээхтиин бултаабытый?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6525" y="901525"/>
            <a:ext cx="1637799" cy="20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0150" y="860525"/>
            <a:ext cx="1530950" cy="208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3825" y="884800"/>
            <a:ext cx="1530950" cy="2041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18050" y="877250"/>
            <a:ext cx="1361221" cy="20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4750" y="3102725"/>
            <a:ext cx="1433686" cy="19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49888" y="3038249"/>
            <a:ext cx="1611075" cy="190885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1915875" y="5504225"/>
            <a:ext cx="6796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500"/>
              </a:spcBef>
              <a:spcAft>
                <a:spcPts val="500"/>
              </a:spcAft>
              <a:buNone/>
            </a:pPr>
            <a:endParaRPr sz="1100">
              <a:solidFill>
                <a:srgbClr val="2021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77349" y="3102722"/>
            <a:ext cx="1263750" cy="1779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4750" y="860524"/>
            <a:ext cx="1705959" cy="208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311700" y="187025"/>
            <a:ext cx="8520600" cy="5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Мороду                                              Хаас</a:t>
            </a: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50" y="1339348"/>
            <a:ext cx="3847400" cy="293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2050" y="913925"/>
            <a:ext cx="4919550" cy="4052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244900" y="47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Кыталык                                                   Туруйа</a:t>
            </a:r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250" y="1152475"/>
            <a:ext cx="5700174" cy="34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0427" y="1152475"/>
            <a:ext cx="3149783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Моонньоҕон                                Чөкчөҥө</a:t>
            </a:r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endParaRPr lang="ru-RU" dirty="0" smtClean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769" y="1061732"/>
            <a:ext cx="4067175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0819" y="1185517"/>
            <a:ext cx="4368325" cy="291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КИ, семья\Портреты КВС\ВС3 (2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6943" y="4116138"/>
            <a:ext cx="819150" cy="92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589264" y="4327696"/>
            <a:ext cx="25547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Кривошапкина Валентина Семеновна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ГБПОУ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ХОК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им.Н.Е.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Мординова-Амма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Аччыгыйа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</Words>
  <PresentationFormat>Экран (16:9)</PresentationFormat>
  <Paragraphs>12</Paragraphs>
  <Slides>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Simple Light</vt:lpstr>
      <vt:lpstr>        “ Лоокууттуун кэпсэтии”           Күннүк  Уурастыырап</vt:lpstr>
      <vt:lpstr>Кимнээхтиин бултаабытый?</vt:lpstr>
      <vt:lpstr>Мороду                                              Хаас</vt:lpstr>
      <vt:lpstr>Кыталык                                                   Туруйа</vt:lpstr>
      <vt:lpstr>Моонньоҕон                                Чөкчөҥө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“ Лоокууттуун кэпсэтии”           Күннүк  Уурастыырап</dc:title>
  <cp:lastModifiedBy>Home</cp:lastModifiedBy>
  <cp:revision>1</cp:revision>
  <dcterms:modified xsi:type="dcterms:W3CDTF">2021-12-11T15:39:27Z</dcterms:modified>
</cp:coreProperties>
</file>