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45c2d3a5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45c2d3a5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45c2d3a5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45c2d3a5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45c2d3a5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45c2d3a5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45c2d3a5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45c2d3a5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45c2d3a5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45c2d3a5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45c2d3a5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45c2d3a5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45c2d3a5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45c2d3a5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900" y="219175"/>
            <a:ext cx="645160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7500" y="219175"/>
            <a:ext cx="2302225" cy="230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6850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200" y="1060875"/>
            <a:ext cx="2092050" cy="2059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550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6551" y="352800"/>
            <a:ext cx="2155048" cy="2136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3525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125" y="740225"/>
            <a:ext cx="2155300" cy="258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3625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950" y="997725"/>
            <a:ext cx="2305800" cy="215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25" y="85600"/>
            <a:ext cx="645160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8573" y="2885700"/>
            <a:ext cx="2690625" cy="192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6775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 rotWithShape="1">
          <a:blip r:embed="rId4">
            <a:alphaModFix/>
          </a:blip>
          <a:srcRect b="7252"/>
          <a:stretch/>
        </p:blipFill>
        <p:spPr>
          <a:xfrm>
            <a:off x="179150" y="660050"/>
            <a:ext cx="2051976" cy="214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7800" y="285750"/>
            <a:ext cx="6096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932" y="313516"/>
            <a:ext cx="2573001" cy="1745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ФОТКИ, семья\Портреты КВС\ВС3 (2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875" y="2762023"/>
            <a:ext cx="81915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4716" y="3780430"/>
            <a:ext cx="248389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им.Н.Е.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Мординова-Амма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PresentationFormat>Экран (16:9)</PresentationFormat>
  <Paragraphs>3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1</cp:revision>
  <dcterms:modified xsi:type="dcterms:W3CDTF">2021-12-12T09:43:31Z</dcterms:modified>
</cp:coreProperties>
</file>