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77" r:id="rId2"/>
    <p:sldId id="256" r:id="rId3"/>
    <p:sldId id="257" r:id="rId4"/>
    <p:sldId id="276" r:id="rId5"/>
    <p:sldId id="258" r:id="rId6"/>
    <p:sldId id="259" r:id="rId7"/>
    <p:sldId id="260" r:id="rId8"/>
    <p:sldId id="270" r:id="rId9"/>
    <p:sldId id="271" r:id="rId10"/>
    <p:sldId id="272" r:id="rId11"/>
    <p:sldId id="273" r:id="rId12"/>
    <p:sldId id="274" r:id="rId13"/>
    <p:sldId id="275" r:id="rId14"/>
    <p:sldId id="261" r:id="rId15"/>
    <p:sldId id="262" r:id="rId16"/>
    <p:sldId id="263" r:id="rId17"/>
    <p:sldId id="264" r:id="rId18"/>
    <p:sldId id="268" r:id="rId19"/>
    <p:sldId id="269" r:id="rId20"/>
    <p:sldId id="265" r:id="rId21"/>
    <p:sldId id="266" r:id="rId22"/>
    <p:sldId id="26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6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d9e88405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bd9e88405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d9e88405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bd9e88405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d9e8840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d9e8840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d9e88405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d9e88405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da7dc0e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da7dc0e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da7dc0e7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bda7dc0e7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da7dc0e7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da7dc0e7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d9e88405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bd9e88405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bd9e88405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bd9e88405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d9e88405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d9e88405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d9e88405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bd9e88405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829" y="218365"/>
            <a:ext cx="8857397" cy="48320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Семен Иннокентьевич Винокуров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Икки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суол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ah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төрдүгэр”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Ярким представителем </a:t>
            </a:r>
            <a:r>
              <a:rPr lang="ru-RU" dirty="0" err="1" smtClean="0">
                <a:solidFill>
                  <a:srgbClr val="002060"/>
                </a:solidFill>
              </a:rPr>
              <a:t>верхнеколымской</a:t>
            </a:r>
            <a:r>
              <a:rPr lang="ru-RU" dirty="0" smtClean="0">
                <a:solidFill>
                  <a:srgbClr val="002060"/>
                </a:solidFill>
              </a:rPr>
              <a:t> журналистики является Семен Винокуров. Его критические материалы не раз вызывали резонанс среди читателей и общественности. Семен Иннокентьевич был неравнодушен к проблемам своего района и как сказала его дочь, </a:t>
            </a:r>
            <a:r>
              <a:rPr lang="ru-RU" dirty="0" err="1" smtClean="0">
                <a:solidFill>
                  <a:srgbClr val="002060"/>
                </a:solidFill>
              </a:rPr>
              <a:t>Айталина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Даурова</a:t>
            </a:r>
            <a:r>
              <a:rPr lang="ru-RU" dirty="0" smtClean="0">
                <a:solidFill>
                  <a:srgbClr val="002060"/>
                </a:solidFill>
              </a:rPr>
              <a:t>, был очень принципиальным человеком. Семен Иннокентьевич был не только публицистом, он пробовал себя и в писательской стезе. Им написано множество стихотворений, рассказов, повестей, очерков. Семен Винокуров – автор исторической трилогии «Колымские волны». Можно сказать, что он оставил после себя богатое духовное наследие для своих детей, внуков и земляков. Дочь журналиста в своих воспоминаниях об отце и его творчестве рассказала, что у Семена Иннокентьевича было трудное детство и не менее тяжелая юность. Благодаря всем этим сложностям, которые сформировали его характер, он являлся сильной и волевой личностью.</a:t>
            </a:r>
            <a:r>
              <a:rPr lang="ru-RU" i="1" dirty="0" smtClean="0">
                <a:solidFill>
                  <a:srgbClr val="002060"/>
                </a:solidFill>
              </a:rPr>
              <a:t> «Отец привил нам любовь к книге, любовь к печатному слову. С детства мы любим и читаем книги, именно они дают нам опыт и знания, которые так необходимы в нашей жизни. Наша семья очень признательна и благодарна администрации муниципального района, управлению культуры и духовного развития за память об отце, за то, что его имя останется в истории нашего района, ведь человек жив, пока жива память о нем»</a:t>
            </a:r>
            <a:r>
              <a:rPr lang="ru-RU" dirty="0" smtClean="0">
                <a:solidFill>
                  <a:srgbClr val="002060"/>
                </a:solidFill>
              </a:rPr>
              <a:t>, – произнесла </a:t>
            </a:r>
            <a:r>
              <a:rPr lang="ru-RU" dirty="0" err="1" smtClean="0">
                <a:solidFill>
                  <a:srgbClr val="002060"/>
                </a:solidFill>
              </a:rPr>
              <a:t>Айталина</a:t>
            </a:r>
            <a:r>
              <a:rPr lang="ru-RU" dirty="0" smtClean="0">
                <a:solidFill>
                  <a:srgbClr val="002060"/>
                </a:solidFill>
              </a:rPr>
              <a:t> Семеновна.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Муҥхаҕа аҕабын кытары күүс-көмө буолаары сылдьабын, таарыйа үөрэҕи ылабын... 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581" y="320721"/>
            <a:ext cx="6096000" cy="4572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07624" y="1986975"/>
            <a:ext cx="2606722" cy="2554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Муҥхаҕа аҕабын кытары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күүс-көмө буолаары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сылдьабын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таарыйа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үөрэҕи ылабын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Сааскы булт абыланын аҕабын кытары сылдьаммын билэбин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172" y="173962"/>
            <a:ext cx="6096000" cy="4572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82686" y="2202418"/>
            <a:ext cx="2524835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Сааскы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булт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абылаҥын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аҕабын кытары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сылдьаммын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билэбин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...Аҕам суоҕар күүлэй тэбэн Көрү-нары батыспаппын Ураа муостаах ынахтарбын Күн аайы уулатабын...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31" y="201257"/>
            <a:ext cx="6096000" cy="4572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564573" y="1439839"/>
            <a:ext cx="2395181" cy="31700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rgbClr val="C00000"/>
                </a:solidFill>
              </a:rPr>
              <a:t>...Аҕам суоҕар күүлэй тэбэн</a:t>
            </a:r>
            <a:r>
              <a:rPr lang="ru-RU" sz="2000" b="1" i="1" dirty="0" smtClean="0">
                <a:solidFill>
                  <a:srgbClr val="C00000"/>
                </a:solidFill>
              </a:rPr>
              <a:t>,</a:t>
            </a:r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</a:rPr>
              <a:t>Көрү-нары батыспаппын</a:t>
            </a:r>
            <a:r>
              <a:rPr lang="ru-RU" sz="2000" b="1" i="1" dirty="0" smtClean="0">
                <a:solidFill>
                  <a:srgbClr val="C00000"/>
                </a:solidFill>
              </a:rPr>
              <a:t>,</a:t>
            </a:r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</a:rPr>
              <a:t>Ураа</a:t>
            </a:r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муостаах</a:t>
            </a:r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ынахтарбын</a:t>
            </a:r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</a:rPr>
              <a:t>Күн</a:t>
            </a:r>
            <a:r>
              <a:rPr lang="sah-RU" sz="2000" b="1" i="1" dirty="0" smtClean="0">
                <a:solidFill>
                  <a:srgbClr val="C00000"/>
                </a:solidFill>
              </a:rPr>
              <a:t>үн</a:t>
            </a:r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аайы</a:t>
            </a:r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уулатабын</a:t>
            </a:r>
            <a:r>
              <a:rPr lang="ru-RU" sz="2000" b="1" i="1" dirty="0" smtClean="0">
                <a:solidFill>
                  <a:srgbClr val="C00000"/>
                </a:solidFill>
              </a:rPr>
              <a:t>...</a:t>
            </a:r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Аҕам миэхэ күндү киһи Олох суолун ыйан биэриэ Кини биэрбит үөрэҕиттэн Оҕолорго хаалларыаҕым...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25" y="252484"/>
            <a:ext cx="6096000" cy="4572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69038" y="736979"/>
            <a:ext cx="2470245" cy="2554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Аҕам миэхэ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күндү киһи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Олох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суолун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ыйан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биэриэ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биэрбит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үөрэҕиттэн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Оҕолорбор хаалларыаҕым...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744" y="237875"/>
            <a:ext cx="6540826" cy="490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25" y="232575"/>
            <a:ext cx="6405426" cy="48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550" y="143000"/>
            <a:ext cx="6476675" cy="4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IMG-20221029-WA0145.jpg"/>
          <p:cNvPicPr>
            <a:picLocks noChangeAspect="1" noChangeArrowheads="1"/>
          </p:cNvPicPr>
          <p:nvPr/>
        </p:nvPicPr>
        <p:blipFill>
          <a:blip r:embed="rId2"/>
          <a:srcRect l="9985" t="26224" r="2851" b="23000"/>
          <a:stretch>
            <a:fillRect/>
          </a:stretch>
        </p:blipFill>
        <p:spPr bwMode="auto">
          <a:xfrm rot="16200000">
            <a:off x="3688309" y="-23886"/>
            <a:ext cx="4851781" cy="5158854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030" name="Picture 6" descr="Детская студия анимации Ойулук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023" y="114229"/>
            <a:ext cx="2756847" cy="206602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1032" name="Picture 8" descr="Kuo.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057" y="2263241"/>
            <a:ext cx="2853757" cy="279154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IMG-20221029-WA0146.jpg"/>
          <p:cNvPicPr>
            <a:picLocks noChangeAspect="1" noChangeArrowheads="1"/>
          </p:cNvPicPr>
          <p:nvPr/>
        </p:nvPicPr>
        <p:blipFill>
          <a:blip r:embed="rId2"/>
          <a:srcRect l="5000" t="23269" r="27209" b="22194"/>
          <a:stretch>
            <a:fillRect/>
          </a:stretch>
        </p:blipFill>
        <p:spPr bwMode="auto">
          <a:xfrm rot="16200000">
            <a:off x="4656632" y="-337112"/>
            <a:ext cx="3597526" cy="5145207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2052" name="Picture 4" descr="В торжественном открытии праздника приняли участие председатель Правительст..."/>
          <p:cNvPicPr>
            <a:picLocks noChangeAspect="1" noChangeArrowheads="1"/>
          </p:cNvPicPr>
          <p:nvPr/>
        </p:nvPicPr>
        <p:blipFill>
          <a:blip r:embed="rId3"/>
          <a:srcRect l="13164" r="9224"/>
          <a:stretch>
            <a:fillRect/>
          </a:stretch>
        </p:blipFill>
        <p:spPr bwMode="auto">
          <a:xfrm>
            <a:off x="129654" y="748850"/>
            <a:ext cx="3548418" cy="304800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2778800" y="93525"/>
            <a:ext cx="60801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000FF"/>
                </a:solidFill>
              </a:rPr>
              <a:t>Аҕа уонна уол</a:t>
            </a:r>
            <a:endParaRPr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488875" y="983550"/>
            <a:ext cx="4555800" cy="3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Уол - Айыы үһүс өйдөбүлэ.</a:t>
            </a:r>
            <a:endParaRPr sz="26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Аҕа буолуохтаах оҕо.</a:t>
            </a:r>
            <a:endParaRPr sz="26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Уол оҕо-аҕа чугас доҕоро, туйаҕын хатарааччыта.</a:t>
            </a:r>
            <a:endParaRPr sz="26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Уол оҕону аҕа буоларга бэлэмнээн иитиллиэхтээх</a:t>
            </a:r>
            <a:endParaRPr sz="26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r="21309"/>
          <a:stretch/>
        </p:blipFill>
        <p:spPr>
          <a:xfrm>
            <a:off x="98800" y="983550"/>
            <a:ext cx="4269825" cy="367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9590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050" y="58875"/>
            <a:ext cx="48387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4"/>
          <p:cNvPicPr preferRelativeResize="0"/>
          <p:nvPr/>
        </p:nvPicPr>
        <p:blipFill rotWithShape="1">
          <a:blip r:embed="rId3">
            <a:alphaModFix/>
          </a:blip>
          <a:srcRect t="10168" b="9322"/>
          <a:stretch/>
        </p:blipFill>
        <p:spPr>
          <a:xfrm>
            <a:off x="1112788" y="94077"/>
            <a:ext cx="5498775" cy="49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ФОТКИ, семья\Портреты КВС\ВС3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3186" y="3268127"/>
            <a:ext cx="79629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782938" y="4087504"/>
            <a:ext cx="214952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ГБПОУ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ХОК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им.Амма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450" y="56150"/>
            <a:ext cx="8084618" cy="50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38836" y="237325"/>
            <a:ext cx="8570794" cy="42780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Тиэкиһи болҕойон аах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сорудахтары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толор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1.  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Айдаары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илдьибитий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  Геройство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тылы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быһаар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3.  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Айдаар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күн бырадьаагы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сылдьыбытый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4.  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Айдаары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туохха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уорбалыылларый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       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Оҕолор таҥастара сүппүтэ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       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Бырадьаагы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сылдьыы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       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Оҕону кырбаабыт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       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Учууталы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албыннаабыт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Үөрэҕин көтүппүт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  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Билигин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туох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геройствота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баарый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?»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саныыр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Айдаар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Айдаар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санаатын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утарар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аргуменнары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толкуйдаа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  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Албын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атаҕа кылгас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уоруйах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илиитэ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уһаабат.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Кинилэри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тараччы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ылбыттара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 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автор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тэҥнээһинин 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хайдах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өйдүүгүнүй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7.  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Айдаар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тутуллан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баран,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сыыһатын билиммэтин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буруйун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өйдөбүлүн көрдөрөр этиилэри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тиэкистэн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холобурдаа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8.  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Быһа тардыыга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олоҕуран, бэйэҥ тус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көрүүгүн быһааран ырытан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oogle Shape;6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9418" y="240119"/>
            <a:ext cx="1625150" cy="228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avatars.mds.yandex.net/i?id=7a50eb600a451cc7f232dfa937b09b00938f1d93-6871359-images-thumbs&amp;n=13"/>
          <p:cNvPicPr/>
          <p:nvPr/>
        </p:nvPicPr>
        <p:blipFill>
          <a:blip r:embed="rId3"/>
          <a:srcRect l="15921" t="17750" r="25729"/>
          <a:stretch>
            <a:fillRect/>
          </a:stretch>
        </p:blipFill>
        <p:spPr bwMode="auto">
          <a:xfrm>
            <a:off x="6628063" y="226440"/>
            <a:ext cx="1874492" cy="228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2006221" y="0"/>
            <a:ext cx="6891354" cy="490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1.Чүөчээски уонна Айдаар мөккүөрдэрин төрдө тугуй?  Мөккүөр майгыннаһар өрүттэрэ ханныктарый?</a:t>
            </a:r>
            <a:endParaRPr sz="20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2.Чүөчээскини да, Айдаары да мөлтөх, туруга суох дьон диэн сыаналыахха сөп дуо?</a:t>
            </a:r>
            <a:endParaRPr sz="20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3.Чүөчээски уорууну утары хайдах охсуһуон сөп этэй, эбэтэр билбэтэҕэ-көрбөтөҕө буолан сылдьыбыта ордук буолуо этэ дии саныыгыт дуу?</a:t>
            </a:r>
            <a:endParaRPr sz="20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4.Айдаар дьиэтиттэн хайдах эрэ барбакка олоруон сөп этэ дуо? Хайдах?</a:t>
            </a:r>
            <a:endParaRPr sz="20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5.Чүөчээски, Айдаар курдук икки суол төрдүгэр турбут оҕолор дьылҕалара кэлин хайдах салаллыбыта буолуой?</a:t>
            </a:r>
            <a:endParaRPr sz="20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25" y="2642125"/>
            <a:ext cx="1625150" cy="228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l="28155" r="21031"/>
          <a:stretch/>
        </p:blipFill>
        <p:spPr>
          <a:xfrm>
            <a:off x="187050" y="58875"/>
            <a:ext cx="1750126" cy="258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r="47487"/>
          <a:stretch/>
        </p:blipFill>
        <p:spPr>
          <a:xfrm>
            <a:off x="4814925" y="216550"/>
            <a:ext cx="338792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450" y="184475"/>
            <a:ext cx="3907550" cy="490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3875" y="213750"/>
            <a:ext cx="64516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4">
            <a:alphaModFix/>
          </a:blip>
          <a:srcRect l="9195" t="12465" r="59642" b="9871"/>
          <a:stretch/>
        </p:blipFill>
        <p:spPr>
          <a:xfrm>
            <a:off x="173675" y="574463"/>
            <a:ext cx="2410200" cy="39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«Кинилиин мин билэбин,  эбэ күөлүм долгуна  миэхэ анаан сымныырын”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2" y="92073"/>
            <a:ext cx="6552300" cy="49142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796585" y="2202418"/>
            <a:ext cx="2149522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Кинилиин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мин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билэбин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эбэ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күөлүм долгуна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миэхэ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анаан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сымныырын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Уол оҕо олоҕун сирдьит сулуһа.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433" y="189294"/>
            <a:ext cx="6321663" cy="4737548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919414" y="2310140"/>
            <a:ext cx="2101755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«Аҕа иитэр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үөрэҕэ-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Уол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оҕо олоҕун сирдьит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сулуһа»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338</Words>
  <PresentationFormat>Экран (16:9)</PresentationFormat>
  <Paragraphs>52</Paragraphs>
  <Slides>22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Simple Light</vt:lpstr>
      <vt:lpstr>Слайд 1</vt:lpstr>
      <vt:lpstr>Аҕа уонна уол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Аҕа уонна уол</dc:title>
  <cp:lastModifiedBy>Home</cp:lastModifiedBy>
  <cp:revision>16</cp:revision>
  <dcterms:modified xsi:type="dcterms:W3CDTF">2024-01-16T11:39:07Z</dcterms:modified>
</cp:coreProperties>
</file>