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6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99bbee18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99bbee18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99bbee1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99bbee1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99bbee18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99bbee18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99bbee18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99bbee18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99bbee18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99bbee18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99bbee18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99bbee18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d99bbee18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d99bbee18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99bbee18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d99bbee18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99bbee18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99bbee18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99bbee18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99bbee18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ah.wikipedia.org/wiki/%D0%A2%D1%83%D0%BC%D0%B0%D1%82_(%D0%91%D1%83%D0%BB%D1%83%D2%A5)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sah.wikipedia.org/wiki/%D0%91%D1%83%D0%BB%D1%83%D2%A5_%D1%83%D0%BB%D1%83%D1%83%D2%BB%D0%B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ah.wikipedia.org/wiki/%D0%9E%D0%BB%D1%83%D0%BD%D0%BD%D1%8C%D1%83_23" TargetMode="External"/><Relationship Id="rId11" Type="http://schemas.openxmlformats.org/officeDocument/2006/relationships/hyperlink" Target="https://sah.wikipedia.org/wiki/%D0%A7%D0%BE%D0%BB%D0%B1%D0%BE%D0%BD_(%D1%81%D1%83%D1%80%D1%83%D0%BD%D0%B0%D0%B0%D0%BB)" TargetMode="External"/><Relationship Id="rId5" Type="http://schemas.openxmlformats.org/officeDocument/2006/relationships/hyperlink" Target="https://sah.wikipedia.org/wiki/1944" TargetMode="External"/><Relationship Id="rId10" Type="http://schemas.openxmlformats.org/officeDocument/2006/relationships/hyperlink" Target="https://sah.wikipedia.org/wiki/%D0%A7%D1%83%D1%80%D0%B0%D0%BF%D1%87%D1%8B_%D1%83%D0%BB%D1%83%D1%83%D2%BB%D0%B0" TargetMode="External"/><Relationship Id="rId4" Type="http://schemas.openxmlformats.org/officeDocument/2006/relationships/hyperlink" Target="https://sah.wikipedia.org/wiki/%D0%A1%D0%B0%D1%85%D0%B0_%D0%BD%D0%BE%D1%80%D1%83%D0%BE%D0%B4%D1%83%D0%BD%D0%B0%D0%B9_%D1%81%D1%83%D1%80%D1%83%D0%B9%D0%B0%D0%B0%D1%87%D1%87%D1%8B%D1%82%D0%B0" TargetMode="External"/><Relationship Id="rId9" Type="http://schemas.openxmlformats.org/officeDocument/2006/relationships/hyperlink" Target="https://sah.wikipedia.org/wiki/%D0%A1%D0%B0%D1%85%D0%B0_%D0%B3%D0%BE%D1%81%D1%83%D0%B4%D0%B0%D1%80%D1%81%D1%82%D0%B2%D0%B5%D0%BD%D0%BD%D0%B0%D0%B9_%D1%83%D0%BD%D0%B8%D0%B2%D0%B5%D1%80%D1%81%D0%B8%D1%82%D0%B5%D1%82%D0%B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ah.wikipedia.org/wiki/%D0%AD%D0%B4%D1%8D%D1%80_%D0%BA%D0%BE%D0%BC%D0%BC%D1%83%D0%BD%D0%B8%D1%81%D1%82_(%D1%85%D0%B0%D2%BB%D1%8B%D0%B0%D1%82)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sah.wikipedia.org/wiki/%D0%94%D1%8C%D1%83%D0%BE%D0%BD_%D0%94%D1%8C%D0%B0%D2%A5%D1%8B%D0%BB%D1%8B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814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941125" y="152400"/>
            <a:ext cx="5049900" cy="49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5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Попов Семен Андреевич (Тумат) — поэт, суруйааччы, литератураны ырытааччы. </a:t>
            </a:r>
            <a:r>
              <a:rPr lang="ru" sz="1650" b="1">
                <a:solidFill>
                  <a:srgbClr val="FF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Саха Өрөспүүбүлүкэтин норуодунай суруйааччыта</a:t>
            </a:r>
            <a:r>
              <a:rPr lang="ru" sz="165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(2014).</a:t>
            </a:r>
            <a:endParaRPr sz="1650" b="1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50" b="1" u="sng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r>
              <a:rPr lang="ru" sz="1550" b="1" u="sng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944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сыллаахха 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олунньу 23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күнүгэр 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Булуҥ улууһугар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Тумат нэһилиэгэр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учуутал дьиэ кэргэнигэр төрөөбүт.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1973 с. — 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Саха государственнай университетын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саха тылын уонна литературатын салаатын бүтэрбит.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Үлэлээбит сирдэрэ</a:t>
            </a:r>
            <a:r>
              <a:rPr lang="ru" sz="160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П. А. Ойуунускай аатынан литература түмэлэ, научнай үлэһит.«Эдэр коммунист» хаһыат, корреспондент.Саҥа олох оройуон хаһыата, корреспондент.«Маарыкчаан» 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Чурапчы улууһун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телерадиостудията, сүрүн редактор.«Чолбон» сурунаал, салаа сэбиэдиссэйэ.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1993 с. — Россия суруйааччыларын Сойууһун чилиэнэ. «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Чолбон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» сурунаал редакциятыгар очерк уонна публицистика салаатын редактора.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45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725" y="118938"/>
            <a:ext cx="6540826" cy="490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026" y="95535"/>
            <a:ext cx="6634374" cy="5047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ФОТКИ, семья\Портреты КВС\ВС3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6569" y="3069097"/>
            <a:ext cx="819150" cy="9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974006" y="4046561"/>
            <a:ext cx="216999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 Валентина Семеновна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ГБПОУ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ХОК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им.Н.Е.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Мординова-Амма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5156850" y="293925"/>
            <a:ext cx="3874500" cy="4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FF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Наҕараадалара уонна ытык ааттара</a:t>
            </a:r>
            <a:endParaRPr sz="1100" b="1">
              <a:solidFill>
                <a:srgbClr val="FF0000"/>
              </a:solidFill>
              <a:highlight>
                <a:srgbClr val="FFFFFF"/>
              </a:highlight>
            </a:endParaRPr>
          </a:p>
          <a:p>
            <a:pPr marL="685800" lvl="0" indent="-33972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645AD"/>
              </a:buClr>
              <a:buSzPts val="1750"/>
              <a:buFont typeface="Times New Roman"/>
              <a:buChar char="●"/>
            </a:pPr>
            <a:r>
              <a:rPr lang="ru" sz="17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Саха Өрөспүүбүлүкэтин норуодунай суруйааччыта (2014)</a:t>
            </a:r>
            <a:endParaRPr sz="1750" b="1" baseline="30000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750"/>
              <a:buFont typeface="Times New Roman"/>
              <a:buChar char="●"/>
            </a:pPr>
            <a:r>
              <a:rPr lang="ru" sz="17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Саха Өрөспүүбүлүкэтин культуратын үтүөлээх үлэһитэ</a:t>
            </a:r>
            <a:endParaRPr sz="17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750"/>
              <a:buFont typeface="Times New Roman"/>
              <a:buChar char="●"/>
            </a:pPr>
            <a:r>
              <a:rPr lang="ru" sz="17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Чурапчы улууһун ытык киһитэ</a:t>
            </a:r>
            <a:endParaRPr sz="17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750"/>
              <a:buFont typeface="Times New Roman"/>
              <a:buChar char="●"/>
            </a:pPr>
            <a:r>
              <a:rPr lang="ru" sz="17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П. А. Ойуунускай аатынан Саха Өрөспүүбүлүкэтин бириэмийэтин лауреата</a:t>
            </a:r>
            <a:endParaRPr sz="17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75" y="446325"/>
            <a:ext cx="5067675" cy="372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0" y="0"/>
            <a:ext cx="8710500" cy="48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Айар үлэтэ</a:t>
            </a:r>
            <a:endParaRPr sz="1300" b="1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Бастакы хоһоонноро 1965 сыллаахха «</a:t>
            </a: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Эдэр коммунист</a:t>
            </a: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» хаһыакка бэчээттэммиттэрэ. Очеркаларын бастакы хомуурунньуга «Сылгы кистиир сыһыытыгар» 1981 сыллаахха бэчээттэнэн тахсыбыт. 1994 сыллаахха Г. И. Макаров — </a:t>
            </a: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Дьуон Дьаҥылы</a:t>
            </a: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айар олоҕун туһунан чинчийиилэрэ бэчээтэммиттэр.</a:t>
            </a:r>
            <a:endParaRPr sz="14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FF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Библиография</a:t>
            </a:r>
            <a:endParaRPr sz="1100" b="1">
              <a:solidFill>
                <a:srgbClr val="FF0000"/>
              </a:solidFill>
              <a:highlight>
                <a:srgbClr val="FFFFFF"/>
              </a:highlight>
            </a:endParaRPr>
          </a:p>
          <a:p>
            <a:pPr marL="685800" lvl="0" indent="-32702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645AD"/>
              </a:buClr>
              <a:buSzPts val="1550"/>
              <a:buFont typeface="Times New Roman"/>
              <a:buChar char="●"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Сылгы кистиир сыһыытыгар: Очерк / С. Тумат, В. Дарбасов. — Дь.: Кинигэ кыһата, 1981. — 32 с.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550"/>
              <a:buFont typeface="Times New Roman"/>
              <a:buChar char="●"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Муора арыытыгар олох: Кэпсээннэр. — Дь.: Кинигэ кыһата, 1986. — 112 с.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550"/>
              <a:buFont typeface="Times New Roman"/>
              <a:buChar char="●"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Туундара оһоҕо: Кэпсээннэр. — Дь.: Кинигэ кыһата, 1989. — 88 с.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550"/>
              <a:buFont typeface="Times New Roman"/>
              <a:buChar char="●"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Улуу кыыл тыына: Сэһэннэр, кэпсээннэр. — Дь.: Кинигэ кыһата, 1992. —176 с.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550"/>
              <a:buFont typeface="Times New Roman"/>
              <a:buChar char="●"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Дьуон Дьаҥылы</a:t>
            </a: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— Дь.: Бичик, 1994. — 160 с.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550"/>
              <a:buFont typeface="Times New Roman"/>
              <a:buChar char="●"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Иэс төлөнүүтэ: Кэпсээннэр, дьүһүйүүлэр, бэлиэтээһиннэр. — Дь.: Бичик, 1994. — 128 с.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550"/>
              <a:buFont typeface="Times New Roman"/>
              <a:buChar char="●"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Батыһыннарыылаах биэ: Оҕолорго кэпсээннэр. — Дь.: Бичик, 1998. — 75 с.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550"/>
              <a:buFont typeface="Times New Roman"/>
              <a:buChar char="●"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А. С. Пушкин уонна Саха Сирэ. — Дь.: Бичик, 1999. — 158 с.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550"/>
              <a:buFont typeface="Times New Roman"/>
              <a:buChar char="●"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Чуумпуга төрөөбүт хоһооннор. — Дь.: Агроинформа, 2000. — 98 с.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550"/>
              <a:buFont typeface="Times New Roman"/>
              <a:buChar char="●"/>
            </a:pPr>
            <a:r>
              <a:rPr lang="ru" sz="15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Остров в белом океане: Повесть. — Дь.: Бичик, 1995. — 48 с.</a:t>
            </a:r>
            <a:endParaRPr sz="15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125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150" y="31725"/>
            <a:ext cx="6773400" cy="50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81425" cy="478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4450" y="123825"/>
            <a:ext cx="323225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425" y="152400"/>
            <a:ext cx="3378586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6336" y="152400"/>
            <a:ext cx="314515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00" y="539825"/>
            <a:ext cx="5247576" cy="39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351" y="152400"/>
            <a:ext cx="3048000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825" y="152400"/>
            <a:ext cx="648024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</Words>
  <PresentationFormat>Экран (16:9)</PresentationFormat>
  <Paragraphs>26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Simple Light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Home</cp:lastModifiedBy>
  <cp:revision>1</cp:revision>
  <dcterms:modified xsi:type="dcterms:W3CDTF">2021-12-12T09:17:58Z</dcterms:modified>
</cp:coreProperties>
</file>