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63" r:id="rId2"/>
    <p:sldId id="262" r:id="rId3"/>
    <p:sldId id="264" r:id="rId4"/>
    <p:sldId id="257" r:id="rId5"/>
    <p:sldId id="266" r:id="rId6"/>
    <p:sldId id="258" r:id="rId7"/>
    <p:sldId id="259" r:id="rId8"/>
    <p:sldId id="261" r:id="rId9"/>
    <p:sldId id="265" r:id="rId10"/>
  </p:sldIdLst>
  <p:sldSz cx="9144000" cy="5143500" type="screen16x9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601d4d92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601d4d92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601d4d92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601d4d92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601d4d92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601d4d92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601d4d92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601d4d92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601d4d92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a601d4d92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ah.wikiquote.org/wiki/%D0%91%D1%8B%D0%BB%D0%B0%D1%82%D1%8B%D0%B0%D0%BD_%D0%9E%D0%B9%D1%83%D1%83%D0%BD%D1%83%D1%81%D0%BA%D0%B0%D0%B9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sah.wikipedia.org/wiki/%D0%91%D2%AF%D0%BB%D2%AF%D2%AF_(%D3%A9%D1%80%D2%AF%D1%81)" TargetMode="External"/><Relationship Id="rId4" Type="http://schemas.openxmlformats.org/officeDocument/2006/relationships/hyperlink" Target="https://sah.wikipedia.org/wiki/%D0%A1%D0%B8%D0%B1%D0%B8%D0%B8%D1%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yandex.ru/images/search?text=%D0%9F%D0%B0%D0%BC%D1%8F%D1%82%D0%BD%D0%B8%D0%BA%20%D1%80%D0%B5%D0%BA%D0%B5%20%D0%9B%D0%B5%D0%BD%D0%B5%20%D0%B2%20%D0%9E%D0%BB%D0%B5%D0%BA%D0%BC%D0%B8%D0%BD%D1%81%D0%BA%D0%B5&amp;source=related-duc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597" y="184246"/>
            <a:ext cx="87686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70C0"/>
                </a:solidFill>
              </a:rPr>
              <a:t>Өксөкүлээх Өлөксөй </a:t>
            </a:r>
            <a:r>
              <a:rPr lang="ru-RU" b="1" dirty="0" smtClean="0">
                <a:solidFill>
                  <a:srgbClr val="0070C0"/>
                </a:solidFill>
              </a:rPr>
              <a:t>– </a:t>
            </a:r>
            <a:r>
              <a:rPr lang="ru-RU" b="1" dirty="0" err="1" smtClean="0">
                <a:solidFill>
                  <a:srgbClr val="0070C0"/>
                </a:solidFill>
              </a:rPr>
              <a:t>аан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маҥнайгы бүтүн </a:t>
            </a:r>
            <a:r>
              <a:rPr lang="ru-RU" b="1" dirty="0" smtClean="0">
                <a:solidFill>
                  <a:srgbClr val="0070C0"/>
                </a:solidFill>
              </a:rPr>
              <a:t>Саха сирин </a:t>
            </a:r>
            <a:r>
              <a:rPr lang="ru-RU" b="1" dirty="0" err="1" smtClean="0">
                <a:solidFill>
                  <a:srgbClr val="0070C0"/>
                </a:solidFill>
              </a:rPr>
              <a:t>үрдүнэн биллибит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саха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ырыаһыта-хоһоонньута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айар</a:t>
            </a:r>
            <a:r>
              <a:rPr lang="ru-RU" b="1" dirty="0" smtClean="0">
                <a:solidFill>
                  <a:srgbClr val="0070C0"/>
                </a:solidFill>
              </a:rPr>
              <a:t> тыл </a:t>
            </a:r>
            <a:r>
              <a:rPr lang="ru-RU" b="1" dirty="0" err="1" smtClean="0">
                <a:solidFill>
                  <a:srgbClr val="0070C0"/>
                </a:solidFill>
              </a:rPr>
              <a:t>аҕата</a:t>
            </a:r>
            <a:r>
              <a:rPr lang="ru-RU" b="1" dirty="0" smtClean="0">
                <a:solidFill>
                  <a:srgbClr val="0070C0"/>
                </a:solidFill>
              </a:rPr>
              <a:t>…</a:t>
            </a:r>
            <a:r>
              <a:rPr lang="ru-RU" b="1" dirty="0" err="1" smtClean="0">
                <a:solidFill>
                  <a:srgbClr val="0070C0"/>
                </a:solidFill>
              </a:rPr>
              <a:t>Кэнники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кэлэр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дьылларга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саха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үөрэҕин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саха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тылын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үөрэтэр дьоннор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Өксөкүлээх Өлөксөй үйэтэ оннук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этэ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диэн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туспа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бэлиэтээн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ааһыахтара</a:t>
            </a:r>
            <a:r>
              <a:rPr lang="ru-RU" b="1" dirty="0" smtClean="0">
                <a:solidFill>
                  <a:srgbClr val="0070C0"/>
                </a:solidFill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</a:rPr>
              <a:t>Сурукка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суруллубут</a:t>
            </a:r>
            <a:r>
              <a:rPr lang="ru-RU" b="1" dirty="0" smtClean="0">
                <a:solidFill>
                  <a:srgbClr val="0070C0"/>
                </a:solidFill>
              </a:rPr>
              <a:t> тыл </a:t>
            </a:r>
            <a:r>
              <a:rPr lang="ru-RU" b="1" dirty="0" err="1" smtClean="0">
                <a:solidFill>
                  <a:srgbClr val="0070C0"/>
                </a:solidFill>
              </a:rPr>
              <a:t>үгэһэ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тыл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хоһооно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айар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санаа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илбиһэ </a:t>
            </a:r>
            <a:r>
              <a:rPr lang="ru-RU" b="1" dirty="0" smtClean="0">
                <a:solidFill>
                  <a:srgbClr val="0070C0"/>
                </a:solidFill>
              </a:rPr>
              <a:t>Саха </a:t>
            </a:r>
            <a:r>
              <a:rPr lang="ru-RU" b="1" dirty="0" err="1" smtClean="0">
                <a:solidFill>
                  <a:srgbClr val="0070C0"/>
                </a:solidFill>
              </a:rPr>
              <a:t>сиригэр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Өксөкүлээх үйэтиттэн ыла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үөскээбитэ диэн</a:t>
            </a:r>
            <a:r>
              <a:rPr lang="ru-RU" b="1" dirty="0" smtClean="0">
                <a:solidFill>
                  <a:srgbClr val="0070C0"/>
                </a:solidFill>
              </a:rPr>
              <a:t> бары </a:t>
            </a:r>
            <a:r>
              <a:rPr lang="ru-RU" b="1" dirty="0" err="1" smtClean="0">
                <a:solidFill>
                  <a:srgbClr val="0070C0"/>
                </a:solidFill>
              </a:rPr>
              <a:t>этиэхтэрэ</a:t>
            </a:r>
            <a:r>
              <a:rPr lang="ru-RU" b="1" dirty="0" smtClean="0">
                <a:solidFill>
                  <a:srgbClr val="0070C0"/>
                </a:solidFill>
              </a:rPr>
              <a:t>. </a:t>
            </a:r>
            <a:r>
              <a:rPr lang="ru-RU" b="1" dirty="0" smtClean="0">
                <a:solidFill>
                  <a:srgbClr val="0070C0"/>
                </a:solidFill>
                <a:hlinkClick r:id="rId2" tooltip="Былатыан Ойуунускай"/>
              </a:rPr>
              <a:t>Б. </a:t>
            </a:r>
            <a:r>
              <a:rPr lang="ru-RU" b="1" dirty="0" err="1" smtClean="0">
                <a:solidFill>
                  <a:srgbClr val="0070C0"/>
                </a:solidFill>
                <a:hlinkClick r:id="rId2" tooltip="Былатыан Ойуунускай"/>
              </a:rPr>
              <a:t>Ойуунускай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170" y="1476233"/>
            <a:ext cx="6323463" cy="3266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player.myshared.ru/17/1175874/slides/slide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35" y="240541"/>
            <a:ext cx="6306641" cy="4729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Photo by Лариса Степанова on May 12, 2020. На изображении может находиться: облако, небо, на улице, природа и вода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8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0625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5330525" y="177420"/>
            <a:ext cx="3700800" cy="496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240740" y="232012"/>
            <a:ext cx="390326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...Үс үллэр үөстээх,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Өрүскэннээх сүүрүктээх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Өрөгөйдөөх Өлүөнэ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өрүс хотун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Ыччаттарын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ыҥырталаан,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Кыргыттарын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кытаттаан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Оҕолорун холбооттоон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долгуннуран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Күүстээхтик көмүөллэнэн,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Халыаннык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халҕаһаланан,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Сибиир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уутун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Ирдээн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Иҥнэри тардан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Хотуулаах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үлүгэрдик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Хомуйа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тардан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үрэҕэ буолан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Улуутуйан-уораадыйан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дайды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Ааттаах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үрэҕэ буолан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Айгыстан-аймаһыйан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Айаннаата-аҥаарыйда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Эбээ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доҕоттоор!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91367" y="0"/>
            <a:ext cx="1821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b="1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Өлүөнэ өрүс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00" y="641350"/>
            <a:ext cx="4352800" cy="4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79625" y="0"/>
            <a:ext cx="2885700" cy="641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Өлүөнэ өрүс</a:t>
            </a:r>
            <a:endParaRPr b="1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38200" y="641350"/>
            <a:ext cx="4352700" cy="42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750">
              <a:solidFill>
                <a:srgbClr val="2021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797188" y="641445"/>
            <a:ext cx="407385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Өлүөнэ диэн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Сир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саамай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улахан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өрүстэриттэн биирдэстэрэ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Сибииргэ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дойдуга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уhунунан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10-с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уутун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сабардамынан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9-с.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Байкаал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кытылыттан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21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километрдаах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сиргэ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Байкаал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таһынааҕы хайалартан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930 м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үрдүктээх сиртэн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саҕаланар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Лаптевтар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байҕалларыгар түһэр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Дельтата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улаханынан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дойдуга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иккис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(Миссисипи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кэнниттэн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Өлүөнэ саамай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уһун салаата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Бүлүү өрүс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(2650 км),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көрдөрүүтүнэн Бүлүү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Урал, Амударья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уонна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Днепр 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өрүстэртэн уһун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36" y="131929"/>
            <a:ext cx="5676232" cy="3860042"/>
          </a:xfrm>
          <a:prstGeom prst="rect">
            <a:avLst/>
          </a:prstGeom>
          <a:noFill/>
          <a:ln>
            <a:noFill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080078" y="429904"/>
            <a:ext cx="284555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Өлүөнэ эбэ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барахсан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хантан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туох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кэһиини илдьэрин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тэтэрээккэр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уһул, толкуйдаан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көр, Сахабыт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сиригэр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ханна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туох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дэлэйдик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үөскүүр эбитий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553" y="4092681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4032913"/>
            <a:ext cx="457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ГБПОУ </a:t>
            </a:r>
            <a:r>
              <a:rPr lang="ru-RU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lang="ru-RU" dirty="0" smtClean="0">
                <a:solidFill>
                  <a:schemeClr val="tx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им.Н.Е.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602" y="138752"/>
            <a:ext cx="446649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4701654" y="197893"/>
            <a:ext cx="444234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1.Ханалытан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диэни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хайдах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өйдүүгүн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Өлүөнэ өрүс салааларын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билэҕин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дуо?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3.Өлүөнэ өрүс барахсан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Хотугу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Муустаах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муораҕа кэһиитин тугу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илдьэр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эбитий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Кэһии диэн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тугуй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Кэһии кэллэҕинэ эһиги төһө үөрэҕит?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кэһииттэн Хотугу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Муустаах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муора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төһө үөрэрий?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6.Туох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кэһиини эрэйэр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эбитий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Суруйааччы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Өлүөнэ эбэнэн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көрдөрөрүй?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Оттон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Хотугу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Муустаах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муоранан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көрдөрөрө буолуой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Суруйааччы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айымньынан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ааҕааччыга туох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санааны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тиэрдиэн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баҕарбыта буолуой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513" y="85600"/>
            <a:ext cx="724898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063" y="72250"/>
            <a:ext cx="725986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/>
          <p:nvPr/>
        </p:nvSpPr>
        <p:spPr>
          <a:xfrm>
            <a:off x="1335975" y="4382000"/>
            <a:ext cx="60120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333333"/>
                </a:solidFill>
                <a:highlight>
                  <a:srgbClr val="CCDAF1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Памятник реке Лене в Олекминске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9509" y="126373"/>
            <a:ext cx="6612198" cy="4800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306</Words>
  <PresentationFormat>Экран (16:9)</PresentationFormat>
  <Paragraphs>40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Calibri</vt:lpstr>
      <vt:lpstr>Simple Light</vt:lpstr>
      <vt:lpstr>Слайд 1</vt:lpstr>
      <vt:lpstr>Слайд 2</vt:lpstr>
      <vt:lpstr>Слайд 3</vt:lpstr>
      <vt:lpstr>Өлүөнэ өрүс 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6</cp:revision>
  <dcterms:modified xsi:type="dcterms:W3CDTF">2021-12-12T08:35:30Z</dcterms:modified>
</cp:coreProperties>
</file>