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2F2F-AEAF-4C8D-B612-2726AD234EDA}" type="datetimeFigureOut">
              <a:rPr lang="ru-RU" smtClean="0"/>
              <a:pPr/>
              <a:t>11.12.2021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46953-FEF0-4413-8DA4-13EDE25F4D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2F2F-AEAF-4C8D-B612-2726AD234EDA}" type="datetimeFigureOut">
              <a:rPr lang="ru-RU" smtClean="0"/>
              <a:pPr/>
              <a:t>11.12.2021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46953-FEF0-4413-8DA4-13EDE25F4D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2F2F-AEAF-4C8D-B612-2726AD234EDA}" type="datetimeFigureOut">
              <a:rPr lang="ru-RU" smtClean="0"/>
              <a:pPr/>
              <a:t>11.12.2021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46953-FEF0-4413-8DA4-13EDE25F4D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2F2F-AEAF-4C8D-B612-2726AD234EDA}" type="datetimeFigureOut">
              <a:rPr lang="ru-RU" smtClean="0"/>
              <a:pPr/>
              <a:t>11.12.2021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46953-FEF0-4413-8DA4-13EDE25F4D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2F2F-AEAF-4C8D-B612-2726AD234EDA}" type="datetimeFigureOut">
              <a:rPr lang="ru-RU" smtClean="0"/>
              <a:pPr/>
              <a:t>11.12.2021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46953-FEF0-4413-8DA4-13EDE25F4D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2F2F-AEAF-4C8D-B612-2726AD234EDA}" type="datetimeFigureOut">
              <a:rPr lang="ru-RU" smtClean="0"/>
              <a:pPr/>
              <a:t>11.12.2021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46953-FEF0-4413-8DA4-13EDE25F4D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2F2F-AEAF-4C8D-B612-2726AD234EDA}" type="datetimeFigureOut">
              <a:rPr lang="ru-RU" smtClean="0"/>
              <a:pPr/>
              <a:t>11.12.2021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46953-FEF0-4413-8DA4-13EDE25F4D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2F2F-AEAF-4C8D-B612-2726AD234EDA}" type="datetimeFigureOut">
              <a:rPr lang="ru-RU" smtClean="0"/>
              <a:pPr/>
              <a:t>11.12.2021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46953-FEF0-4413-8DA4-13EDE25F4D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2F2F-AEAF-4C8D-B612-2726AD234EDA}" type="datetimeFigureOut">
              <a:rPr lang="ru-RU" smtClean="0"/>
              <a:pPr/>
              <a:t>11.12.2021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46953-FEF0-4413-8DA4-13EDE25F4D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2F2F-AEAF-4C8D-B612-2726AD234EDA}" type="datetimeFigureOut">
              <a:rPr lang="ru-RU" smtClean="0"/>
              <a:pPr/>
              <a:t>11.12.2021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46953-FEF0-4413-8DA4-13EDE25F4D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2F2F-AEAF-4C8D-B612-2726AD234EDA}" type="datetimeFigureOut">
              <a:rPr lang="ru-RU" smtClean="0"/>
              <a:pPr/>
              <a:t>11.12.2021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46953-FEF0-4413-8DA4-13EDE25F4D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7E2F2F-AEAF-4C8D-B612-2726AD234EDA}" type="datetimeFigureOut">
              <a:rPr lang="ru-RU" smtClean="0"/>
              <a:pPr/>
              <a:t>11.12.2021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E46953-FEF0-4413-8DA4-13EDE25F4DE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s://75.e.nlrs.ru/imgs/covers/1455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42852"/>
            <a:ext cx="4000528" cy="6560866"/>
          </a:xfrm>
          <a:prstGeom prst="rect">
            <a:avLst/>
          </a:prstGeom>
          <a:noFill/>
        </p:spPr>
      </p:pic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4357686" y="571480"/>
            <a:ext cx="4572032" cy="526297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Үһүйээн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үйэттэн үйэҕэ уос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номоҕо, кэпсэлгэ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сылдьар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тэттик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сэһэн буолар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Үһүйээн сүрүн ис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хоһооно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чахчы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норуотун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сөҕөн, киэн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туттан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ытыктаан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кэпсээбиттэрэ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номох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буолар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Ол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номох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киһиттэн киһиэхэ кэпсэнэригэр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өссө күүркэйэн, күүһүрэн, холобур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"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ойуулаабыт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киһилэрэ олонхо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бухатыырыгар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майгыннаах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"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буолуор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дылы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Номох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олоххо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чахчы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буолбут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түгэнтэн ылыллан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кэпсэнэр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Home\Desktop\IMG-20210914-WA005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214290"/>
            <a:ext cx="5072074" cy="6340093"/>
          </a:xfrm>
          <a:prstGeom prst="rect">
            <a:avLst/>
          </a:prstGeom>
          <a:noFill/>
        </p:spPr>
      </p:pic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5429256" y="857232"/>
            <a:ext cx="3571900" cy="507831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Номох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(легенда)-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лыптаах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фантастическай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түгэннэрэ баһыйар олох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туһунан кэпсээннэр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Үһүйээн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-кыраман былыр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олоххо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дьиҥнээхтик буолбут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түбэлтэлэри дьон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өйүттэн-санаатыттан сүтэн-ыраатан, “үһү-тамах” курдук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кэпсээһинэ.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Норуот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сэһэнэ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олоххо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дьиҥ баар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буола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сылдьыбыт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бэлиэ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көстүүлэргэ, быһылааҥҥа, быһыыга-майгыга олоҕурар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357158" y="2857496"/>
            <a:ext cx="8501122" cy="378565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Сэһэннэри бөлөхтөрүнэн наардааһын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Сахалар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тустарынан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Кыргыс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үйэтэ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Тыгын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кэмэ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Сахалар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нууччалар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кэлиэхтэрин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иннинэ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олохторо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Ойууннар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удаҕаннар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Норуот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кэрэхсэбиллээх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дьоно(күүстээхтэр, быһыйдар, булугас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өйдөөхтөр, кырасыабай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кыргыттар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уо.д.а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.)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Баай-дьадаҥы утарсыылара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1" name="Picture 3" descr="https://image.jimcdn.com/app/cms/image/transf/dimension=960x10000:format=jpg/path/s3726f4fc9675ca64/image/idab30da23d28b1a9/version/1333029652/%D0%BA%D0%B0%D1%80%D1%82%D0%B8%D0%BD%D0%B0-%D0%BD%D0%BE%D1%81%D0%BE%D0%B2%D0%B0-%D0%B2-%D1%8E%D1%80%D1%82%D0%B5-%D0%B1%D0%B5%D0%B4%D0%BD%D1%8F%D0%BA%D0%B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1" y="214290"/>
            <a:ext cx="4494975" cy="2500330"/>
          </a:xfrm>
          <a:prstGeom prst="rect">
            <a:avLst/>
          </a:prstGeom>
          <a:noFill/>
        </p:spPr>
      </p:pic>
      <p:pic>
        <p:nvPicPr>
          <p:cNvPr id="17413" name="Picture 5" descr="https://image.jimcdn.com/app/cms/image/transf/none/path/s3726f4fc9675ca64/image/i5e59e3bd092ee0cf/version/1422281497/%D1%8F%D0%BA%D1%83%D1%82%D1%81%D0%BA%D0%B0%D1%8F-%D1%83%D1%81%D0%B0%D0%B4%D1%8C%D0%B1%D0%B0-%D1%85%D1%83%D0%B4-%D0%BD%D0%BE%D1%81%D0%BE%D0%B2-%D0%BC-%D0%BC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214290"/>
            <a:ext cx="4071966" cy="24974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 descr="http://www.gulagmuseum.org/getImage.do?object=524325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5364" name="Picture 4" descr="http://www.gulagmuseum.org/getImage.do?object=52432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357166"/>
            <a:ext cx="4714876" cy="6068051"/>
          </a:xfrm>
          <a:prstGeom prst="rect">
            <a:avLst/>
          </a:prstGeom>
          <a:noFill/>
        </p:spPr>
      </p:pic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5286380" y="214290"/>
            <a:ext cx="3714776" cy="655564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Гаврил Васильевич Ксенофонтов-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саха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биллиилээх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историга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этнограф,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учуонай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политическай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общественнай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деятель.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1930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сылларга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Саха АССР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Совнаркомун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научнай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чинчийэр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институтугар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үлэлии сылдьан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Эллэйада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уонна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"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Ураанхай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сахалар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улахан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үлэлэрин бэлэмнээбитэ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Эллэйада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 -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Эллэйгэ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аналлаах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Эллэй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туһунан былыргы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үһүйээннэр, номохтор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киирбиттэрэ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Кини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этэринэн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норуот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тылынан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уус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уран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айымньылара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дьиҥ буолбут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историческай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түгэннэр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историческай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түгэннэри бэйэ-бэйэлэрин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кытта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ситимнээн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дьиҥ историяны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чөлүгэр түһэриэххэ сөп диэн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142844" y="4357694"/>
            <a:ext cx="7500990" cy="224676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Былыргы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үһүйээннэри, номохтору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сэһэннэри тиһэн биллиилээх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историк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дьоммут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саха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норуотун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дьиҥ историятын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суруйбуттара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кэрэхсэбиллээх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Кинилэр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сүдү үлэлэрин интэриэһиргээн үөрэтэрбит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ааҕарбыт, биһиэхэ кэлэр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көлүөнэ дьонугар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олус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туһалаах, хас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биирдиибит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кимтэн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төрүттээхпитин үөрэтэргэ, элбэҕи билэргэ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көрөргө дьулуһуохтаахпыт.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https://fsd.multiurok.ru/html/2017/02/01/s_58914c4a16c41/img10.jpg"/>
          <p:cNvPicPr/>
          <p:nvPr/>
        </p:nvPicPr>
        <p:blipFill>
          <a:blip r:embed="rId2"/>
          <a:srcRect l="5185" t="25812" r="4559"/>
          <a:stretch>
            <a:fillRect/>
          </a:stretch>
        </p:blipFill>
        <p:spPr bwMode="auto">
          <a:xfrm>
            <a:off x="1643042" y="214290"/>
            <a:ext cx="5857916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C:\ФОТКИ, семья\Портреты КВС\ВС3 (2)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15272" y="3857628"/>
            <a:ext cx="819150" cy="929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715272" y="4857760"/>
            <a:ext cx="1285884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Кривошапкина Валентина Семеновна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ГБПОУ 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ХОК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им.Н.Е. </a:t>
            </a:r>
            <a:r>
              <a:rPr kumimoji="0" lang="ru-RU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Мординова-Амма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Аччыгыйа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269</Words>
  <Application>Microsoft Office PowerPoint</Application>
  <PresentationFormat>Экран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Home</dc:creator>
  <cp:lastModifiedBy>Home</cp:lastModifiedBy>
  <cp:revision>9</cp:revision>
  <dcterms:created xsi:type="dcterms:W3CDTF">2021-09-16T12:27:50Z</dcterms:created>
  <dcterms:modified xsi:type="dcterms:W3CDTF">2021-12-11T13:18:21Z</dcterms:modified>
</cp:coreProperties>
</file>