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-610" y="-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b5ccfe336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b5ccfe336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b5ccfe336d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b5ccfe336d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b5ccfe336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b5ccfe336d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b5ccfe336d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b5ccfe336d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b5ccfe336d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b5ccfe336d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b5ccfe336d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b5ccfe336d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b5ccfe336d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b5ccfe336d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ba7c02637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ba7c02637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ba7c026372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ba7c026372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b5ccfe336d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b5ccfe336d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b5ccfe336d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b5ccfe336d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b5ccfe336d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b5ccfe336d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b5ccfe336d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b5ccfe336d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b5ccfe336d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b5ccfe336d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b5ccfe336d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b5ccfe336d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0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ah.wikipedia.org/wiki/%D0%A1%D0%B0%D2%A5%D0%B0_%D1%87%D0%B0%D0%B0%D2%BB%D0%B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2885700" y="93525"/>
            <a:ext cx="5946600" cy="54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Даҕааһын аат-саҥа чааһа</a:t>
            </a:r>
            <a:endParaRPr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93725"/>
            <a:ext cx="5962180" cy="419737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6279075" y="1950525"/>
            <a:ext cx="2645100" cy="10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26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Бу туохтарый? Хайдахтарый?</a:t>
            </a:r>
            <a:endParaRPr sz="2600" b="1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1675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3"/>
          <p:cNvPicPr preferRelativeResize="0"/>
          <p:nvPr/>
        </p:nvPicPr>
        <p:blipFill rotWithShape="1">
          <a:blip r:embed="rId3">
            <a:alphaModFix/>
          </a:blip>
          <a:srcRect l="26627" t="10108" r="23880" b="17275"/>
          <a:stretch/>
        </p:blipFill>
        <p:spPr>
          <a:xfrm>
            <a:off x="4288475" y="36113"/>
            <a:ext cx="4502225" cy="495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3"/>
          <p:cNvPicPr preferRelativeResize="0"/>
          <p:nvPr/>
        </p:nvPicPr>
        <p:blipFill rotWithShape="1">
          <a:blip r:embed="rId4">
            <a:alphaModFix/>
          </a:blip>
          <a:srcRect t="34853"/>
          <a:stretch/>
        </p:blipFill>
        <p:spPr>
          <a:xfrm>
            <a:off x="326075" y="173700"/>
            <a:ext cx="3657150" cy="330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3"/>
          <p:cNvPicPr preferRelativeResize="0"/>
          <p:nvPr/>
        </p:nvPicPr>
        <p:blipFill rotWithShape="1">
          <a:blip r:embed="rId5">
            <a:alphaModFix/>
          </a:blip>
          <a:srcRect l="-11460" r="18738"/>
          <a:stretch/>
        </p:blipFill>
        <p:spPr>
          <a:xfrm>
            <a:off x="2167001" y="3477500"/>
            <a:ext cx="1816225" cy="145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3"/>
          <p:cNvPicPr preferRelativeResize="0"/>
          <p:nvPr/>
        </p:nvPicPr>
        <p:blipFill rotWithShape="1">
          <a:blip r:embed="rId6">
            <a:alphaModFix/>
          </a:blip>
          <a:srcRect t="19633" r="22474"/>
          <a:stretch/>
        </p:blipFill>
        <p:spPr>
          <a:xfrm>
            <a:off x="93500" y="3220346"/>
            <a:ext cx="2313948" cy="1713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4075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4375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4925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4625" y="152400"/>
            <a:ext cx="645160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447" y="141026"/>
            <a:ext cx="6451600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ФОТКИ, семья\Портреты КВС\ВС3 (2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2921" y="3041802"/>
            <a:ext cx="819150" cy="929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885296" y="4005618"/>
            <a:ext cx="2156347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Кривошапкина Валентина Семеновна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ГБПОУ 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ХОК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им.Н.Е.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Мординова-Амма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Аччыгыйа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5225" y="585000"/>
            <a:ext cx="6233551" cy="44033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1790200" y="0"/>
            <a:ext cx="73539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26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Бу туохтарый? Хайдахтарый?</a:t>
            </a:r>
            <a:endParaRPr sz="2600" b="1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8050" y="673425"/>
            <a:ext cx="6260274" cy="4414524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 txBox="1"/>
          <p:nvPr/>
        </p:nvSpPr>
        <p:spPr>
          <a:xfrm>
            <a:off x="1328050" y="0"/>
            <a:ext cx="6607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26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Бу туохтарый? Хайдахтарый?</a:t>
            </a:r>
            <a:endParaRPr sz="2600" b="1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/>
        </p:nvSpPr>
        <p:spPr>
          <a:xfrm>
            <a:off x="0" y="280550"/>
            <a:ext cx="9004500" cy="43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2550" b="1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Даҕааһын аат</a:t>
            </a:r>
            <a:r>
              <a:rPr lang="ru" sz="255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— </a:t>
            </a:r>
            <a:r>
              <a:rPr lang="ru" sz="2550">
                <a:solidFill>
                  <a:srgbClr val="0000FF"/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саҥа чааһа</a:t>
            </a:r>
            <a:r>
              <a:rPr lang="ru" sz="255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. Бирэдьимиэт, көстүү бэлиэтин көрдөрөр уонна </a:t>
            </a:r>
            <a:r>
              <a:rPr lang="ru" sz="2550" i="1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ханнык? хайа? хайдах? ханнааҕы? хаһааҥҥы? туохтаах?</a:t>
            </a:r>
            <a:r>
              <a:rPr lang="ru" sz="255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диэн ыйытыыга хоруйдуур саҥа чааһа даҕааһын аат дэнэр. Бирэдьимиэт бэлиэтэ диэн</a:t>
            </a:r>
            <a:endParaRPr sz="25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-390525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FF"/>
              </a:buClr>
              <a:buSzPts val="2550"/>
              <a:buFont typeface="Times New Roman"/>
              <a:buChar char="●"/>
            </a:pPr>
            <a:r>
              <a:rPr lang="ru" sz="255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хаачыстыбата (үчүгэй, итии, сырдык);</a:t>
            </a:r>
            <a:endParaRPr sz="25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-3905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550"/>
              <a:buFont typeface="Times New Roman"/>
              <a:buChar char="●"/>
            </a:pPr>
            <a:r>
              <a:rPr lang="ru" sz="255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быһыыта (төгүрүк, ньолбоҕор, суон);</a:t>
            </a:r>
            <a:endParaRPr sz="25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-3905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550"/>
              <a:buFont typeface="Times New Roman"/>
              <a:buChar char="●"/>
            </a:pPr>
            <a:r>
              <a:rPr lang="ru" sz="255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кээмэйэ (улахан, кэтит, бөдөҥ);</a:t>
            </a:r>
            <a:endParaRPr sz="25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-3905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550"/>
              <a:buFont typeface="Times New Roman"/>
              <a:buChar char="●"/>
            </a:pPr>
            <a:r>
              <a:rPr lang="ru" sz="255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өҥө (күөх, саһархай, ала), о.д.а. буолар.</a:t>
            </a:r>
            <a:endParaRPr sz="25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100"/>
              </a:spcAft>
              <a:buNone/>
            </a:pPr>
            <a:endParaRPr sz="2900">
              <a:solidFill>
                <a:srgbClr val="0000FF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4225" y="113925"/>
            <a:ext cx="6554200" cy="491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1025" y="139050"/>
            <a:ext cx="6672600" cy="500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9"/>
          <p:cNvSpPr txBox="1"/>
          <p:nvPr/>
        </p:nvSpPr>
        <p:spPr>
          <a:xfrm>
            <a:off x="0" y="213750"/>
            <a:ext cx="8924400" cy="49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Даҕааһын аат арааһа</a:t>
            </a:r>
            <a:endParaRPr sz="170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-333375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FF"/>
              </a:buClr>
              <a:buSzPts val="1650"/>
              <a:buFont typeface="Times New Roman"/>
              <a:buChar char="●"/>
            </a:pPr>
            <a:r>
              <a:rPr lang="ru" sz="165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Төрүт — маҥан, ыраас, саҥа, кирдээх, төгүрүк, токур</a:t>
            </a:r>
            <a:endParaRPr sz="16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-3333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650"/>
              <a:buFont typeface="Times New Roman"/>
              <a:buChar char="●"/>
            </a:pPr>
            <a:r>
              <a:rPr lang="ru" sz="165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Үөскээбит — оҕо-мсох, кэй-иик, тыа-тааҕы, саас-кы, сайыҥ-ҥы, дьиэ-лээх</a:t>
            </a:r>
            <a:endParaRPr sz="16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-3333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650"/>
              <a:buFont typeface="Times New Roman"/>
              <a:buChar char="●"/>
            </a:pPr>
            <a:r>
              <a:rPr lang="ru" sz="165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Киирии — чиэһинэй, сиэрэи, муудараи</a:t>
            </a:r>
            <a:endParaRPr sz="16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-33337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650"/>
              <a:buFont typeface="Times New Roman"/>
              <a:buChar char="●"/>
            </a:pPr>
            <a:r>
              <a:rPr lang="ru" sz="165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Ааттыйбыт — күүстээх (кыайар), эдэрдэр (бааллар), саҥаны (биллибит)</a:t>
            </a:r>
            <a:endParaRPr sz="16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65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Даҕааһын аат уларыйбат, этиигэ быһаарыы буолар. Холобур: күүстээх киһи, күүстээх киһиттэн, күүстээх дьон.</a:t>
            </a:r>
            <a:endParaRPr sz="16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65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Этиигэ кэпсиирэ буоллаҕына, кэпсиирэ сыһыарыытын ылынар. Холобур: Эн күүстээххин, биһиги эмиэ күүстээхпит.</a:t>
            </a:r>
            <a:endParaRPr sz="16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ru" sz="165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Даҕааһын аат бэйэтэ быһаарар тыллаах буолуон сөп: олус кэрэ айылҕа, наһаа суон тиит, ураты интэриэһинэй кинигэ. Ааттыйбыт даҕааһын элбэх ахсаан уонна тардыы сыһыарыытын ылар, падьыаһынан уларыйар кыахтаах. Этиигэ туһаан, кэпсиирэ, толоруу буолуон сөп. Холобур: Күүстээхтэр кыайыахтара. Ким? — күүстээхтэр. Күүстээххин дьэ биллибит. Тугу биллибит? — күүстээххин. Күүстээҕи күүстээх баһыйар. Кими баһыйар? — күүстээҕи. Уол чахчы күүстээх эбит. Хайдах эбитий? — күүстээх эбит.</a:t>
            </a:r>
            <a:endParaRPr sz="16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0"/>
          <p:cNvSpPr txBox="1"/>
          <p:nvPr/>
        </p:nvSpPr>
        <p:spPr>
          <a:xfrm>
            <a:off x="0" y="93525"/>
            <a:ext cx="8670600" cy="47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ru" sz="195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Сорох даҕааһын аат тылга толору көспүт: кырдьаҕас (старик), ыраахтааҕы (царь), өстөөх (враг), муҥурдаах (аппендицит), бэлиэлээх (кырынаас), о.д.а.</a:t>
            </a:r>
            <a:endParaRPr sz="19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-352425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FF"/>
              </a:buClr>
              <a:buSzPts val="1950"/>
              <a:buFont typeface="Times New Roman"/>
              <a:buChar char="●"/>
            </a:pPr>
            <a:r>
              <a:rPr lang="ru" sz="1950" i="1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Хоһуйар:</a:t>
            </a:r>
            <a:r>
              <a:rPr lang="ru" sz="195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аламаҕай, иһирэх, килбик, номоҕон, сайаҕас, сайдам, талыы, талба, уйаҕас, ылбаҕай, ыллам, элэккэй.</a:t>
            </a:r>
            <a:endParaRPr sz="19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-3524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950"/>
              <a:buFont typeface="Times New Roman"/>
              <a:buChar char="●"/>
            </a:pPr>
            <a:r>
              <a:rPr lang="ru" sz="1950" i="1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Сэргиир:</a:t>
            </a:r>
            <a:r>
              <a:rPr lang="ru" sz="195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амарах, бүгүрү, сытыары, улгум, холку, чэбэр, чэнчис, чобуо.</a:t>
            </a:r>
            <a:endParaRPr sz="19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-3524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950"/>
              <a:buFont typeface="Times New Roman"/>
              <a:buChar char="●"/>
            </a:pPr>
            <a:r>
              <a:rPr lang="ru" sz="1950" i="1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Сирэр:</a:t>
            </a:r>
            <a:r>
              <a:rPr lang="ru" sz="195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баламат, дьалаҕай, дьалбаа, көлөөк, мунутах, нэс, салаҥ, сүөргү, холус, холуон.</a:t>
            </a:r>
            <a:endParaRPr sz="19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-3524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950"/>
              <a:buFont typeface="Times New Roman"/>
              <a:buChar char="●"/>
            </a:pPr>
            <a:r>
              <a:rPr lang="ru" sz="1950" i="1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Сэмэлиир:</a:t>
            </a:r>
            <a:r>
              <a:rPr lang="ru" sz="195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бардам, моҕус, ордугурҕас, өрүскэ, силээхтэ, соллоҥ, устугас, хабыр.</a:t>
            </a:r>
            <a:endParaRPr sz="19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-3524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950"/>
              <a:buFont typeface="Times New Roman"/>
              <a:buChar char="●"/>
            </a:pPr>
            <a:r>
              <a:rPr lang="ru" sz="1950" i="1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Сиилиир:</a:t>
            </a:r>
            <a:r>
              <a:rPr lang="ru" sz="195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аҕыл, көҥөс, көрүнньүк, улдьаа, сонумсах, сыылба, харам.</a:t>
            </a:r>
            <a:endParaRPr sz="19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-3524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950"/>
              <a:buFont typeface="Times New Roman"/>
              <a:buChar char="●"/>
            </a:pPr>
            <a:r>
              <a:rPr lang="ru" sz="1950" i="1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Сэниир:</a:t>
            </a:r>
            <a:r>
              <a:rPr lang="ru" sz="195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ааргы, дэбдэҥ, дьэллик, нэгэй, сэлээр, түҥкэтэх.</a:t>
            </a:r>
            <a:endParaRPr sz="19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0" indent="-3524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950"/>
              <a:buFont typeface="Times New Roman"/>
              <a:buChar char="●"/>
            </a:pPr>
            <a:r>
              <a:rPr lang="ru" sz="1950" i="1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Бал-бааччы этэр:</a:t>
            </a:r>
            <a:r>
              <a:rPr lang="ru" sz="1950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сэлээрчэх, сидьиҥ, сиэхсит, содур, чолоҕор, чугуччу.</a:t>
            </a:r>
            <a:endParaRPr sz="19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950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7325" y="152400"/>
            <a:ext cx="6451601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431</Words>
  <PresentationFormat>Экран (16:9)</PresentationFormat>
  <Paragraphs>28</Paragraphs>
  <Slides>16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Simple Light</vt:lpstr>
      <vt:lpstr>Даҕааһын аат-саҥа чааһа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Даҕааһын аат-саҥа чааһа</dc:title>
  <cp:lastModifiedBy>Home</cp:lastModifiedBy>
  <cp:revision>1</cp:revision>
  <dcterms:modified xsi:type="dcterms:W3CDTF">2021-12-11T14:29:35Z</dcterms:modified>
</cp:coreProperties>
</file>