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02" r:id="rId4"/>
    <p:sldId id="298" r:id="rId5"/>
    <p:sldId id="268" r:id="rId6"/>
    <p:sldId id="291" r:id="rId7"/>
    <p:sldId id="303" r:id="rId8"/>
    <p:sldId id="274" r:id="rId9"/>
    <p:sldId id="272" r:id="rId10"/>
    <p:sldId id="261" r:id="rId11"/>
    <p:sldId id="275" r:id="rId12"/>
    <p:sldId id="278" r:id="rId13"/>
    <p:sldId id="292" r:id="rId14"/>
    <p:sldId id="293" r:id="rId15"/>
    <p:sldId id="294" r:id="rId16"/>
    <p:sldId id="281" r:id="rId17"/>
    <p:sldId id="282" r:id="rId18"/>
    <p:sldId id="258" r:id="rId19"/>
    <p:sldId id="263" r:id="rId20"/>
    <p:sldId id="287" r:id="rId21"/>
    <p:sldId id="288" r:id="rId22"/>
    <p:sldId id="299" r:id="rId23"/>
    <p:sldId id="300" r:id="rId24"/>
    <p:sldId id="301" r:id="rId25"/>
    <p:sldId id="262" r:id="rId26"/>
    <p:sldId id="267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B3EDCF"/>
    <a:srgbClr val="00FF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74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FA2B-169C-4057-8D01-3D358703D97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969CAE-5DA0-482C-B7B1-CFDE0A02E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FA2B-169C-4057-8D01-3D358703D97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9CAE-5DA0-482C-B7B1-CFDE0A02E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6969CAE-5DA0-482C-B7B1-CFDE0A02E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FA2B-169C-4057-8D01-3D358703D97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FA2B-169C-4057-8D01-3D358703D97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6969CAE-5DA0-482C-B7B1-CFDE0A02E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FA2B-169C-4057-8D01-3D358703D97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969CAE-5DA0-482C-B7B1-CFDE0A02E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2F8FA2B-169C-4057-8D01-3D358703D97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9CAE-5DA0-482C-B7B1-CFDE0A02E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FA2B-169C-4057-8D01-3D358703D97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6969CAE-5DA0-482C-B7B1-CFDE0A02E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FA2B-169C-4057-8D01-3D358703D97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6969CAE-5DA0-482C-B7B1-CFDE0A02E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FA2B-169C-4057-8D01-3D358703D97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969CAE-5DA0-482C-B7B1-CFDE0A02E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969CAE-5DA0-482C-B7B1-CFDE0A02E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FA2B-169C-4057-8D01-3D358703D97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6969CAE-5DA0-482C-B7B1-CFDE0A02E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2F8FA2B-169C-4057-8D01-3D358703D97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2F8FA2B-169C-4057-8D01-3D358703D97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969CAE-5DA0-482C-B7B1-CFDE0A02E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ah.wikipedia.org/wiki/%D0%90%D0%BC%D0%BC%D0%BE%D1%81%D0%BE%D0%B2_%D0%9C%D0%B0%D0%BA%D1%81%D0%B8%D0%BC_%D0%9A%D0%B8%D1%80%D0%BE%D0%B2%D0%B8%D1%87" TargetMode="External"/><Relationship Id="rId3" Type="http://schemas.openxmlformats.org/officeDocument/2006/relationships/hyperlink" Target="https://sah.wikipedia.org/wiki/%D0%A1%D1%8D%D1%82%D0%B8%D0%BD%D0%BD%D1%8C%D0%B8_11" TargetMode="External"/><Relationship Id="rId7" Type="http://schemas.openxmlformats.org/officeDocument/2006/relationships/hyperlink" Target="https://sah.wikipedia.org/wiki/1917" TargetMode="External"/><Relationship Id="rId2" Type="http://schemas.openxmlformats.org/officeDocument/2006/relationships/hyperlink" Target="https://sah.wikipedia.org/wiki/189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ah.wikipedia.org/wiki/%D0%A7%D3%A9%D1%80%D0%BA%D3%A9%D3%A9%D1%85" TargetMode="External"/><Relationship Id="rId5" Type="http://schemas.openxmlformats.org/officeDocument/2006/relationships/hyperlink" Target="https://sah.wikipedia.org/wiki/%D0%91%D1%8B%D0%BB%D0%B0%D1%82%D1%8B%D0%B0%D0%BD_%D0%9E%D0%B9%D1%83%D1%83%D0%BD%D1%83%D1%81%D0%BA%D0%B0%D0%B9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sah.wikipedia.org/wiki/%D0%91%D0%BE%D0%BE%D1%82%D1%83%D1%80_%D0%A3%D1%83%D1%81_%D1%83%D0%BB%D1%83%D1%83%D2%BB%D0%B0" TargetMode="External"/><Relationship Id="rId9" Type="http://schemas.openxmlformats.org/officeDocument/2006/relationships/hyperlink" Target="https://sah.wikipedia.org/wiki/193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iki/%D0%9E%D0%B9%D1%83%D1%83%D0%BD%D1%83%D1%81%D0%BA%D0%B0%D0%B9_%D0%B0%D0%B0%D1%82%D1%8B%D0%BD%D0%B0%D0%BD_%D0%A1%D1%83%D0%B4%D0%B0%D0%B0%D1%80%D1%8B%D1%81%D1%82%D1%8B%D0%B1%D0%B0%D0%BD%D0%BD%D0%B0%D0%B9_%D0%B1%D0%B8%D1%80%D0%B8%D1%8D%D0%BC%D0%B8%D0%B9%D1%8D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ah.wikipedia.org/wiki/%D0%9F.%D0%90._%D0%9E%D0%B9%D1%83%D1%83%D0%BD%D1%83%D1%81%D0%BA%D0%B0%D0%B9_%D0%B0%D0%B0%D1%82%D1%8B%D0%BD%D0%B0%D0%BD_%D0%90%D0%BA%D0%B0%D0%B4%D0%B5%D0%BC%D0%B8%D1%87%D0%B5%D1%81%D0%BA%D0%B0%D0%B9_%D0%A1%D0%B0%D1%85%D0%B0_%D1%82%D0%B5%D0%B0%D1%82%D1%80%D0%B0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9%D1%83%D0%BD%D1%81%D0%BA%D0%B8%D0%B9,_%D0%9F%D0%BB%D0%B0%D1%82%D0%BE%D0%BD_%D0%90%D0%BB%D0%B5%D0%BA%D1%81%D0%B5%D0%B5%D0%B2%D0%B8%D1%87" TargetMode="External"/><Relationship Id="rId2" Type="http://schemas.openxmlformats.org/officeDocument/2006/relationships/hyperlink" Target="http://sakhaday.ru/news/velikij-muchenik-platon-ojunskij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khalitera.ru/pisateli-yakutii/osnovopolozhniki/platon-alekseevich-ojunskij" TargetMode="External"/><Relationship Id="rId4" Type="http://schemas.openxmlformats.org/officeDocument/2006/relationships/hyperlink" Target="https://24smi.org/celebrity/79404-platon-oiunskii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iki/%D0%90%D0%BB%D1%82%D1%8B%D0%BD%D0%BD%D1%8C%D1%8B_31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sah.wikipedia.org/wiki/193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sah.wikipedia.org/wiki/195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ah-RU" dirty="0" smtClean="0"/>
              <a:t>Саха тылын, литэрэтиирэтин учуутала Семенов Василий Николаевич Дьокуускай куорат 7</a:t>
            </a:r>
            <a:r>
              <a:rPr lang="ru-RU" dirty="0" smtClean="0"/>
              <a:t>№</a:t>
            </a:r>
            <a:r>
              <a:rPr lang="sah-RU" dirty="0" smtClean="0"/>
              <a:t>-дээх орто </a:t>
            </a:r>
            <a:r>
              <a:rPr lang="sah-RU" dirty="0" smtClean="0"/>
              <a:t>оскуолата</a:t>
            </a:r>
          </a:p>
          <a:p>
            <a:pPr algn="r"/>
            <a:r>
              <a:rPr lang="en-US" dirty="0" smtClean="0"/>
              <a:t>vas8307@mail.ru</a:t>
            </a:r>
            <a:r>
              <a:rPr lang="sah-RU" dirty="0" smtClean="0"/>
              <a:t> </a:t>
            </a:r>
            <a:endParaRPr lang="sah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ah-RU" dirty="0" smtClean="0">
                <a:solidFill>
                  <a:srgbClr val="002060"/>
                </a:solidFill>
                <a:latin typeface="Times Sakha Unicode" pitchFamily="2" charset="0"/>
              </a:rPr>
              <a:t/>
            </a:r>
            <a:br>
              <a:rPr lang="sah-RU" dirty="0" smtClean="0">
                <a:solidFill>
                  <a:srgbClr val="002060"/>
                </a:solidFill>
                <a:latin typeface="Times Sakha Unicode" pitchFamily="2" charset="0"/>
              </a:rPr>
            </a:br>
            <a:r>
              <a:rPr lang="sah-RU" dirty="0" smtClean="0">
                <a:solidFill>
                  <a:srgbClr val="002060"/>
                </a:solidFill>
                <a:latin typeface="Times Sakha Unicode" pitchFamily="2" charset="0"/>
              </a:rPr>
              <a:t>Платон Алексеевич Слепцов - Ойуунускай</a:t>
            </a:r>
            <a:endParaRPr lang="ru-RU" dirty="0">
              <a:solidFill>
                <a:srgbClr val="002060"/>
              </a:solidFill>
              <a:latin typeface="Times Sakha Unicode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143380"/>
            <a:ext cx="2893757" cy="210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50000">
              <a:srgbClr val="FF9900"/>
            </a:gs>
            <a:gs pos="100000">
              <a:srgbClr val="00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82336"/>
          </a:xfrm>
        </p:spPr>
        <p:txBody>
          <a:bodyPr>
            <a:normAutofit/>
          </a:bodyPr>
          <a:lstStyle/>
          <a:p>
            <a:r>
              <a:rPr lang="sah-RU" b="1" dirty="0" smtClean="0">
                <a:solidFill>
                  <a:srgbClr val="C00000"/>
                </a:solidFill>
                <a:latin typeface="Times Sakha Unicode" pitchFamily="2" charset="0"/>
              </a:rPr>
              <a:t>Дьулуруйар Ньургун Боотур </a:t>
            </a:r>
            <a:endParaRPr lang="ru-RU" b="1" dirty="0">
              <a:solidFill>
                <a:srgbClr val="C00000"/>
              </a:solidFill>
              <a:latin typeface="Times Sakha Unicode" pitchFamily="2" charset="0"/>
            </a:endParaRPr>
          </a:p>
        </p:txBody>
      </p:sp>
      <p:pic>
        <p:nvPicPr>
          <p:cNvPr id="5122" name="Picture 2" descr="C:\Users\Пользователь\Desktop\Новая папка (2)\%D0%9E%D0%BB%D0%BE%D0%BD%D1%85%D0%BE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6927" y="1628800"/>
            <a:ext cx="3216509" cy="424847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6314" y="1714488"/>
            <a:ext cx="3888432" cy="42433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ah-RU" sz="1300" dirty="0" smtClean="0">
                <a:latin typeface="Times Sakha Unicode" pitchFamily="2" charset="0"/>
              </a:rPr>
              <a:t>		</a:t>
            </a:r>
            <a:r>
              <a:rPr lang="en-US" sz="1300" dirty="0" smtClean="0">
                <a:latin typeface="Times Sakha Unicode" pitchFamily="2" charset="0"/>
              </a:rPr>
              <a:t>“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... Неиссякаемым источником его творчестве вдохновения был родной фольклор. С десяти лет  отец сказывал эпические песни-олоҥхо, а в зрелом возрасте создал монументальное сказание 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“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Нюргун Боотур Стремительный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”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 (свыше 36 тысяч стихотворных строк). </a:t>
            </a:r>
          </a:p>
          <a:p>
            <a:pPr>
              <a:buNone/>
            </a:pP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		... Благодаря титанической работе талантливого поэта-переводчика Владимира Державина,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 “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Нюргун Боотур Стремительный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”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 стал доступен к русскоязычному читателю и занял достойное место рядом с киргизским 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“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Манасом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”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, с калмыцким 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“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Джангаром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”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, с  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“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Витязем в тигровой шкуре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”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 грузинского поэта Шота Руставелли, с 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“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Песней о Гайавате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”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 американского поэта Лонгфелло и многими другими шедеврами,памятниками мировой культуры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”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.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 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 Сардана Ойунская 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“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Слово об отце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”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  вошло в сборник 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“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(Үһүс төгүлүн букатыннаахтык эргиллии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”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 (Ничто не смыло его величия). </a:t>
            </a:r>
            <a:r>
              <a:rPr lang="ru-RU" sz="1300" dirty="0" smtClean="0">
                <a:solidFill>
                  <a:srgbClr val="002060"/>
                </a:solidFill>
                <a:latin typeface="Times Sakha Unicode" pitchFamily="2" charset="0"/>
              </a:rPr>
              <a:t>С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оставитель-редактор Кустуров Д.В. Изд. Бичик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: 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Якутск, 1997.</a:t>
            </a:r>
            <a:r>
              <a:rPr lang="en-US" sz="1300" dirty="0" smtClean="0">
                <a:solidFill>
                  <a:srgbClr val="002060"/>
                </a:solidFill>
                <a:latin typeface="Times Sakha Unicode" pitchFamily="2" charset="0"/>
              </a:rPr>
              <a:t> </a:t>
            </a:r>
            <a:r>
              <a:rPr lang="sah-RU" sz="1300" dirty="0" smtClean="0">
                <a:solidFill>
                  <a:srgbClr val="002060"/>
                </a:solidFill>
                <a:latin typeface="Times Sakha Unicode" pitchFamily="2" charset="0"/>
              </a:rPr>
              <a:t> </a:t>
            </a:r>
            <a:endParaRPr lang="ru-RU" sz="1300" dirty="0">
              <a:solidFill>
                <a:srgbClr val="002060"/>
              </a:solidFill>
              <a:latin typeface="Times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50000">
              <a:srgbClr val="FF9900"/>
            </a:gs>
            <a:gs pos="100000">
              <a:srgbClr val="00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72816"/>
            <a:ext cx="3960440" cy="4653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Autofit/>
          </a:bodyPr>
          <a:lstStyle/>
          <a:p>
            <a:r>
              <a:rPr lang="sah-RU" sz="3200" b="1" i="1" dirty="0" smtClean="0">
                <a:solidFill>
                  <a:srgbClr val="0000FF"/>
                </a:solidFill>
              </a:rPr>
              <a:t>Олоҥхо – норуот тылынан уус-уран айымньытын муҥутуур чыпчаала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25277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77072"/>
            <a:ext cx="1900908" cy="2534544"/>
          </a:xfrm>
        </p:spPr>
      </p:pic>
      <p:pic>
        <p:nvPicPr>
          <p:cNvPr id="6" name="Содержимое 5" descr="1000074004_29185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339752" y="3573016"/>
            <a:ext cx="2160240" cy="2937926"/>
          </a:xfrm>
        </p:spPr>
      </p:pic>
      <p:pic>
        <p:nvPicPr>
          <p:cNvPr id="7" name="Рисунок 6" descr="b57f900c82f1f29d8de9faa24010206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484784"/>
            <a:ext cx="2952328" cy="2908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ah-RU" b="1" dirty="0" smtClean="0">
                <a:solidFill>
                  <a:srgbClr val="FF0000"/>
                </a:solidFill>
              </a:rPr>
              <a:t>П.А.ОЙУУНУСКАЙ-ТЫЛБААСЧЫТ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286412"/>
          </a:xfrm>
        </p:spPr>
        <p:txBody>
          <a:bodyPr>
            <a:no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Куоскалаах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асчыт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(И.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Крыловтан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1916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сэтинньи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15 к. Собрание избранных сочинений. Том первый. — Н.К.И.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2005.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Саппыкылаах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куоска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(В.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Жуковскайтан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1922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ахсынньы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5 к. Собрание избранных сочинений. Том первый. — Н.К.И.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2005.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Саардары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сайылаа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!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Шандор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Петефиттэн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Собрание избранных сочинений. Том первый. — Н.К.И.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2005.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Мохсоҕол түһунан ырыа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Горькайтан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7/VIII — 1917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Томскай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Собрание избранных сочинений. Том первый. — Н.К.И.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2005.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Интернационал. Собрание избранных сочинений. — Том первый. — Н.К.И.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2005.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Алгыс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(На мотив «В минуту жизни трудную…» М. Ю. Лермонтова). 1922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алтынньы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6 к. — Собрание избранных сочинений. — Том первый. — Н.К.И.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2005.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Куоттарбыт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кутурҕана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Фаустан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1924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Кулун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тутар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26 к. Тифлис, «Палас». Собрание избранных сочинений. — Том первый. — Н.К.И.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2005.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Былыт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Пушкинтан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1922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ахсынньы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7 к. Собрание избранных сочинений. — Том первый. — Н.К.И.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2005.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Бороруок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Пушкинтан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1936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олунньу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26 к. Собрание избранных сочинений. — Том первый. — Н.К.И.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2005.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Кынчаал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Пушкинтан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1936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олунньу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27 к. Собрание избранных сочинений. — Том первый. — Н.К.И.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2005.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А. С. Пушкин «Борис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Годуновуттан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 1936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олунньу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29 к. Собрание избранных сочинений. — Том первый. — Н.К.И.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2005.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Буурҕаһыт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Горькайтан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Собрание избранных сочинений. — Том первый. — Н.К.И.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2005.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Макар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Чудра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 В кн.: Горький М. Избранные произведения. — М.,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Гослитиздат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1934, стр. 8—23.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Челкаш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 В кн.: Горький М.Избранные произведения. — М.,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Гослитиздат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1934, стр. 24—63.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Братишки (Для детей дошкольного возраста).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А. М. — Молодая гвардия, 1933.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Манифест Коммунистической партии. Маркс К. и Энгельс Ф. — Якутск, 1930. — стр. 44.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/>
              <a:t>Тылбаастарын туһунан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b="1" dirty="0" smtClean="0"/>
              <a:t>“Интернационал”</a:t>
            </a:r>
            <a:r>
              <a:rPr lang="ru-RU" dirty="0" smtClean="0"/>
              <a:t> «Интернационал» </a:t>
            </a:r>
            <a:r>
              <a:rPr lang="ru-RU" dirty="0" err="1" smtClean="0"/>
              <a:t>тылын</a:t>
            </a:r>
            <a:r>
              <a:rPr lang="ru-RU" dirty="0" smtClean="0"/>
              <a:t> </a:t>
            </a:r>
            <a:r>
              <a:rPr lang="ru-RU" dirty="0" err="1" smtClean="0"/>
              <a:t>Эжен</a:t>
            </a:r>
            <a:r>
              <a:rPr lang="ru-RU" dirty="0" smtClean="0"/>
              <a:t> </a:t>
            </a:r>
            <a:r>
              <a:rPr lang="ru-RU" dirty="0" err="1" smtClean="0"/>
              <a:t>Потье</a:t>
            </a:r>
            <a:r>
              <a:rPr lang="ru-RU" dirty="0" smtClean="0"/>
              <a:t> </a:t>
            </a:r>
            <a:r>
              <a:rPr lang="ru-RU" dirty="0" err="1" smtClean="0"/>
              <a:t>суруйбута</a:t>
            </a:r>
            <a:r>
              <a:rPr lang="ru-RU" dirty="0" smtClean="0"/>
              <a:t>. </a:t>
            </a:r>
            <a:r>
              <a:rPr lang="ru-RU" dirty="0" err="1" smtClean="0"/>
              <a:t>Онтон</a:t>
            </a:r>
            <a:r>
              <a:rPr lang="ru-RU" dirty="0" smtClean="0"/>
              <a:t> </a:t>
            </a:r>
            <a:r>
              <a:rPr lang="ru-RU" dirty="0" err="1" smtClean="0"/>
              <a:t>ылланар</a:t>
            </a:r>
            <a:r>
              <a:rPr lang="ru-RU" dirty="0" smtClean="0"/>
              <a:t> </a:t>
            </a:r>
            <a:r>
              <a:rPr lang="ru-RU" dirty="0" err="1" smtClean="0"/>
              <a:t>мелодиятын</a:t>
            </a:r>
            <a:r>
              <a:rPr lang="ru-RU" dirty="0" smtClean="0"/>
              <a:t> Пьер </a:t>
            </a:r>
            <a:r>
              <a:rPr lang="ru-RU" dirty="0" err="1" smtClean="0"/>
              <a:t>Дегейтер</a:t>
            </a:r>
            <a:r>
              <a:rPr lang="ru-RU" dirty="0" smtClean="0"/>
              <a:t> </a:t>
            </a:r>
            <a:r>
              <a:rPr lang="ru-RU" dirty="0" err="1" smtClean="0"/>
              <a:t>айбыта</a:t>
            </a:r>
            <a:r>
              <a:rPr lang="ru-RU" dirty="0" smtClean="0"/>
              <a:t>. </a:t>
            </a:r>
            <a:r>
              <a:rPr lang="ru-RU" dirty="0" err="1" smtClean="0"/>
              <a:t>Аан</a:t>
            </a:r>
            <a:r>
              <a:rPr lang="ru-RU" dirty="0" smtClean="0"/>
              <a:t> дойду </a:t>
            </a:r>
            <a:r>
              <a:rPr lang="ru-RU" dirty="0" err="1" smtClean="0"/>
              <a:t>үлэлээн иитиллээччилэрин</a:t>
            </a:r>
            <a:r>
              <a:rPr lang="ru-RU" dirty="0" smtClean="0"/>
              <a:t> </a:t>
            </a:r>
            <a:r>
              <a:rPr lang="ru-RU" dirty="0" err="1" smtClean="0"/>
              <a:t>гимнэрэ</a:t>
            </a:r>
            <a:r>
              <a:rPr lang="ru-RU" dirty="0" smtClean="0"/>
              <a:t>. </a:t>
            </a:r>
            <a:r>
              <a:rPr lang="ru-RU" dirty="0" err="1" smtClean="0"/>
              <a:t>Нууччалыы</a:t>
            </a:r>
            <a:r>
              <a:rPr lang="ru-RU" dirty="0" smtClean="0"/>
              <a:t> </a:t>
            </a:r>
            <a:r>
              <a:rPr lang="ru-RU" dirty="0" err="1" smtClean="0"/>
              <a:t>тылбааһын </a:t>
            </a:r>
            <a:r>
              <a:rPr lang="ru-RU" dirty="0" smtClean="0"/>
              <a:t>1902 </a:t>
            </a:r>
            <a:r>
              <a:rPr lang="ru-RU" dirty="0" err="1" smtClean="0"/>
              <a:t>сыллаахха</a:t>
            </a:r>
            <a:r>
              <a:rPr lang="ru-RU" dirty="0" smtClean="0"/>
              <a:t> А. Я. </a:t>
            </a:r>
            <a:r>
              <a:rPr lang="ru-RU" dirty="0" err="1" smtClean="0"/>
              <a:t>Коц</a:t>
            </a:r>
            <a:r>
              <a:rPr lang="ru-RU" dirty="0" smtClean="0"/>
              <a:t> </a:t>
            </a:r>
            <a:r>
              <a:rPr lang="ru-RU" dirty="0" err="1" smtClean="0"/>
              <a:t>оҥорбута.</a:t>
            </a:r>
            <a:r>
              <a:rPr lang="ru-RU" dirty="0" smtClean="0"/>
              <a:t> Сити </a:t>
            </a:r>
            <a:r>
              <a:rPr lang="ru-RU" dirty="0" err="1" smtClean="0"/>
              <a:t>нууччалыы</a:t>
            </a:r>
            <a:r>
              <a:rPr lang="ru-RU" dirty="0" smtClean="0"/>
              <a:t> </a:t>
            </a:r>
            <a:r>
              <a:rPr lang="ru-RU" dirty="0" err="1" smtClean="0"/>
              <a:t>текстан</a:t>
            </a:r>
            <a:r>
              <a:rPr lang="ru-RU" dirty="0" smtClean="0"/>
              <a:t> </a:t>
            </a:r>
            <a:r>
              <a:rPr lang="ru-RU" dirty="0" err="1" smtClean="0"/>
              <a:t>сахалыы</a:t>
            </a:r>
            <a:r>
              <a:rPr lang="ru-RU" dirty="0" smtClean="0"/>
              <a:t> </a:t>
            </a:r>
            <a:r>
              <a:rPr lang="ru-RU" dirty="0" err="1" smtClean="0"/>
              <a:t>тылбаастанан</a:t>
            </a:r>
            <a:r>
              <a:rPr lang="ru-RU" dirty="0" smtClean="0"/>
              <a:t> </a:t>
            </a:r>
            <a:r>
              <a:rPr lang="ru-RU" dirty="0" err="1" smtClean="0"/>
              <a:t>ылламмыт</a:t>
            </a:r>
            <a:r>
              <a:rPr lang="ru-RU" dirty="0" smtClean="0"/>
              <a:t> </a:t>
            </a:r>
            <a:r>
              <a:rPr lang="ru-RU" dirty="0" err="1" smtClean="0"/>
              <a:t>ырыа</a:t>
            </a:r>
            <a:r>
              <a:rPr lang="ru-RU" dirty="0" smtClean="0"/>
              <a:t>. Историк З. В. Гоголев </a:t>
            </a:r>
            <a:r>
              <a:rPr lang="ru-RU" dirty="0" err="1" smtClean="0"/>
              <a:t>этэринэн</a:t>
            </a:r>
            <a:r>
              <a:rPr lang="ru-RU" dirty="0" smtClean="0"/>
              <a:t>,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тылбаас</a:t>
            </a:r>
            <a:r>
              <a:rPr lang="ru-RU" dirty="0" smtClean="0"/>
              <a:t> 1917 </a:t>
            </a:r>
            <a:r>
              <a:rPr lang="ru-RU" dirty="0" err="1" smtClean="0"/>
              <a:t>сыл</a:t>
            </a:r>
            <a:r>
              <a:rPr lang="ru-RU" dirty="0" smtClean="0"/>
              <a:t> </a:t>
            </a:r>
            <a:r>
              <a:rPr lang="ru-RU" dirty="0" err="1" smtClean="0"/>
              <a:t>кулун</a:t>
            </a:r>
            <a:r>
              <a:rPr lang="ru-RU" dirty="0" smtClean="0"/>
              <a:t> </a:t>
            </a:r>
            <a:r>
              <a:rPr lang="ru-RU" dirty="0" err="1" smtClean="0"/>
              <a:t>тутарыгар</a:t>
            </a:r>
            <a:r>
              <a:rPr lang="ru-RU" dirty="0" smtClean="0"/>
              <a:t> </a:t>
            </a:r>
            <a:r>
              <a:rPr lang="ru-RU" dirty="0" err="1" smtClean="0"/>
              <a:t>оҥоһуллубут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туоһутунан өссө буолуон</a:t>
            </a:r>
            <a:r>
              <a:rPr lang="ru-RU" dirty="0" smtClean="0"/>
              <a:t> </a:t>
            </a:r>
            <a:r>
              <a:rPr lang="ru-RU" dirty="0" err="1" smtClean="0"/>
              <a:t>сөп </a:t>
            </a:r>
            <a:r>
              <a:rPr lang="ru-RU" dirty="0" smtClean="0"/>
              <a:t>Семен Андреевич </a:t>
            </a:r>
            <a:r>
              <a:rPr lang="ru-RU" dirty="0" err="1" smtClean="0"/>
              <a:t>Новгородов</a:t>
            </a:r>
            <a:r>
              <a:rPr lang="ru-RU" dirty="0" smtClean="0"/>
              <a:t> </a:t>
            </a:r>
            <a:r>
              <a:rPr lang="ru-RU" dirty="0" err="1" smtClean="0"/>
              <a:t>архивыттан</a:t>
            </a:r>
            <a:r>
              <a:rPr lang="ru-RU" dirty="0" smtClean="0"/>
              <a:t> </a:t>
            </a:r>
            <a:r>
              <a:rPr lang="ru-RU" dirty="0" err="1" smtClean="0"/>
              <a:t>булуллубут</a:t>
            </a:r>
            <a:r>
              <a:rPr lang="ru-RU" dirty="0" smtClean="0"/>
              <a:t> «Марсельеза» </a:t>
            </a:r>
            <a:r>
              <a:rPr lang="ru-RU" dirty="0" err="1" smtClean="0"/>
              <a:t>уонна</a:t>
            </a:r>
            <a:r>
              <a:rPr lang="ru-RU" dirty="0" smtClean="0"/>
              <a:t> «Интернационал» </a:t>
            </a:r>
            <a:r>
              <a:rPr lang="ru-RU" dirty="0" err="1" smtClean="0"/>
              <a:t>тус-туспа</a:t>
            </a:r>
            <a:r>
              <a:rPr lang="ru-RU" dirty="0" smtClean="0"/>
              <a:t> </a:t>
            </a:r>
            <a:r>
              <a:rPr lang="ru-RU" dirty="0" err="1" smtClean="0"/>
              <a:t>илиистэргэ</a:t>
            </a:r>
            <a:r>
              <a:rPr lang="ru-RU" dirty="0" smtClean="0"/>
              <a:t>, </a:t>
            </a:r>
            <a:r>
              <a:rPr lang="ru-RU" dirty="0" err="1" smtClean="0"/>
              <a:t>атын-атын</a:t>
            </a:r>
            <a:r>
              <a:rPr lang="ru-RU" dirty="0" smtClean="0"/>
              <a:t> </a:t>
            </a:r>
            <a:r>
              <a:rPr lang="ru-RU" dirty="0" err="1" smtClean="0"/>
              <a:t>буочардарынан</a:t>
            </a:r>
            <a:r>
              <a:rPr lang="ru-RU" dirty="0" smtClean="0"/>
              <a:t> </a:t>
            </a:r>
            <a:r>
              <a:rPr lang="ru-RU" dirty="0" err="1" smtClean="0"/>
              <a:t>суруллубут</a:t>
            </a:r>
            <a:r>
              <a:rPr lang="ru-RU" dirty="0" smtClean="0"/>
              <a:t> </a:t>
            </a:r>
            <a:r>
              <a:rPr lang="ru-RU" dirty="0" err="1" smtClean="0"/>
              <a:t>сахалыы</a:t>
            </a:r>
            <a:r>
              <a:rPr lang="ru-RU" dirty="0" smtClean="0"/>
              <a:t> </a:t>
            </a:r>
            <a:r>
              <a:rPr lang="ru-RU" dirty="0" err="1" smtClean="0"/>
              <a:t>тылбаастара</a:t>
            </a:r>
            <a:r>
              <a:rPr lang="ru-RU" dirty="0" smtClean="0"/>
              <a:t>. «Интернационал» (</a:t>
            </a:r>
            <a:r>
              <a:rPr lang="ru-RU" dirty="0" err="1" smtClean="0"/>
              <a:t>Ойуунускай</a:t>
            </a:r>
            <a:r>
              <a:rPr lang="ru-RU" dirty="0" smtClean="0"/>
              <a:t> </a:t>
            </a:r>
            <a:r>
              <a:rPr lang="ru-RU" dirty="0" err="1" smtClean="0"/>
              <a:t>буочарыгар</a:t>
            </a:r>
            <a:r>
              <a:rPr lang="ru-RU" dirty="0" smtClean="0"/>
              <a:t> </a:t>
            </a:r>
            <a:r>
              <a:rPr lang="ru-RU" dirty="0" err="1" smtClean="0"/>
              <a:t>майгынныыр</a:t>
            </a:r>
            <a:r>
              <a:rPr lang="ru-RU" dirty="0" smtClean="0"/>
              <a:t> </a:t>
            </a:r>
            <a:r>
              <a:rPr lang="ru-RU" dirty="0" err="1" smtClean="0"/>
              <a:t>эрээри</a:t>
            </a:r>
            <a:r>
              <a:rPr lang="ru-RU" dirty="0" smtClean="0"/>
              <a:t>, </a:t>
            </a:r>
            <a:r>
              <a:rPr lang="ru-RU" dirty="0" err="1" smtClean="0"/>
              <a:t>онуоха</a:t>
            </a:r>
            <a:r>
              <a:rPr lang="ru-RU" dirty="0" smtClean="0"/>
              <a:t> </a:t>
            </a:r>
            <a:r>
              <a:rPr lang="ru-RU" dirty="0" err="1" smtClean="0"/>
              <a:t>графологическай</a:t>
            </a:r>
            <a:r>
              <a:rPr lang="ru-RU" dirty="0" smtClean="0"/>
              <a:t> </a:t>
            </a:r>
            <a:r>
              <a:rPr lang="ru-RU" dirty="0" err="1" smtClean="0"/>
              <a:t>дакаастабыл</a:t>
            </a:r>
            <a:r>
              <a:rPr lang="ru-RU" dirty="0" smtClean="0"/>
              <a:t> </a:t>
            </a:r>
            <a:r>
              <a:rPr lang="ru-RU" dirty="0" err="1" smtClean="0"/>
              <a:t>наада</a:t>
            </a:r>
            <a:r>
              <a:rPr lang="ru-RU" dirty="0" smtClean="0"/>
              <a:t>) </a:t>
            </a:r>
            <a:r>
              <a:rPr lang="ru-RU" dirty="0" err="1" smtClean="0"/>
              <a:t>суруллубут</a:t>
            </a:r>
            <a:r>
              <a:rPr lang="ru-RU" dirty="0" smtClean="0"/>
              <a:t> </a:t>
            </a:r>
            <a:r>
              <a:rPr lang="ru-RU" dirty="0" err="1" smtClean="0"/>
              <a:t>илиитин</a:t>
            </a:r>
            <a:r>
              <a:rPr lang="ru-RU" dirty="0" smtClean="0"/>
              <a:t> </a:t>
            </a:r>
            <a:r>
              <a:rPr lang="ru-RU" dirty="0" err="1" smtClean="0"/>
              <a:t>кэннигэр</a:t>
            </a:r>
            <a:r>
              <a:rPr lang="ru-RU" dirty="0" smtClean="0"/>
              <a:t> </a:t>
            </a:r>
            <a:r>
              <a:rPr lang="ru-RU" dirty="0" err="1" smtClean="0"/>
              <a:t>атын</a:t>
            </a:r>
            <a:r>
              <a:rPr lang="ru-RU" dirty="0" smtClean="0"/>
              <a:t> </a:t>
            </a:r>
            <a:r>
              <a:rPr lang="ru-RU" dirty="0" err="1" smtClean="0"/>
              <a:t>буочарынан</a:t>
            </a:r>
            <a:r>
              <a:rPr lang="ru-RU" dirty="0" smtClean="0"/>
              <a:t> «</a:t>
            </a:r>
            <a:r>
              <a:rPr lang="ru-RU" dirty="0" err="1" smtClean="0"/>
              <a:t>элбэх</a:t>
            </a:r>
            <a:r>
              <a:rPr lang="ru-RU" dirty="0" smtClean="0"/>
              <a:t> </a:t>
            </a:r>
            <a:r>
              <a:rPr lang="ru-RU" dirty="0" err="1" smtClean="0"/>
              <a:t>уһулун</a:t>
            </a:r>
            <a:r>
              <a:rPr lang="ru-RU" dirty="0" smtClean="0"/>
              <a:t>.» </a:t>
            </a:r>
            <a:r>
              <a:rPr lang="ru-RU" dirty="0" err="1" smtClean="0"/>
              <a:t>уонна</a:t>
            </a:r>
            <a:r>
              <a:rPr lang="ru-RU" dirty="0" smtClean="0"/>
              <a:t>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аннынан</a:t>
            </a:r>
            <a:r>
              <a:rPr lang="ru-RU" dirty="0" smtClean="0"/>
              <a:t> «(</a:t>
            </a:r>
            <a:r>
              <a:rPr lang="ru-RU" dirty="0" err="1" smtClean="0"/>
              <a:t>Учр.собр</a:t>
            </a:r>
            <a:r>
              <a:rPr lang="ru-RU" dirty="0" smtClean="0"/>
              <a:t>.)»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харандааһынан суруллубут</a:t>
            </a:r>
            <a:r>
              <a:rPr lang="ru-RU" dirty="0" smtClean="0"/>
              <a:t>. </a:t>
            </a:r>
            <a:r>
              <a:rPr lang="ru-RU" dirty="0" err="1" smtClean="0"/>
              <a:t>Арааһа ыраахтааҕы былааһа сууллубутун</a:t>
            </a:r>
            <a:r>
              <a:rPr lang="ru-RU" dirty="0" smtClean="0"/>
              <a:t> </a:t>
            </a:r>
            <a:r>
              <a:rPr lang="ru-RU" dirty="0" err="1" smtClean="0"/>
              <a:t>туһунан мунньахха</a:t>
            </a:r>
            <a:r>
              <a:rPr lang="ru-RU" dirty="0" smtClean="0"/>
              <a:t> –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ырыаны</a:t>
            </a:r>
            <a:r>
              <a:rPr lang="ru-RU" dirty="0" smtClean="0"/>
              <a:t> </a:t>
            </a:r>
            <a:r>
              <a:rPr lang="ru-RU" dirty="0" err="1" smtClean="0"/>
              <a:t>дьон</a:t>
            </a:r>
            <a:r>
              <a:rPr lang="ru-RU" dirty="0" smtClean="0"/>
              <a:t> </a:t>
            </a:r>
            <a:r>
              <a:rPr lang="ru-RU" dirty="0" err="1" smtClean="0"/>
              <a:t>ыллыырыгар</a:t>
            </a:r>
            <a:r>
              <a:rPr lang="ru-RU" dirty="0" smtClean="0"/>
              <a:t> </a:t>
            </a:r>
            <a:r>
              <a:rPr lang="ru-RU" dirty="0" err="1" smtClean="0"/>
              <a:t>ананан</a:t>
            </a:r>
            <a:r>
              <a:rPr lang="ru-RU" dirty="0" smtClean="0"/>
              <a:t> </a:t>
            </a:r>
            <a:r>
              <a:rPr lang="ru-RU" dirty="0" err="1" smtClean="0"/>
              <a:t>суруллубут</a:t>
            </a:r>
            <a:r>
              <a:rPr lang="ru-RU" dirty="0" smtClean="0"/>
              <a:t> </a:t>
            </a:r>
            <a:r>
              <a:rPr lang="ru-RU" dirty="0" err="1" smtClean="0"/>
              <a:t>кумааҕылартан биирдэстэрэ</a:t>
            </a:r>
            <a:r>
              <a:rPr lang="ru-RU" dirty="0" smtClean="0"/>
              <a:t>. </a:t>
            </a:r>
            <a:r>
              <a:rPr lang="ru-RU" dirty="0" err="1" smtClean="0"/>
              <a:t>Новгородов</a:t>
            </a:r>
            <a:r>
              <a:rPr lang="ru-RU" dirty="0" smtClean="0"/>
              <a:t> </a:t>
            </a:r>
            <a:r>
              <a:rPr lang="ru-RU" dirty="0" err="1" smtClean="0"/>
              <a:t>бэйэтэ</a:t>
            </a:r>
            <a:r>
              <a:rPr lang="ru-RU" dirty="0" smtClean="0"/>
              <a:t> </a:t>
            </a:r>
            <a:r>
              <a:rPr lang="ru-RU" dirty="0" err="1" smtClean="0"/>
              <a:t>билинэринэн</a:t>
            </a:r>
            <a:r>
              <a:rPr lang="ru-RU" dirty="0" smtClean="0"/>
              <a:t>: «К сожалению и стыду своему должен признаться, что не имею и не знаю точного текста «Интернационала», посему не может быть и речи о переводе его на якутский язык». </a:t>
            </a:r>
            <a:r>
              <a:rPr lang="ru-RU" dirty="0" err="1" smtClean="0"/>
              <a:t>Онон</a:t>
            </a:r>
            <a:r>
              <a:rPr lang="ru-RU" dirty="0" smtClean="0"/>
              <a:t>, «</a:t>
            </a:r>
            <a:r>
              <a:rPr lang="ru-RU" dirty="0" err="1" smtClean="0"/>
              <a:t>устуу</a:t>
            </a:r>
            <a:r>
              <a:rPr lang="ru-RU" dirty="0" smtClean="0"/>
              <a:t>» (список) </a:t>
            </a:r>
            <a:r>
              <a:rPr lang="ru-RU" dirty="0" err="1" smtClean="0"/>
              <a:t>быһыытынан сылдьан</a:t>
            </a:r>
            <a:r>
              <a:rPr lang="ru-RU" dirty="0" smtClean="0"/>
              <a:t> </a:t>
            </a:r>
            <a:r>
              <a:rPr lang="ru-RU" dirty="0" err="1" smtClean="0"/>
              <a:t>ылламмыт</a:t>
            </a:r>
            <a:r>
              <a:rPr lang="ru-RU" dirty="0" smtClean="0"/>
              <a:t>, </a:t>
            </a:r>
            <a:r>
              <a:rPr lang="ru-RU" dirty="0" err="1" smtClean="0"/>
              <a:t>Былатыан</a:t>
            </a:r>
            <a:r>
              <a:rPr lang="ru-RU" dirty="0" smtClean="0"/>
              <a:t> </a:t>
            </a:r>
            <a:r>
              <a:rPr lang="ru-RU" dirty="0" err="1" smtClean="0"/>
              <a:t>Ойуунускай</a:t>
            </a:r>
            <a:r>
              <a:rPr lang="ru-RU" dirty="0" smtClean="0"/>
              <a:t> </a:t>
            </a:r>
            <a:r>
              <a:rPr lang="ru-RU" dirty="0" err="1" smtClean="0"/>
              <a:t>тылбааһа диэн</a:t>
            </a:r>
            <a:r>
              <a:rPr lang="ru-RU" dirty="0" smtClean="0"/>
              <a:t> </a:t>
            </a:r>
            <a:r>
              <a:rPr lang="ru-RU" dirty="0" err="1" smtClean="0"/>
              <a:t>сабаҕалыахха сөп</a:t>
            </a:r>
            <a:r>
              <a:rPr lang="ru-RU" dirty="0" smtClean="0"/>
              <a:t>. </a:t>
            </a:r>
            <a:r>
              <a:rPr lang="ru-RU" dirty="0" err="1" smtClean="0"/>
              <a:t>Ойуунускай</a:t>
            </a:r>
            <a:r>
              <a:rPr lang="ru-RU" dirty="0" smtClean="0"/>
              <a:t> </a:t>
            </a:r>
            <a:r>
              <a:rPr lang="ru-RU" dirty="0" err="1" smtClean="0"/>
              <a:t>тэтэрээтигэр</a:t>
            </a:r>
            <a:r>
              <a:rPr lang="ru-RU" dirty="0" smtClean="0"/>
              <a:t> «1921 с. </a:t>
            </a:r>
            <a:r>
              <a:rPr lang="ru-RU" dirty="0" err="1" smtClean="0"/>
              <a:t>ахсынньы</a:t>
            </a:r>
            <a:r>
              <a:rPr lang="ru-RU" dirty="0" smtClean="0"/>
              <a:t> 7 </a:t>
            </a:r>
            <a:r>
              <a:rPr lang="ru-RU" dirty="0" err="1" smtClean="0"/>
              <a:t>күнэ</a:t>
            </a:r>
            <a:r>
              <a:rPr lang="ru-RU" dirty="0" smtClean="0"/>
              <a:t>»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бэлиэтэммит</a:t>
            </a:r>
            <a:r>
              <a:rPr lang="ru-RU" dirty="0" smtClean="0"/>
              <a:t> </a:t>
            </a:r>
            <a:r>
              <a:rPr lang="ru-RU" dirty="0" err="1" smtClean="0"/>
              <a:t>тылбаас</a:t>
            </a:r>
            <a:r>
              <a:rPr lang="ru-RU" dirty="0" smtClean="0"/>
              <a:t> 1921 с. </a:t>
            </a:r>
            <a:r>
              <a:rPr lang="ru-RU" dirty="0" err="1" smtClean="0"/>
              <a:t>ахсынньы</a:t>
            </a:r>
            <a:r>
              <a:rPr lang="ru-RU" dirty="0" smtClean="0"/>
              <a:t> 15 </a:t>
            </a:r>
            <a:r>
              <a:rPr lang="ru-RU" dirty="0" err="1" smtClean="0"/>
              <a:t>күнүгэр </a:t>
            </a:r>
            <a:r>
              <a:rPr lang="ru-RU" dirty="0" smtClean="0"/>
              <a:t>«Ленский коммунар» </a:t>
            </a:r>
            <a:r>
              <a:rPr lang="ru-RU" dirty="0" err="1" smtClean="0"/>
              <a:t>хаһыакка бэчээттэммитэ</a:t>
            </a:r>
            <a:r>
              <a:rPr lang="ru-RU" dirty="0" smtClean="0"/>
              <a:t>. Автор 1925 </a:t>
            </a:r>
            <a:r>
              <a:rPr lang="ru-RU" dirty="0" err="1" smtClean="0"/>
              <a:t>сыллаахха</a:t>
            </a:r>
            <a:r>
              <a:rPr lang="ru-RU" dirty="0" smtClean="0"/>
              <a:t> </a:t>
            </a:r>
            <a:r>
              <a:rPr lang="ru-RU" dirty="0" err="1" smtClean="0"/>
              <a:t>тылбааһын сорох</a:t>
            </a:r>
            <a:r>
              <a:rPr lang="ru-RU" dirty="0" smtClean="0"/>
              <a:t> </a:t>
            </a:r>
            <a:r>
              <a:rPr lang="ru-RU" dirty="0" err="1" smtClean="0"/>
              <a:t>сирдэрин</a:t>
            </a:r>
            <a:r>
              <a:rPr lang="ru-RU" dirty="0" smtClean="0"/>
              <a:t> </a:t>
            </a:r>
            <a:r>
              <a:rPr lang="ru-RU" dirty="0" err="1" smtClean="0"/>
              <a:t>уларытан</a:t>
            </a:r>
            <a:r>
              <a:rPr lang="ru-RU" dirty="0" smtClean="0"/>
              <a:t>, </a:t>
            </a:r>
            <a:r>
              <a:rPr lang="ru-RU" dirty="0" err="1" smtClean="0"/>
              <a:t>тупсаран</a:t>
            </a:r>
            <a:r>
              <a:rPr lang="ru-RU" dirty="0" smtClean="0"/>
              <a:t>, </a:t>
            </a:r>
            <a:r>
              <a:rPr lang="ru-RU" dirty="0" err="1" smtClean="0"/>
              <a:t>букатыннаахтык</a:t>
            </a:r>
            <a:r>
              <a:rPr lang="ru-RU" dirty="0" smtClean="0"/>
              <a:t> </a:t>
            </a:r>
            <a:r>
              <a:rPr lang="ru-RU" dirty="0" err="1" smtClean="0"/>
              <a:t>редакциялаан</a:t>
            </a:r>
            <a:r>
              <a:rPr lang="ru-RU" dirty="0" smtClean="0"/>
              <a:t> </a:t>
            </a:r>
            <a:r>
              <a:rPr lang="ru-RU" dirty="0" err="1" smtClean="0"/>
              <a:t>биэрбитэ</a:t>
            </a:r>
            <a:r>
              <a:rPr lang="ru-RU" dirty="0" smtClean="0"/>
              <a:t>. Саха </a:t>
            </a:r>
            <a:r>
              <a:rPr lang="ru-RU" dirty="0" err="1" smtClean="0"/>
              <a:t>поэттарын</a:t>
            </a:r>
            <a:r>
              <a:rPr lang="ru-RU" dirty="0" smtClean="0"/>
              <a:t> 20—с </a:t>
            </a:r>
            <a:r>
              <a:rPr lang="ru-RU" dirty="0" err="1" smtClean="0"/>
              <a:t>сыллардааҕы бастакы</a:t>
            </a:r>
            <a:r>
              <a:rPr lang="ru-RU" dirty="0" smtClean="0"/>
              <a:t> </a:t>
            </a:r>
            <a:r>
              <a:rPr lang="ru-RU" dirty="0" err="1" smtClean="0"/>
              <a:t>хомуорунньуктара</a:t>
            </a:r>
            <a:r>
              <a:rPr lang="ru-RU" dirty="0" smtClean="0"/>
              <a:t> («</a:t>
            </a:r>
            <a:r>
              <a:rPr lang="ru-RU" dirty="0" err="1" smtClean="0"/>
              <a:t>Ырыа-хоһоон</a:t>
            </a:r>
            <a:r>
              <a:rPr lang="ru-RU" dirty="0" smtClean="0"/>
              <a:t>», 1922</a:t>
            </a:r>
            <a:r>
              <a:rPr lang="en-US" dirty="0" smtClean="0"/>
              <a:t>c., «</a:t>
            </a:r>
            <a:r>
              <a:rPr lang="ru-RU" dirty="0" err="1" smtClean="0"/>
              <a:t>Кыһыл хоһоон»,1925 </a:t>
            </a:r>
            <a:r>
              <a:rPr lang="ru-RU" dirty="0" smtClean="0"/>
              <a:t>с. </a:t>
            </a:r>
            <a:r>
              <a:rPr lang="ru-RU" dirty="0" err="1" smtClean="0"/>
              <a:t>уонна</a:t>
            </a:r>
            <a:r>
              <a:rPr lang="ru-RU" dirty="0" smtClean="0"/>
              <a:t> 1926 с.), </a:t>
            </a:r>
            <a:r>
              <a:rPr lang="ru-RU" dirty="0" err="1" smtClean="0"/>
              <a:t>Ойуунускай</a:t>
            </a:r>
            <a:r>
              <a:rPr lang="ru-RU" dirty="0" smtClean="0"/>
              <a:t> </a:t>
            </a:r>
            <a:r>
              <a:rPr lang="ru-RU" dirty="0" err="1" smtClean="0"/>
              <a:t>бэйэтин</a:t>
            </a:r>
            <a:r>
              <a:rPr lang="ru-RU" dirty="0" smtClean="0"/>
              <a:t> </a:t>
            </a:r>
            <a:r>
              <a:rPr lang="ru-RU" dirty="0" err="1" smtClean="0"/>
              <a:t>кинигэлэрэ</a:t>
            </a:r>
            <a:r>
              <a:rPr lang="ru-RU" dirty="0" smtClean="0"/>
              <a:t> </a:t>
            </a:r>
            <a:r>
              <a:rPr lang="ru-RU" dirty="0" err="1" smtClean="0"/>
              <a:t>(«Ырыа-хоһоон», </a:t>
            </a:r>
            <a:r>
              <a:rPr lang="ru-RU" dirty="0" smtClean="0"/>
              <a:t>1923 с. </a:t>
            </a:r>
            <a:r>
              <a:rPr lang="ru-RU" dirty="0" err="1" smtClean="0"/>
              <a:t>уонна</a:t>
            </a:r>
            <a:r>
              <a:rPr lang="ru-RU" dirty="0" smtClean="0"/>
              <a:t> 1925 с.,1937 с. </a:t>
            </a:r>
            <a:r>
              <a:rPr lang="ru-RU" dirty="0" err="1" smtClean="0"/>
              <a:t>бэлэмнээбит</a:t>
            </a:r>
            <a:r>
              <a:rPr lang="ru-RU" dirty="0" smtClean="0"/>
              <a:t> </a:t>
            </a:r>
            <a:r>
              <a:rPr lang="ru-RU" dirty="0" err="1" smtClean="0"/>
              <a:t>хомуорунньуга</a:t>
            </a:r>
            <a:r>
              <a:rPr lang="ru-RU" dirty="0" smtClean="0"/>
              <a:t>) «</a:t>
            </a:r>
            <a:r>
              <a:rPr lang="ru-RU" dirty="0" err="1" smtClean="0"/>
              <a:t>Интернационалынан</a:t>
            </a:r>
            <a:r>
              <a:rPr lang="ru-RU" dirty="0" smtClean="0"/>
              <a:t>» </a:t>
            </a:r>
            <a:r>
              <a:rPr lang="ru-RU" dirty="0" err="1" smtClean="0"/>
              <a:t>саҕаланар.</a:t>
            </a:r>
            <a:endParaRPr lang="ru-RU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978838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/>
              <a:t>“</a:t>
            </a:r>
            <a:r>
              <a:rPr lang="ru-RU" b="1" dirty="0" err="1" smtClean="0"/>
              <a:t>Саардары</a:t>
            </a:r>
            <a:r>
              <a:rPr lang="ru-RU" b="1" dirty="0" smtClean="0"/>
              <a:t> </a:t>
            </a:r>
            <a:r>
              <a:rPr lang="ru-RU" b="1" dirty="0" err="1" smtClean="0"/>
              <a:t>сайылаа</a:t>
            </a:r>
            <a:r>
              <a:rPr lang="ru-RU" b="1" dirty="0" smtClean="0"/>
              <a:t>!”</a:t>
            </a:r>
            <a:r>
              <a:rPr lang="ru-RU" dirty="0" smtClean="0"/>
              <a:t> </a:t>
            </a:r>
            <a:r>
              <a:rPr lang="ru-RU" dirty="0" err="1" smtClean="0"/>
              <a:t>Биһиги сабаҕалыырбытынан, </a:t>
            </a:r>
            <a:r>
              <a:rPr lang="ru-RU" dirty="0" smtClean="0"/>
              <a:t>Венгрия </a:t>
            </a:r>
            <a:r>
              <a:rPr lang="ru-RU" dirty="0" err="1" smtClean="0"/>
              <a:t>улуу</a:t>
            </a:r>
            <a:r>
              <a:rPr lang="ru-RU" dirty="0" smtClean="0"/>
              <a:t> </a:t>
            </a:r>
            <a:r>
              <a:rPr lang="ru-RU" dirty="0" err="1" smtClean="0"/>
              <a:t>поэтын</a:t>
            </a:r>
            <a:r>
              <a:rPr lang="ru-RU" dirty="0" smtClean="0"/>
              <a:t> </a:t>
            </a:r>
            <a:r>
              <a:rPr lang="ru-RU" dirty="0" err="1" smtClean="0"/>
              <a:t>Шандор</a:t>
            </a:r>
            <a:r>
              <a:rPr lang="ru-RU" dirty="0" smtClean="0"/>
              <a:t> (Александр) Петефи (1823—1849) </a:t>
            </a:r>
            <a:r>
              <a:rPr lang="ru-RU" dirty="0" err="1" smtClean="0"/>
              <a:t>революционнай</a:t>
            </a:r>
            <a:r>
              <a:rPr lang="ru-RU" dirty="0" smtClean="0"/>
              <a:t> </a:t>
            </a:r>
            <a:r>
              <a:rPr lang="ru-RU" dirty="0" err="1" smtClean="0"/>
              <a:t>хоһоонун </a:t>
            </a:r>
            <a:r>
              <a:rPr lang="ru-RU" dirty="0" smtClean="0"/>
              <a:t>В. </a:t>
            </a:r>
            <a:r>
              <a:rPr lang="ru-RU" dirty="0" err="1" smtClean="0"/>
              <a:t>Левик</a:t>
            </a:r>
            <a:r>
              <a:rPr lang="ru-RU" dirty="0" smtClean="0"/>
              <a:t> </a:t>
            </a:r>
            <a:r>
              <a:rPr lang="ru-RU" dirty="0" err="1" smtClean="0"/>
              <a:t>нууччалыы</a:t>
            </a:r>
            <a:r>
              <a:rPr lang="ru-RU" dirty="0" smtClean="0"/>
              <a:t> </a:t>
            </a:r>
            <a:r>
              <a:rPr lang="ru-RU" dirty="0" err="1" smtClean="0"/>
              <a:t>тылбааһыттан </a:t>
            </a:r>
            <a:r>
              <a:rPr lang="ru-RU" dirty="0" smtClean="0"/>
              <a:t>П. А. </a:t>
            </a:r>
            <a:r>
              <a:rPr lang="ru-RU" dirty="0" err="1" smtClean="0"/>
              <a:t>Ойуунускай</a:t>
            </a:r>
            <a:r>
              <a:rPr lang="ru-RU" dirty="0" smtClean="0"/>
              <a:t> </a:t>
            </a:r>
            <a:r>
              <a:rPr lang="ru-RU" dirty="0" err="1" smtClean="0"/>
              <a:t>сахалыы</a:t>
            </a:r>
            <a:r>
              <a:rPr lang="ru-RU" dirty="0" smtClean="0"/>
              <a:t> </a:t>
            </a:r>
            <a:r>
              <a:rPr lang="ru-RU" dirty="0" err="1" smtClean="0"/>
              <a:t>тылбаастаабыт</a:t>
            </a:r>
            <a:r>
              <a:rPr lang="ru-RU" dirty="0" smtClean="0"/>
              <a:t> </a:t>
            </a:r>
            <a:r>
              <a:rPr lang="ru-RU" dirty="0" err="1" smtClean="0"/>
              <a:t>буолуон</a:t>
            </a:r>
            <a:r>
              <a:rPr lang="ru-RU" dirty="0" smtClean="0"/>
              <a:t> </a:t>
            </a:r>
            <a:r>
              <a:rPr lang="ru-RU" dirty="0" err="1" smtClean="0"/>
              <a:t>сөп.</a:t>
            </a:r>
            <a:r>
              <a:rPr lang="ru-RU" dirty="0" smtClean="0"/>
              <a:t> </a:t>
            </a:r>
            <a:r>
              <a:rPr lang="ru-RU" dirty="0" err="1" smtClean="0"/>
              <a:t>Энциклопедияҕа сурулларынан</a:t>
            </a:r>
            <a:r>
              <a:rPr lang="ru-RU" dirty="0" smtClean="0"/>
              <a:t>, Петефи «выступал за полную ликвидацию феодализма, призывал к углублению революции, к созданию независимой демократической Венгрии. Поэт-трибун требовал полного осуществления народных прав: «Национальная песня», «На виселицу королей!»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хоһоон сахалыы</a:t>
            </a:r>
            <a:r>
              <a:rPr lang="ru-RU" dirty="0" smtClean="0"/>
              <a:t> </a:t>
            </a:r>
            <a:r>
              <a:rPr lang="ru-RU" dirty="0" err="1" smtClean="0"/>
              <a:t>тылбааһа аан</a:t>
            </a:r>
            <a:r>
              <a:rPr lang="ru-RU" dirty="0" smtClean="0"/>
              <a:t> </a:t>
            </a:r>
            <a:r>
              <a:rPr lang="ru-RU" dirty="0" err="1" smtClean="0"/>
              <a:t>маҥнай Ойуунускай</a:t>
            </a:r>
            <a:r>
              <a:rPr lang="ru-RU" dirty="0" smtClean="0"/>
              <a:t> </a:t>
            </a:r>
            <a:r>
              <a:rPr lang="ru-RU" dirty="0" err="1" smtClean="0"/>
              <a:t>«Ырыа-хоһоон» </a:t>
            </a:r>
            <a:r>
              <a:rPr lang="ru-RU" dirty="0" smtClean="0"/>
              <a:t>(1927) </a:t>
            </a:r>
            <a:r>
              <a:rPr lang="ru-RU" dirty="0" err="1" smtClean="0"/>
              <a:t>кинигэтигэр</a:t>
            </a:r>
            <a:r>
              <a:rPr lang="ru-RU" dirty="0" smtClean="0"/>
              <a:t> </a:t>
            </a:r>
            <a:r>
              <a:rPr lang="ru-RU" dirty="0" err="1" smtClean="0"/>
              <a:t>тахсыбыта</a:t>
            </a:r>
            <a:r>
              <a:rPr lang="ru-RU" dirty="0" smtClean="0"/>
              <a:t>. </a:t>
            </a:r>
            <a:r>
              <a:rPr lang="ru-RU" dirty="0" err="1" smtClean="0"/>
              <a:t>Тылбааһа эрдэ</a:t>
            </a:r>
            <a:r>
              <a:rPr lang="ru-RU" dirty="0" smtClean="0"/>
              <a:t> </a:t>
            </a:r>
            <a:r>
              <a:rPr lang="ru-RU" dirty="0" err="1" smtClean="0"/>
              <a:t>оҥоһуллуон сөп, Былатыан</a:t>
            </a:r>
            <a:r>
              <a:rPr lang="ru-RU" dirty="0" smtClean="0"/>
              <a:t> </a:t>
            </a:r>
            <a:r>
              <a:rPr lang="ru-RU" dirty="0" err="1" smtClean="0"/>
              <a:t>Ойуунускай</a:t>
            </a:r>
            <a:r>
              <a:rPr lang="ru-RU" dirty="0" smtClean="0"/>
              <a:t> </a:t>
            </a:r>
            <a:r>
              <a:rPr lang="ru-RU" dirty="0" err="1" smtClean="0"/>
              <a:t>кистэлэҥ куруһуоктарга дьарыктанарын</a:t>
            </a:r>
            <a:r>
              <a:rPr lang="ru-RU" dirty="0" smtClean="0"/>
              <a:t> </a:t>
            </a:r>
            <a:r>
              <a:rPr lang="ru-RU" dirty="0" err="1" smtClean="0"/>
              <a:t>саҕана.</a:t>
            </a:r>
            <a:r>
              <a:rPr lang="ru-RU" dirty="0" smtClean="0"/>
              <a:t> </a:t>
            </a:r>
            <a:r>
              <a:rPr lang="ru-RU" dirty="0" err="1" smtClean="0"/>
              <a:t>Ламберг</a:t>
            </a:r>
            <a:r>
              <a:rPr lang="ru-RU" dirty="0" smtClean="0"/>
              <a:t> Франц Филипп* (1791—1848) — граф, Австрия </a:t>
            </a:r>
            <a:r>
              <a:rPr lang="ru-RU" dirty="0" err="1" smtClean="0"/>
              <a:t>императорын</a:t>
            </a:r>
            <a:r>
              <a:rPr lang="ru-RU" dirty="0" smtClean="0"/>
              <a:t> Венгрия5а </a:t>
            </a:r>
            <a:r>
              <a:rPr lang="ru-RU" dirty="0" err="1" smtClean="0"/>
              <a:t>наместнига</a:t>
            </a:r>
            <a:r>
              <a:rPr lang="ru-RU" dirty="0" smtClean="0"/>
              <a:t>, Венгрия </a:t>
            </a:r>
            <a:r>
              <a:rPr lang="ru-RU" dirty="0" err="1" smtClean="0"/>
              <a:t>армиятын</a:t>
            </a:r>
            <a:r>
              <a:rPr lang="ru-RU" dirty="0" smtClean="0"/>
              <a:t> </a:t>
            </a:r>
            <a:r>
              <a:rPr lang="ru-RU" dirty="0" err="1" smtClean="0"/>
              <a:t>кылаабынай</a:t>
            </a:r>
            <a:r>
              <a:rPr lang="ru-RU" dirty="0" smtClean="0"/>
              <a:t> </a:t>
            </a:r>
            <a:r>
              <a:rPr lang="ru-RU" dirty="0" err="1" smtClean="0"/>
              <a:t>командующайа</a:t>
            </a:r>
            <a:r>
              <a:rPr lang="ru-RU" dirty="0" smtClean="0"/>
              <a:t>. 1848 с. революция са5ана </a:t>
            </a:r>
            <a:r>
              <a:rPr lang="ru-RU" dirty="0" err="1" smtClean="0"/>
              <a:t>ытыллыбыта</a:t>
            </a:r>
            <a:r>
              <a:rPr lang="ru-RU" dirty="0" smtClean="0"/>
              <a:t>. </a:t>
            </a:r>
            <a:r>
              <a:rPr lang="ru-RU" dirty="0" err="1" smtClean="0"/>
              <a:t>Латур</a:t>
            </a:r>
            <a:r>
              <a:rPr lang="ru-RU" dirty="0" smtClean="0"/>
              <a:t> Теодор </a:t>
            </a:r>
            <a:r>
              <a:rPr lang="ru-RU" dirty="0" err="1" smtClean="0"/>
              <a:t>Байе</a:t>
            </a:r>
            <a:r>
              <a:rPr lang="ru-RU" dirty="0" smtClean="0"/>
              <a:t>** (1780—1848) — Австрия </a:t>
            </a:r>
            <a:r>
              <a:rPr lang="ru-RU" dirty="0" err="1" smtClean="0"/>
              <a:t>военнай</a:t>
            </a:r>
            <a:r>
              <a:rPr lang="ru-RU" dirty="0" smtClean="0"/>
              <a:t> </a:t>
            </a:r>
            <a:r>
              <a:rPr lang="ru-RU" dirty="0" err="1" smtClean="0"/>
              <a:t>министирэ</a:t>
            </a:r>
            <a:r>
              <a:rPr lang="ru-RU" dirty="0" smtClean="0"/>
              <a:t>, реакция </a:t>
            </a:r>
            <a:r>
              <a:rPr lang="ru-RU" dirty="0" err="1" smtClean="0"/>
              <a:t>салайааччыларыттан</a:t>
            </a:r>
            <a:r>
              <a:rPr lang="ru-RU" dirty="0" smtClean="0"/>
              <a:t> </a:t>
            </a:r>
            <a:r>
              <a:rPr lang="ru-RU" dirty="0" err="1" smtClean="0"/>
              <a:t>биирдэстэрэ</a:t>
            </a:r>
            <a:r>
              <a:rPr lang="ru-RU" dirty="0" smtClean="0"/>
              <a:t>. </a:t>
            </a:r>
            <a:r>
              <a:rPr lang="ru-RU" dirty="0" err="1" smtClean="0"/>
              <a:t>Кинини</a:t>
            </a:r>
            <a:r>
              <a:rPr lang="ru-RU" dirty="0" smtClean="0"/>
              <a:t> 1848 с. Вена5а </a:t>
            </a:r>
            <a:r>
              <a:rPr lang="ru-RU" dirty="0" err="1" smtClean="0"/>
              <a:t>революционнай</a:t>
            </a:r>
            <a:r>
              <a:rPr lang="ru-RU" dirty="0" smtClean="0"/>
              <a:t> </a:t>
            </a:r>
            <a:r>
              <a:rPr lang="ru-RU" dirty="0" err="1" smtClean="0"/>
              <a:t>норуот</a:t>
            </a:r>
            <a:r>
              <a:rPr lang="ru-RU" dirty="0" smtClean="0"/>
              <a:t> </a:t>
            </a:r>
            <a:r>
              <a:rPr lang="ru-RU" dirty="0" err="1" smtClean="0"/>
              <a:t>ыйаан</a:t>
            </a:r>
            <a:r>
              <a:rPr lang="ru-RU" dirty="0" smtClean="0"/>
              <a:t> </a:t>
            </a:r>
            <a:r>
              <a:rPr lang="ru-RU" dirty="0" err="1" smtClean="0"/>
              <a:t>өлөрбүтэ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err="1" smtClean="0"/>
              <a:t>Куоскалаах</a:t>
            </a:r>
            <a:r>
              <a:rPr lang="ru-RU" b="1" dirty="0" smtClean="0"/>
              <a:t> </a:t>
            </a:r>
            <a:r>
              <a:rPr lang="ru-RU" b="1" dirty="0" err="1" smtClean="0"/>
              <a:t>асчыт</a:t>
            </a:r>
            <a:r>
              <a:rPr lang="ru-RU" b="1" dirty="0" smtClean="0"/>
              <a:t> (И. </a:t>
            </a:r>
            <a:r>
              <a:rPr lang="ru-RU" b="1" dirty="0" err="1" smtClean="0"/>
              <a:t>Крыловтан</a:t>
            </a:r>
            <a:r>
              <a:rPr lang="ru-RU" b="1" dirty="0" smtClean="0"/>
              <a:t>).</a:t>
            </a:r>
            <a:r>
              <a:rPr lang="ru-RU" dirty="0" smtClean="0"/>
              <a:t> </a:t>
            </a:r>
            <a:r>
              <a:rPr lang="ru-RU" dirty="0" err="1" smtClean="0"/>
              <a:t>Ойуунускай</a:t>
            </a:r>
            <a:r>
              <a:rPr lang="ru-RU" dirty="0" smtClean="0"/>
              <a:t> </a:t>
            </a:r>
            <a:r>
              <a:rPr lang="ru-RU" dirty="0" err="1" smtClean="0"/>
              <a:t>тэтэрээтигэр</a:t>
            </a:r>
            <a:r>
              <a:rPr lang="ru-RU" dirty="0" smtClean="0"/>
              <a:t> 1916 с. </a:t>
            </a:r>
            <a:r>
              <a:rPr lang="ru-RU" dirty="0" err="1" smtClean="0"/>
              <a:t>сэтинньи</a:t>
            </a:r>
            <a:r>
              <a:rPr lang="ru-RU" dirty="0" smtClean="0"/>
              <a:t> 15 к. </a:t>
            </a:r>
            <a:r>
              <a:rPr lang="ru-RU" dirty="0" err="1" smtClean="0"/>
              <a:t>бэлиэтэммит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err="1" smtClean="0"/>
              <a:t>Саппыкылаах</a:t>
            </a:r>
            <a:r>
              <a:rPr lang="ru-RU" b="1" dirty="0" smtClean="0"/>
              <a:t> </a:t>
            </a:r>
            <a:r>
              <a:rPr lang="ru-RU" b="1" dirty="0" err="1" smtClean="0"/>
              <a:t>куоска</a:t>
            </a:r>
            <a:r>
              <a:rPr lang="ru-RU" b="1" dirty="0" smtClean="0"/>
              <a:t> (В. </a:t>
            </a:r>
            <a:r>
              <a:rPr lang="ru-RU" b="1" dirty="0" err="1" smtClean="0"/>
              <a:t>Жуковскайтан</a:t>
            </a:r>
            <a:r>
              <a:rPr lang="ru-RU" b="1" dirty="0" smtClean="0"/>
              <a:t>)</a:t>
            </a:r>
            <a:r>
              <a:rPr lang="ru-RU" dirty="0" smtClean="0"/>
              <a:t> П. А. </a:t>
            </a:r>
            <a:r>
              <a:rPr lang="ru-RU" dirty="0" err="1" smtClean="0"/>
              <a:t>Ойуунускай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тылбааһа </a:t>
            </a:r>
            <a:r>
              <a:rPr lang="ru-RU" dirty="0" smtClean="0"/>
              <a:t>поэт «</a:t>
            </a:r>
            <a:r>
              <a:rPr lang="ru-RU" dirty="0" err="1" smtClean="0"/>
              <a:t>Ырыа-хоһоон</a:t>
            </a:r>
            <a:r>
              <a:rPr lang="ru-RU" dirty="0" smtClean="0"/>
              <a:t>, </a:t>
            </a:r>
            <a:r>
              <a:rPr lang="ru-RU" dirty="0" err="1" smtClean="0"/>
              <a:t>кэпсээн</a:t>
            </a:r>
            <a:r>
              <a:rPr lang="ru-RU" dirty="0" smtClean="0"/>
              <a:t>» (1925)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хомуорунньугугар</a:t>
            </a:r>
            <a:r>
              <a:rPr lang="ru-RU" dirty="0" smtClean="0"/>
              <a:t> </a:t>
            </a:r>
            <a:r>
              <a:rPr lang="ru-RU" dirty="0" err="1" smtClean="0"/>
              <a:t>бэчээттэммит</a:t>
            </a:r>
            <a:r>
              <a:rPr lang="ru-RU" dirty="0" smtClean="0"/>
              <a:t>. </a:t>
            </a:r>
            <a:r>
              <a:rPr lang="ru-RU" dirty="0" err="1" smtClean="0"/>
              <a:t>Тэтэрээккэ</a:t>
            </a:r>
            <a:r>
              <a:rPr lang="ru-RU" dirty="0" smtClean="0"/>
              <a:t> 1922 с. </a:t>
            </a:r>
            <a:r>
              <a:rPr lang="ru-RU" dirty="0" err="1" smtClean="0"/>
              <a:t>ахсынньы</a:t>
            </a:r>
            <a:r>
              <a:rPr lang="ru-RU" dirty="0" smtClean="0"/>
              <a:t> </a:t>
            </a:r>
            <a:r>
              <a:rPr lang="ru-RU" dirty="0" err="1" smtClean="0"/>
              <a:t>ый</a:t>
            </a:r>
            <a:r>
              <a:rPr lang="ru-RU" dirty="0" smtClean="0"/>
              <a:t> 5 к. </a:t>
            </a:r>
            <a:r>
              <a:rPr lang="ru-RU" dirty="0" err="1" smtClean="0"/>
              <a:t>бэлиэтэммит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14290"/>
            <a:ext cx="978838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Мохсоҕол туһунан ырыа</a:t>
            </a:r>
            <a:r>
              <a:rPr lang="ru-RU" b="1" dirty="0" smtClean="0"/>
              <a:t> (М. </a:t>
            </a:r>
            <a:r>
              <a:rPr lang="ru-RU" b="1" dirty="0" err="1" smtClean="0"/>
              <a:t>Горькайтан</a:t>
            </a:r>
            <a:r>
              <a:rPr lang="ru-RU" b="1" dirty="0" smtClean="0"/>
              <a:t>)</a:t>
            </a:r>
            <a:r>
              <a:rPr lang="ru-RU" dirty="0" smtClean="0"/>
              <a:t> </a:t>
            </a:r>
            <a:r>
              <a:rPr lang="ru-RU" dirty="0" err="1" smtClean="0"/>
              <a:t>Бу</a:t>
            </a:r>
            <a:r>
              <a:rPr lang="ru-RU" dirty="0" smtClean="0"/>
              <a:t> Россия </a:t>
            </a:r>
            <a:r>
              <a:rPr lang="ru-RU" dirty="0" err="1" smtClean="0"/>
              <a:t>революционердарын</a:t>
            </a:r>
            <a:r>
              <a:rPr lang="ru-RU" dirty="0" smtClean="0"/>
              <a:t> </a:t>
            </a:r>
            <a:r>
              <a:rPr lang="ru-RU" dirty="0" err="1" smtClean="0"/>
              <a:t>хас</a:t>
            </a:r>
            <a:r>
              <a:rPr lang="ru-RU" dirty="0" smtClean="0"/>
              <a:t> да </a:t>
            </a:r>
            <a:r>
              <a:rPr lang="ru-RU" dirty="0" err="1" smtClean="0"/>
              <a:t>көлүөнэлэрин иитиспит</a:t>
            </a:r>
            <a:r>
              <a:rPr lang="ru-RU" dirty="0" smtClean="0"/>
              <a:t> </a:t>
            </a:r>
            <a:r>
              <a:rPr lang="ru-RU" dirty="0" err="1" smtClean="0"/>
              <a:t>аатырбыт</a:t>
            </a:r>
            <a:r>
              <a:rPr lang="ru-RU" dirty="0" smtClean="0"/>
              <a:t> </a:t>
            </a:r>
            <a:r>
              <a:rPr lang="ru-RU" dirty="0" err="1" smtClean="0"/>
              <a:t>айымньыны</a:t>
            </a:r>
            <a:r>
              <a:rPr lang="ru-RU" dirty="0" smtClean="0"/>
              <a:t> </a:t>
            </a:r>
            <a:r>
              <a:rPr lang="ru-RU" dirty="0" err="1" smtClean="0"/>
              <a:t>тылбаастыырыгар</a:t>
            </a:r>
            <a:r>
              <a:rPr lang="ru-RU" dirty="0" smtClean="0"/>
              <a:t> 1917 </a:t>
            </a:r>
            <a:r>
              <a:rPr lang="ru-RU" dirty="0" err="1" smtClean="0"/>
              <a:t>сыл</a:t>
            </a:r>
            <a:r>
              <a:rPr lang="ru-RU" dirty="0" smtClean="0"/>
              <a:t> </a:t>
            </a:r>
            <a:r>
              <a:rPr lang="ru-RU" dirty="0" err="1" smtClean="0"/>
              <a:t>күһүнүгэр Былатыан</a:t>
            </a:r>
            <a:r>
              <a:rPr lang="ru-RU" dirty="0" smtClean="0"/>
              <a:t> </a:t>
            </a:r>
            <a:r>
              <a:rPr lang="ru-RU" dirty="0" err="1" smtClean="0"/>
              <a:t>Ойуунускай</a:t>
            </a:r>
            <a:r>
              <a:rPr lang="ru-RU" dirty="0" smtClean="0"/>
              <a:t> </a:t>
            </a:r>
            <a:r>
              <a:rPr lang="ru-RU" dirty="0" err="1" smtClean="0"/>
              <a:t>Томскайга</a:t>
            </a:r>
            <a:r>
              <a:rPr lang="ru-RU" dirty="0" smtClean="0"/>
              <a:t> </a:t>
            </a:r>
            <a:r>
              <a:rPr lang="ru-RU" dirty="0" err="1" smtClean="0"/>
              <a:t>тиийэн</a:t>
            </a:r>
            <a:r>
              <a:rPr lang="ru-RU" dirty="0" smtClean="0"/>
              <a:t> </a:t>
            </a:r>
            <a:r>
              <a:rPr lang="ru-RU" dirty="0" err="1" smtClean="0"/>
              <a:t>саҥардыы </a:t>
            </a:r>
            <a:r>
              <a:rPr lang="ru-RU" dirty="0" smtClean="0"/>
              <a:t>студент </a:t>
            </a:r>
            <a:r>
              <a:rPr lang="ru-RU" dirty="0" err="1" smtClean="0"/>
              <a:t>буолбут</a:t>
            </a:r>
            <a:r>
              <a:rPr lang="ru-RU" dirty="0" smtClean="0"/>
              <a:t> </a:t>
            </a:r>
            <a:r>
              <a:rPr lang="ru-RU" dirty="0" err="1" smtClean="0"/>
              <a:t>кэмэ</a:t>
            </a:r>
            <a:r>
              <a:rPr lang="ru-RU" dirty="0" smtClean="0"/>
              <a:t> </a:t>
            </a:r>
            <a:r>
              <a:rPr lang="ru-RU" dirty="0" err="1" smtClean="0"/>
              <a:t>этэ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да </a:t>
            </a:r>
            <a:r>
              <a:rPr lang="ru-RU" dirty="0" err="1" smtClean="0"/>
              <a:t>буоллар</a:t>
            </a:r>
            <a:r>
              <a:rPr lang="ru-RU" dirty="0" smtClean="0"/>
              <a:t>, </a:t>
            </a:r>
            <a:r>
              <a:rPr lang="ru-RU" dirty="0" err="1" smtClean="0"/>
              <a:t>кини</a:t>
            </a:r>
            <a:r>
              <a:rPr lang="ru-RU" dirty="0" smtClean="0"/>
              <a:t> </a:t>
            </a:r>
            <a:r>
              <a:rPr lang="ru-RU" dirty="0" err="1" smtClean="0"/>
              <a:t>политическай</a:t>
            </a:r>
            <a:r>
              <a:rPr lang="ru-RU" dirty="0" smtClean="0"/>
              <a:t> </a:t>
            </a:r>
            <a:r>
              <a:rPr lang="ru-RU" dirty="0" err="1" smtClean="0"/>
              <a:t>охсуһуу үөһүгэр сылдьыбыта</a:t>
            </a:r>
            <a:r>
              <a:rPr lang="ru-RU" dirty="0" smtClean="0"/>
              <a:t>, РСДРП </a:t>
            </a:r>
            <a:r>
              <a:rPr lang="ru-RU" dirty="0" err="1" smtClean="0"/>
              <a:t>икки</a:t>
            </a:r>
            <a:r>
              <a:rPr lang="ru-RU" dirty="0" smtClean="0"/>
              <a:t> </a:t>
            </a:r>
            <a:r>
              <a:rPr lang="ru-RU" dirty="0" err="1" smtClean="0"/>
              <a:t>аҥы арахсыытыгар</a:t>
            </a:r>
            <a:r>
              <a:rPr lang="ru-RU" dirty="0" smtClean="0"/>
              <a:t> </a:t>
            </a:r>
            <a:r>
              <a:rPr lang="ru-RU" dirty="0" err="1" smtClean="0"/>
              <a:t>бассабыыктарга</a:t>
            </a:r>
            <a:r>
              <a:rPr lang="ru-RU" dirty="0" smtClean="0"/>
              <a:t> </a:t>
            </a:r>
            <a:r>
              <a:rPr lang="ru-RU" dirty="0" err="1" smtClean="0"/>
              <a:t>кыттыбыта</a:t>
            </a:r>
            <a:r>
              <a:rPr lang="ru-RU" dirty="0" smtClean="0"/>
              <a:t>. </a:t>
            </a:r>
            <a:r>
              <a:rPr lang="ru-RU" dirty="0" err="1" smtClean="0"/>
              <a:t>Сотору</a:t>
            </a:r>
            <a:r>
              <a:rPr lang="ru-RU" dirty="0" smtClean="0"/>
              <a:t> </a:t>
            </a:r>
            <a:r>
              <a:rPr lang="ru-RU" dirty="0" err="1" smtClean="0"/>
              <a:t>кэминэн</a:t>
            </a:r>
            <a:r>
              <a:rPr lang="ru-RU" dirty="0" smtClean="0"/>
              <a:t> </a:t>
            </a:r>
            <a:r>
              <a:rPr lang="ru-RU" dirty="0" err="1" smtClean="0"/>
              <a:t>үөрэхтэн уһуллан </a:t>
            </a:r>
            <a:r>
              <a:rPr lang="ru-RU" dirty="0" smtClean="0"/>
              <a:t>Казанка </a:t>
            </a:r>
            <a:r>
              <a:rPr lang="ru-RU" dirty="0" err="1" smtClean="0"/>
              <a:t>дэриэбинэтигэр</a:t>
            </a:r>
            <a:r>
              <a:rPr lang="ru-RU" dirty="0" smtClean="0"/>
              <a:t> </a:t>
            </a:r>
            <a:r>
              <a:rPr lang="ru-RU" dirty="0" err="1" smtClean="0"/>
              <a:t>көскө ыытыллыбыта</a:t>
            </a:r>
            <a:r>
              <a:rPr lang="ru-RU" dirty="0" smtClean="0"/>
              <a:t>. </a:t>
            </a:r>
            <a:r>
              <a:rPr lang="ru-RU" dirty="0" err="1" smtClean="0"/>
              <a:t>Суруйааччы</a:t>
            </a:r>
            <a:r>
              <a:rPr lang="ru-RU" dirty="0" smtClean="0"/>
              <a:t> </a:t>
            </a:r>
            <a:r>
              <a:rPr lang="ru-RU" dirty="0" err="1" smtClean="0"/>
              <a:t>бэйэтэ</a:t>
            </a:r>
            <a:r>
              <a:rPr lang="ru-RU" dirty="0" smtClean="0"/>
              <a:t> </a:t>
            </a:r>
            <a:r>
              <a:rPr lang="ru-RU" dirty="0" err="1" smtClean="0"/>
              <a:t>бэлиэтээбит</a:t>
            </a:r>
            <a:r>
              <a:rPr lang="ru-RU" dirty="0" smtClean="0"/>
              <a:t> </a:t>
            </a:r>
            <a:r>
              <a:rPr lang="ru-RU" dirty="0" err="1" smtClean="0"/>
              <a:t>хомуорунньугар</a:t>
            </a:r>
            <a:r>
              <a:rPr lang="ru-RU" dirty="0" smtClean="0"/>
              <a:t> (1-кы том, 1958) </a:t>
            </a:r>
            <a:r>
              <a:rPr lang="ru-RU" dirty="0" err="1" smtClean="0"/>
              <a:t>киирбитэ</a:t>
            </a:r>
            <a:r>
              <a:rPr lang="ru-RU" dirty="0" smtClean="0"/>
              <a:t>, </a:t>
            </a:r>
            <a:r>
              <a:rPr lang="ru-RU" dirty="0" err="1" smtClean="0"/>
              <a:t>кэлин</a:t>
            </a:r>
            <a:r>
              <a:rPr lang="ru-RU" dirty="0" smtClean="0"/>
              <a:t> бары </a:t>
            </a:r>
            <a:r>
              <a:rPr lang="ru-RU" dirty="0" err="1" smtClean="0"/>
              <a:t>таһаарыыларыгар тахсар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Алгыс</a:t>
            </a:r>
            <a:r>
              <a:rPr lang="ru-RU" dirty="0" smtClean="0"/>
              <a:t> М. Ю. Лермонтов «Молитва» (В минуту жизни трудную…)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хоһоонун тылбааһа </a:t>
            </a:r>
            <a:r>
              <a:rPr lang="ru-RU" dirty="0" smtClean="0"/>
              <a:t>П. А. </a:t>
            </a:r>
            <a:r>
              <a:rPr lang="ru-RU" dirty="0" err="1" smtClean="0"/>
              <a:t>Ойуунускай</a:t>
            </a:r>
            <a:r>
              <a:rPr lang="ru-RU" dirty="0" smtClean="0"/>
              <a:t> </a:t>
            </a:r>
            <a:r>
              <a:rPr lang="ru-RU" dirty="0" err="1" smtClean="0"/>
              <a:t>«Ырыата-хоһооно» диэн</a:t>
            </a:r>
            <a:r>
              <a:rPr lang="ru-RU" dirty="0" smtClean="0"/>
              <a:t> </a:t>
            </a:r>
            <a:r>
              <a:rPr lang="ru-RU" dirty="0" err="1" smtClean="0"/>
              <a:t>кинигэҕэ </a:t>
            </a:r>
            <a:r>
              <a:rPr lang="ru-RU" dirty="0" smtClean="0"/>
              <a:t>(1923 с.) </a:t>
            </a:r>
            <a:r>
              <a:rPr lang="ru-RU" dirty="0" err="1" smtClean="0"/>
              <a:t>тахсыбыта</a:t>
            </a:r>
            <a:r>
              <a:rPr lang="ru-RU" dirty="0" smtClean="0"/>
              <a:t>. </a:t>
            </a:r>
            <a:r>
              <a:rPr lang="ru-RU" dirty="0" err="1" smtClean="0"/>
              <a:t>Иккистээн</a:t>
            </a:r>
            <a:r>
              <a:rPr lang="ru-RU" dirty="0" smtClean="0"/>
              <a:t> </a:t>
            </a:r>
            <a:r>
              <a:rPr lang="ru-RU" dirty="0" err="1" smtClean="0"/>
              <a:t>икки</a:t>
            </a:r>
            <a:r>
              <a:rPr lang="ru-RU" dirty="0" smtClean="0"/>
              <a:t> </a:t>
            </a:r>
            <a:r>
              <a:rPr lang="ru-RU" dirty="0" err="1" smtClean="0"/>
              <a:t>томнаах</a:t>
            </a:r>
            <a:r>
              <a:rPr lang="ru-RU" dirty="0" smtClean="0"/>
              <a:t> «</a:t>
            </a:r>
            <a:r>
              <a:rPr lang="ru-RU" dirty="0" err="1" smtClean="0"/>
              <a:t>Талыллыбыт</a:t>
            </a:r>
            <a:r>
              <a:rPr lang="ru-RU" dirty="0" smtClean="0"/>
              <a:t> </a:t>
            </a:r>
            <a:r>
              <a:rPr lang="ru-RU" dirty="0" err="1" smtClean="0"/>
              <a:t>айымньыларын</a:t>
            </a:r>
            <a:r>
              <a:rPr lang="ru-RU" dirty="0" smtClean="0"/>
              <a:t>» </a:t>
            </a:r>
            <a:r>
              <a:rPr lang="ru-RU" dirty="0" err="1" smtClean="0"/>
              <a:t>бастакы</a:t>
            </a:r>
            <a:r>
              <a:rPr lang="ru-RU" dirty="0" smtClean="0"/>
              <a:t> </a:t>
            </a:r>
            <a:r>
              <a:rPr lang="ru-RU" dirty="0" err="1" smtClean="0"/>
              <a:t>томугар</a:t>
            </a:r>
            <a:r>
              <a:rPr lang="ru-RU" dirty="0" smtClean="0"/>
              <a:t> (1975) </a:t>
            </a:r>
            <a:r>
              <a:rPr lang="ru-RU" dirty="0" err="1" smtClean="0"/>
              <a:t>бэчээттэммитэ</a:t>
            </a:r>
            <a:r>
              <a:rPr lang="ru-RU" dirty="0" smtClean="0"/>
              <a:t>. </a:t>
            </a:r>
            <a:r>
              <a:rPr lang="ru-RU" dirty="0" err="1" smtClean="0"/>
              <a:t>Ойуунускай</a:t>
            </a:r>
            <a:r>
              <a:rPr lang="ru-RU" dirty="0" smtClean="0"/>
              <a:t> </a:t>
            </a:r>
            <a:r>
              <a:rPr lang="ru-RU" dirty="0" err="1" smtClean="0"/>
              <a:t>тэтэрээтигэр</a:t>
            </a:r>
            <a:r>
              <a:rPr lang="ru-RU" dirty="0" smtClean="0"/>
              <a:t> «6/</a:t>
            </a:r>
            <a:r>
              <a:rPr lang="en-US" dirty="0" smtClean="0"/>
              <a:t>XII — 1922 </a:t>
            </a:r>
            <a:r>
              <a:rPr lang="ru-RU" dirty="0" smtClean="0"/>
              <a:t>г., Якутск»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бэлиэтэммит</a:t>
            </a:r>
            <a:r>
              <a:rPr lang="ru-RU" dirty="0" smtClean="0"/>
              <a:t>. Манна Лермонтов «Молитва»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хоһоонун тылбаастаабыт</a:t>
            </a:r>
            <a:r>
              <a:rPr lang="ru-RU" dirty="0" smtClean="0"/>
              <a:t> </a:t>
            </a:r>
            <a:r>
              <a:rPr lang="ru-RU" dirty="0" err="1" smtClean="0"/>
              <a:t>икки</a:t>
            </a:r>
            <a:r>
              <a:rPr lang="ru-RU" dirty="0" smtClean="0"/>
              <a:t> </a:t>
            </a:r>
            <a:r>
              <a:rPr lang="ru-RU" dirty="0" err="1" smtClean="0"/>
              <a:t>вариана</a:t>
            </a:r>
            <a:r>
              <a:rPr lang="ru-RU" dirty="0" smtClean="0"/>
              <a:t> </a:t>
            </a:r>
            <a:r>
              <a:rPr lang="ru-RU" dirty="0" err="1" smtClean="0"/>
              <a:t>баар</a:t>
            </a:r>
            <a:r>
              <a:rPr lang="ru-RU" dirty="0" smtClean="0"/>
              <a:t> (</a:t>
            </a:r>
            <a:r>
              <a:rPr lang="ru-RU" dirty="0" err="1" smtClean="0"/>
              <a:t>үрдүтүнэн хос</a:t>
            </a:r>
            <a:r>
              <a:rPr lang="ru-RU" dirty="0" smtClean="0"/>
              <a:t> </a:t>
            </a:r>
            <a:r>
              <a:rPr lang="ru-RU" dirty="0" err="1" smtClean="0"/>
              <a:t>силимнээбит</a:t>
            </a:r>
            <a:r>
              <a:rPr lang="ru-RU" dirty="0" smtClean="0"/>
              <a:t>), </a:t>
            </a:r>
            <a:r>
              <a:rPr lang="ru-RU" dirty="0" err="1" smtClean="0"/>
              <a:t>биир</a:t>
            </a:r>
            <a:r>
              <a:rPr lang="ru-RU" dirty="0" smtClean="0"/>
              <a:t> </a:t>
            </a:r>
            <a:r>
              <a:rPr lang="ru-RU" dirty="0" err="1" smtClean="0"/>
              <a:t>хоһоон аннынан</a:t>
            </a:r>
            <a:r>
              <a:rPr lang="ru-RU" dirty="0" smtClean="0"/>
              <a:t> «На мотив: „В минуту…“», </a:t>
            </a:r>
            <a:r>
              <a:rPr lang="ru-RU" dirty="0" err="1" smtClean="0"/>
              <a:t>иккиһигэр </a:t>
            </a:r>
            <a:r>
              <a:rPr lang="ru-RU" dirty="0" smtClean="0"/>
              <a:t>(</a:t>
            </a:r>
            <a:r>
              <a:rPr lang="ru-RU" dirty="0" err="1" smtClean="0"/>
              <a:t>үтүктүү</a:t>
            </a:r>
            <a:r>
              <a:rPr lang="ru-RU" dirty="0" smtClean="0"/>
              <a:t>)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буолбут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Былыт</a:t>
            </a:r>
            <a:r>
              <a:rPr lang="ru-RU" b="1" dirty="0" smtClean="0"/>
              <a:t> (А. </a:t>
            </a:r>
            <a:r>
              <a:rPr lang="ru-RU" b="1" dirty="0" err="1" smtClean="0"/>
              <a:t>Пушкинтан</a:t>
            </a:r>
            <a:r>
              <a:rPr lang="ru-RU" b="1" dirty="0" smtClean="0"/>
              <a:t>)</a:t>
            </a:r>
            <a:r>
              <a:rPr lang="ru-RU" dirty="0" smtClean="0"/>
              <a:t> </a:t>
            </a:r>
            <a:r>
              <a:rPr lang="ru-RU" dirty="0" err="1" smtClean="0"/>
              <a:t>Тылбаас</a:t>
            </a:r>
            <a:r>
              <a:rPr lang="ru-RU" dirty="0" smtClean="0"/>
              <a:t> П. А. </a:t>
            </a:r>
            <a:r>
              <a:rPr lang="ru-RU" dirty="0" err="1" smtClean="0"/>
              <a:t>Ойуунускай</a:t>
            </a:r>
            <a:r>
              <a:rPr lang="ru-RU" dirty="0" smtClean="0"/>
              <a:t> </a:t>
            </a:r>
            <a:r>
              <a:rPr lang="ru-RU" dirty="0" err="1" smtClean="0"/>
              <a:t>“Ырыа-хоһоон, кэпсээн</a:t>
            </a:r>
            <a:r>
              <a:rPr lang="ru-RU" dirty="0" smtClean="0"/>
              <a:t>” (1925)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хомуорунньугугар</a:t>
            </a:r>
            <a:r>
              <a:rPr lang="ru-RU" dirty="0" smtClean="0"/>
              <a:t> </a:t>
            </a:r>
            <a:r>
              <a:rPr lang="ru-RU" dirty="0" err="1" smtClean="0"/>
              <a:t>киллэриллибит</a:t>
            </a:r>
            <a:r>
              <a:rPr lang="ru-RU" dirty="0" smtClean="0"/>
              <a:t>. </a:t>
            </a:r>
            <a:r>
              <a:rPr lang="ru-RU" dirty="0" err="1" smtClean="0"/>
              <a:t>Тэтэрээккэ</a:t>
            </a:r>
            <a:r>
              <a:rPr lang="ru-RU" dirty="0" smtClean="0"/>
              <a:t> “1922 </a:t>
            </a:r>
            <a:r>
              <a:rPr lang="en-US" dirty="0" smtClean="0"/>
              <a:t>c. </a:t>
            </a:r>
            <a:r>
              <a:rPr lang="ru-RU" dirty="0" err="1" smtClean="0"/>
              <a:t>ахсынньы</a:t>
            </a:r>
            <a:r>
              <a:rPr lang="ru-RU" dirty="0" smtClean="0"/>
              <a:t> </a:t>
            </a:r>
            <a:r>
              <a:rPr lang="ru-RU" dirty="0" err="1" smtClean="0"/>
              <a:t>ый</a:t>
            </a:r>
            <a:r>
              <a:rPr lang="ru-RU" dirty="0" smtClean="0"/>
              <a:t> 7 к.”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бэлиэтэммит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Куоттарбыт</a:t>
            </a:r>
            <a:r>
              <a:rPr lang="ru-RU" b="1" dirty="0" smtClean="0"/>
              <a:t> </a:t>
            </a:r>
            <a:r>
              <a:rPr lang="ru-RU" b="1" dirty="0" err="1" smtClean="0"/>
              <a:t>кутурҕана </a:t>
            </a:r>
            <a:r>
              <a:rPr lang="ru-RU" b="1" dirty="0" smtClean="0"/>
              <a:t>(«</a:t>
            </a:r>
            <a:r>
              <a:rPr lang="ru-RU" b="1" dirty="0" err="1" smtClean="0"/>
              <a:t>Фаустан</a:t>
            </a:r>
            <a:r>
              <a:rPr lang="ru-RU" b="1" dirty="0" smtClean="0"/>
              <a:t>»)</a:t>
            </a:r>
            <a:r>
              <a:rPr lang="ru-RU" dirty="0" smtClean="0"/>
              <a:t> Поэт </a:t>
            </a:r>
            <a:r>
              <a:rPr lang="ru-RU" dirty="0" err="1" smtClean="0"/>
              <a:t>бастакы</a:t>
            </a:r>
            <a:r>
              <a:rPr lang="ru-RU" dirty="0" smtClean="0"/>
              <a:t> </a:t>
            </a:r>
            <a:r>
              <a:rPr lang="ru-RU" dirty="0" err="1" smtClean="0"/>
              <a:t>кэргэнин</a:t>
            </a:r>
            <a:r>
              <a:rPr lang="ru-RU" dirty="0" smtClean="0"/>
              <a:t> Ф. А. </a:t>
            </a:r>
            <a:r>
              <a:rPr lang="ru-RU" dirty="0" err="1" smtClean="0"/>
              <a:t>Сокольникованы</a:t>
            </a:r>
            <a:r>
              <a:rPr lang="ru-RU" dirty="0" smtClean="0"/>
              <a:t> </a:t>
            </a:r>
            <a:r>
              <a:rPr lang="ru-RU" dirty="0" err="1" smtClean="0"/>
              <a:t>сүтэрэн, букатыннаахтык</a:t>
            </a:r>
            <a:r>
              <a:rPr lang="ru-RU" dirty="0" smtClean="0"/>
              <a:t> </a:t>
            </a:r>
            <a:r>
              <a:rPr lang="ru-RU" dirty="0" err="1" smtClean="0"/>
              <a:t>бырастыылаһан дириҥ хомолтоҕо ыллара</a:t>
            </a:r>
            <a:r>
              <a:rPr lang="ru-RU" dirty="0" smtClean="0"/>
              <a:t> </a:t>
            </a:r>
            <a:r>
              <a:rPr lang="ru-RU" dirty="0" err="1" smtClean="0"/>
              <a:t>сылдьар</a:t>
            </a:r>
            <a:r>
              <a:rPr lang="ru-RU" dirty="0" smtClean="0"/>
              <a:t> </a:t>
            </a:r>
            <a:r>
              <a:rPr lang="ru-RU" dirty="0" err="1" smtClean="0"/>
              <a:t>кэмигэр</a:t>
            </a:r>
            <a:r>
              <a:rPr lang="ru-RU" dirty="0" smtClean="0"/>
              <a:t> </a:t>
            </a:r>
            <a:r>
              <a:rPr lang="ru-RU" dirty="0" err="1" smtClean="0"/>
              <a:t>оҥорбут тылбааһа.</a:t>
            </a:r>
            <a:r>
              <a:rPr lang="ru-RU" dirty="0" smtClean="0"/>
              <a:t> Автор “</a:t>
            </a:r>
            <a:r>
              <a:rPr lang="ru-RU" dirty="0" err="1" smtClean="0"/>
              <a:t>Ырыа-хоһоон</a:t>
            </a:r>
            <a:r>
              <a:rPr lang="ru-RU" dirty="0" smtClean="0"/>
              <a:t>, </a:t>
            </a:r>
            <a:r>
              <a:rPr lang="ru-RU" dirty="0" err="1" smtClean="0"/>
              <a:t>кэпсээн</a:t>
            </a:r>
            <a:r>
              <a:rPr lang="ru-RU" dirty="0" smtClean="0"/>
              <a:t>” (1925)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хомуорунньугар</a:t>
            </a:r>
            <a:r>
              <a:rPr lang="ru-RU" dirty="0" smtClean="0"/>
              <a:t> “</a:t>
            </a:r>
            <a:r>
              <a:rPr lang="ru-RU" dirty="0" err="1" smtClean="0"/>
              <a:t>Доҕорбор Сүөкүччэҕэ</a:t>
            </a:r>
            <a:r>
              <a:rPr lang="ru-RU" dirty="0" smtClean="0"/>
              <a:t>” </a:t>
            </a:r>
            <a:r>
              <a:rPr lang="ru-RU" dirty="0" err="1" smtClean="0"/>
              <a:t>уонна</a:t>
            </a:r>
            <a:r>
              <a:rPr lang="ru-RU" dirty="0" smtClean="0"/>
              <a:t> «</a:t>
            </a:r>
            <a:r>
              <a:rPr lang="ru-RU" dirty="0" err="1" smtClean="0"/>
              <a:t>Куоттарбыт</a:t>
            </a:r>
            <a:r>
              <a:rPr lang="ru-RU" dirty="0" smtClean="0"/>
              <a:t> </a:t>
            </a:r>
            <a:r>
              <a:rPr lang="ru-RU" dirty="0" err="1" smtClean="0"/>
              <a:t>кутурҕана</a:t>
            </a:r>
            <a:r>
              <a:rPr lang="ru-RU" dirty="0" smtClean="0"/>
              <a:t>» </a:t>
            </a:r>
            <a:r>
              <a:rPr lang="ru-RU" dirty="0" err="1" smtClean="0"/>
              <a:t>сэргэстэһэ бэчээттэммиттэр</a:t>
            </a:r>
            <a:r>
              <a:rPr lang="ru-RU" dirty="0" smtClean="0"/>
              <a:t>. </a:t>
            </a:r>
            <a:r>
              <a:rPr lang="ru-RU" dirty="0" err="1" smtClean="0"/>
              <a:t>Дьиктитэ</a:t>
            </a:r>
            <a:r>
              <a:rPr lang="ru-RU" dirty="0" smtClean="0"/>
              <a:t> </a:t>
            </a:r>
            <a:r>
              <a:rPr lang="ru-RU" dirty="0" err="1" smtClean="0"/>
              <a:t>баар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ырыалар</a:t>
            </a:r>
            <a:r>
              <a:rPr lang="ru-RU" dirty="0" smtClean="0"/>
              <a:t> автор </a:t>
            </a:r>
            <a:r>
              <a:rPr lang="ru-RU" dirty="0" err="1" smtClean="0"/>
              <a:t>баарыгар</a:t>
            </a:r>
            <a:r>
              <a:rPr lang="ru-RU" dirty="0" smtClean="0"/>
              <a:t> да, </a:t>
            </a:r>
            <a:r>
              <a:rPr lang="ru-RU" dirty="0" err="1" smtClean="0"/>
              <a:t>былаҕайга былдьаммытын</a:t>
            </a:r>
            <a:r>
              <a:rPr lang="ru-RU" dirty="0" smtClean="0"/>
              <a:t> да </a:t>
            </a:r>
            <a:r>
              <a:rPr lang="ru-RU" dirty="0" err="1" smtClean="0"/>
              <a:t>кэнниттэн</a:t>
            </a:r>
            <a:r>
              <a:rPr lang="ru-RU" dirty="0" smtClean="0"/>
              <a:t> </a:t>
            </a:r>
            <a:r>
              <a:rPr lang="ru-RU" dirty="0" err="1" smtClean="0"/>
              <a:t>холбонон</a:t>
            </a:r>
            <a:r>
              <a:rPr lang="ru-RU" dirty="0" smtClean="0"/>
              <a:t> </a:t>
            </a:r>
            <a:r>
              <a:rPr lang="ru-RU" dirty="0" err="1" smtClean="0"/>
              <a:t>биир</a:t>
            </a:r>
            <a:r>
              <a:rPr lang="ru-RU" dirty="0" smtClean="0"/>
              <a:t> «</a:t>
            </a:r>
            <a:r>
              <a:rPr lang="ru-RU" dirty="0" err="1" smtClean="0"/>
              <a:t>норуот</a:t>
            </a:r>
            <a:r>
              <a:rPr lang="ru-RU" dirty="0" smtClean="0"/>
              <a:t> </a:t>
            </a:r>
            <a:r>
              <a:rPr lang="ru-RU" dirty="0" err="1" smtClean="0"/>
              <a:t>ырыата</a:t>
            </a:r>
            <a:r>
              <a:rPr lang="ru-RU" dirty="0" smtClean="0"/>
              <a:t>» </a:t>
            </a:r>
            <a:r>
              <a:rPr lang="ru-RU" dirty="0" err="1" smtClean="0"/>
              <a:t>буолан</a:t>
            </a:r>
            <a:r>
              <a:rPr lang="ru-RU" dirty="0" smtClean="0"/>
              <a:t> </a:t>
            </a:r>
            <a:r>
              <a:rPr lang="ru-RU" dirty="0" err="1" smtClean="0"/>
              <a:t>ылламмыттар</a:t>
            </a:r>
            <a:r>
              <a:rPr lang="ru-RU" dirty="0" smtClean="0"/>
              <a:t> </a:t>
            </a:r>
            <a:r>
              <a:rPr lang="ru-RU" dirty="0" err="1" smtClean="0"/>
              <a:t>эбит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14290"/>
            <a:ext cx="978838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219256" cy="53631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ah-RU" dirty="0" smtClean="0"/>
              <a:t>		</a:t>
            </a:r>
          </a:p>
          <a:p>
            <a:pPr algn="just">
              <a:buNone/>
            </a:pPr>
            <a:r>
              <a:rPr lang="sah-RU" dirty="0" smtClean="0">
                <a:solidFill>
                  <a:srgbClr val="002060"/>
                </a:solidFill>
              </a:rPr>
              <a:t>		Он отдавал много сил и энергии развитию письменности и печати на родном языке, книгоиздательского дела, народного образования, науки и культуры в республике. На </a:t>
            </a:r>
            <a:r>
              <a:rPr lang="en-US" dirty="0" smtClean="0">
                <a:solidFill>
                  <a:srgbClr val="002060"/>
                </a:solidFill>
              </a:rPr>
              <a:t>I </a:t>
            </a:r>
            <a:r>
              <a:rPr lang="sah-RU" dirty="0" smtClean="0">
                <a:solidFill>
                  <a:srgbClr val="002060"/>
                </a:solidFill>
              </a:rPr>
              <a:t>Всеякутской конференции советских писателей (1934) был избран председателем правления Якутского отделения СП СССР. В 1935 г. в Институте Национальностей при ЦИК СССР защитил диссертацию на соискание ученой степени кандидата лингвистических наук и стал директором созданного по его инициативе первого в республике Научно-исследовательского института языка и культуры. 	</a:t>
            </a:r>
          </a:p>
          <a:p>
            <a:pPr algn="just">
              <a:buNone/>
            </a:pPr>
            <a:r>
              <a:rPr lang="sah-RU" dirty="0" smtClean="0">
                <a:solidFill>
                  <a:srgbClr val="002060"/>
                </a:solidFill>
              </a:rPr>
              <a:t>     	Велика заслуги П.Слепцова-Ойунского        и в разработке проблем развития якутского литературного языка, новых форм в поэзии.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sz="2400" b="1" dirty="0" smtClean="0">
                <a:solidFill>
                  <a:srgbClr val="FF0000"/>
                </a:solidFill>
              </a:rPr>
              <a:t>П.А.ОЙУНСКИЙ-УЧЕНЫЙ-ИССЛЕДОВАТЕЛЬ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ah-RU" dirty="0" smtClean="0">
                <a:solidFill>
                  <a:srgbClr val="002060"/>
                </a:solidFill>
              </a:rPr>
              <a:t>В 1922 г. П.Слепцова-Ойунского избирают председателем совнаркома Якутской АССР, затем председателем Центрального Исполнительного Комитета Советов ЯАССР. Член ЦИК ССРС второго и третьего созывов, делегат </a:t>
            </a:r>
            <a:r>
              <a:rPr lang="en-US" dirty="0" smtClean="0">
                <a:solidFill>
                  <a:srgbClr val="002060"/>
                </a:solidFill>
              </a:rPr>
              <a:t>X</a:t>
            </a:r>
            <a:r>
              <a:rPr lang="sah-RU" dirty="0" smtClean="0">
                <a:solidFill>
                  <a:srgbClr val="002060"/>
                </a:solidFill>
              </a:rPr>
              <a:t> съезда РКП(б),</a:t>
            </a:r>
            <a:r>
              <a:rPr lang="en-US" dirty="0" smtClean="0">
                <a:solidFill>
                  <a:srgbClr val="002060"/>
                </a:solidFill>
              </a:rPr>
              <a:t> XI</a:t>
            </a:r>
            <a:r>
              <a:rPr lang="sah-RU" dirty="0" smtClean="0">
                <a:solidFill>
                  <a:srgbClr val="002060"/>
                </a:solidFill>
              </a:rPr>
              <a:t> Всероссийского,</a:t>
            </a:r>
            <a:r>
              <a:rPr lang="en-US" dirty="0" smtClean="0">
                <a:solidFill>
                  <a:srgbClr val="002060"/>
                </a:solidFill>
              </a:rPr>
              <a:t> II </a:t>
            </a:r>
            <a:r>
              <a:rPr lang="sah-RU" dirty="0" smtClean="0">
                <a:solidFill>
                  <a:srgbClr val="002060"/>
                </a:solidFill>
              </a:rPr>
              <a:t>Всесоюзного съезда Советов и 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sah-RU" dirty="0" smtClean="0">
                <a:solidFill>
                  <a:srgbClr val="002060"/>
                </a:solidFill>
              </a:rPr>
              <a:t> Всесоюзного съезда советских писателей. На съезде был избран членом правления СП ССРС. В декабре 1937 г. избран депутатом Верховного Совета ССРС.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42852"/>
            <a:ext cx="978838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00FF00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Новая папка (2)\uras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619873" cy="27149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786190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/>
                </a:solidFill>
              </a:rPr>
              <a:t>В годы гражданской войны ему вместе с Максимом </a:t>
            </a:r>
            <a:r>
              <a:rPr lang="ru-RU" dirty="0" err="1" smtClean="0">
                <a:solidFill>
                  <a:schemeClr val="bg2"/>
                </a:solidFill>
              </a:rPr>
              <a:t>Аммосовым</a:t>
            </a:r>
            <a:r>
              <a:rPr lang="ru-RU" dirty="0" smtClean="0">
                <a:solidFill>
                  <a:schemeClr val="bg2"/>
                </a:solidFill>
              </a:rPr>
              <a:t>, Исидором </a:t>
            </a:r>
            <a:r>
              <a:rPr lang="ru-RU" dirty="0" err="1" smtClean="0">
                <a:solidFill>
                  <a:schemeClr val="bg2"/>
                </a:solidFill>
              </a:rPr>
              <a:t>Бараховым</a:t>
            </a:r>
            <a:r>
              <a:rPr lang="ru-RU" dirty="0" smtClean="0">
                <a:solidFill>
                  <a:schemeClr val="bg2"/>
                </a:solidFill>
              </a:rPr>
              <a:t>, Семеном </a:t>
            </a:r>
            <a:r>
              <a:rPr lang="ru-RU" dirty="0" err="1" smtClean="0">
                <a:solidFill>
                  <a:schemeClr val="bg2"/>
                </a:solidFill>
              </a:rPr>
              <a:t>Аржаковым</a:t>
            </a:r>
            <a:r>
              <a:rPr lang="ru-RU" dirty="0" smtClean="0">
                <a:solidFill>
                  <a:schemeClr val="bg2"/>
                </a:solidFill>
              </a:rPr>
              <a:t> и другими с большим трудом удалось добиться применения амнистии к повстанцам. «</a:t>
            </a:r>
            <a:r>
              <a:rPr lang="ru-RU" dirty="0" err="1" smtClean="0">
                <a:solidFill>
                  <a:schemeClr val="bg2"/>
                </a:solidFill>
              </a:rPr>
              <a:t>Ойунский</a:t>
            </a:r>
            <a:r>
              <a:rPr lang="ru-RU" dirty="0" smtClean="0">
                <a:solidFill>
                  <a:schemeClr val="bg2"/>
                </a:solidFill>
              </a:rPr>
              <a:t> в годы повстанчества, вопреки мнению большинства коммунистов, тактикой примирения и амнистий избавил свой народ от многих драматических событий», — говорится в книге  Владимира Пестерева «История Якутии в лицах».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" name="Picture 2" descr="E:\1 четверть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1480"/>
            <a:ext cx="3429024" cy="2745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0">
              <a:srgbClr val="FFFF00"/>
            </a:gs>
            <a:gs pos="78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86808" cy="1071570"/>
          </a:xfrm>
        </p:spPr>
        <p:txBody>
          <a:bodyPr>
            <a:noAutofit/>
          </a:bodyPr>
          <a:lstStyle/>
          <a:p>
            <a:pPr algn="ctr"/>
            <a:r>
              <a:rPr lang="sah-RU" sz="2800" dirty="0" smtClean="0">
                <a:solidFill>
                  <a:schemeClr val="accent6">
                    <a:lumMod val="75000"/>
                  </a:schemeClr>
                </a:solidFill>
                <a:latin typeface="Times Sakha Unicode" pitchFamily="2" charset="0"/>
              </a:rPr>
              <a:t>Их имена стоят рядом – когда говорят о Платоне Ойунском, то вспоминают имя Максима Аммосова.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Sakha Unicode" pitchFamily="2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143240" y="1643050"/>
            <a:ext cx="5513040" cy="441310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>
                <a:latin typeface="Times Sakha Unicode" pitchFamily="2" charset="0"/>
              </a:rPr>
              <a:t>	</a:t>
            </a:r>
          </a:p>
          <a:p>
            <a:pPr algn="just">
              <a:buNone/>
            </a:pPr>
            <a:r>
              <a:rPr lang="ru-RU" dirty="0" smtClean="0">
                <a:latin typeface="Times Sakha Unicode" pitchFamily="2" charset="0"/>
              </a:rPr>
              <a:t>		</a:t>
            </a:r>
            <a:r>
              <a:rPr lang="ru-RU" sz="4000" dirty="0" smtClean="0">
                <a:solidFill>
                  <a:srgbClr val="7030A0"/>
                </a:solidFill>
                <a:latin typeface="Times Sakha Unicode" pitchFamily="2" charset="0"/>
              </a:rPr>
              <a:t>У</a:t>
            </a:r>
            <a:r>
              <a:rPr lang="sah-RU" sz="4000" dirty="0" smtClean="0">
                <a:solidFill>
                  <a:srgbClr val="7030A0"/>
                </a:solidFill>
                <a:latin typeface="Times Sakha Unicode" pitchFamily="2" charset="0"/>
              </a:rPr>
              <a:t>зами взаимной дружбы и верности были связаны жизни Максима Аммосова и Платона Слепцова-Ойунского.</a:t>
            </a:r>
          </a:p>
          <a:p>
            <a:pPr algn="just">
              <a:buNone/>
            </a:pPr>
            <a:r>
              <a:rPr lang="sah-RU" sz="4000" dirty="0" smtClean="0">
                <a:solidFill>
                  <a:srgbClr val="7030A0"/>
                </a:solidFill>
                <a:latin typeface="Times Sakha Unicode" pitchFamily="2" charset="0"/>
              </a:rPr>
              <a:t>		Судьбе было угодно завязать жизни Максима и Платона  в неразрывный узел</a:t>
            </a:r>
            <a:r>
              <a:rPr lang="en-US" sz="4000" dirty="0" smtClean="0">
                <a:solidFill>
                  <a:srgbClr val="7030A0"/>
                </a:solidFill>
                <a:latin typeface="Times Sakha Unicode" pitchFamily="2" charset="0"/>
              </a:rPr>
              <a:t>:</a:t>
            </a:r>
            <a:r>
              <a:rPr lang="sah-RU" sz="4000" dirty="0" smtClean="0">
                <a:solidFill>
                  <a:srgbClr val="7030A0"/>
                </a:solidFill>
                <a:latin typeface="Times Sakha Unicode" pitchFamily="2" charset="0"/>
              </a:rPr>
              <a:t> учились в одном учебном заведении, жили </a:t>
            </a:r>
            <a:r>
              <a:rPr lang="en-US" sz="4000" dirty="0" smtClean="0">
                <a:solidFill>
                  <a:srgbClr val="7030A0"/>
                </a:solidFill>
                <a:latin typeface="Times Sakha Unicode" pitchFamily="2" charset="0"/>
              </a:rPr>
              <a:t>“</a:t>
            </a:r>
            <a:r>
              <a:rPr lang="sah-RU" sz="4000" dirty="0" smtClean="0">
                <a:solidFill>
                  <a:srgbClr val="7030A0"/>
                </a:solidFill>
                <a:latin typeface="Times Sakha Unicode" pitchFamily="2" charset="0"/>
              </a:rPr>
              <a:t>на хлебах</a:t>
            </a:r>
            <a:r>
              <a:rPr lang="en-US" sz="4000" dirty="0" smtClean="0">
                <a:solidFill>
                  <a:srgbClr val="7030A0"/>
                </a:solidFill>
                <a:latin typeface="Times Sakha Unicode" pitchFamily="2" charset="0"/>
              </a:rPr>
              <a:t>”</a:t>
            </a:r>
            <a:r>
              <a:rPr lang="sah-RU" sz="4000" dirty="0" smtClean="0">
                <a:solidFill>
                  <a:srgbClr val="7030A0"/>
                </a:solidFill>
                <a:latin typeface="Times Sakha Unicode" pitchFamily="2" charset="0"/>
              </a:rPr>
              <a:t> у одного хозяина – сколько же было юношеских мечтаний, задушевных бесед, разговоров и споров о судьбе родного края и родного народа саха. </a:t>
            </a:r>
          </a:p>
          <a:p>
            <a:pPr algn="just">
              <a:buNone/>
            </a:pPr>
            <a:r>
              <a:rPr lang="sah-RU" sz="4000" dirty="0" smtClean="0">
                <a:solidFill>
                  <a:srgbClr val="7030A0"/>
                </a:solidFill>
                <a:latin typeface="Times Sakha Unicode" pitchFamily="2" charset="0"/>
              </a:rPr>
              <a:t>		В их жизни было все</a:t>
            </a:r>
            <a:r>
              <a:rPr lang="en-US" sz="4000" dirty="0" smtClean="0">
                <a:solidFill>
                  <a:srgbClr val="7030A0"/>
                </a:solidFill>
                <a:latin typeface="Times Sakha Unicode" pitchFamily="2" charset="0"/>
              </a:rPr>
              <a:t>: </a:t>
            </a:r>
            <a:r>
              <a:rPr lang="sah-RU" sz="4000" dirty="0" smtClean="0">
                <a:solidFill>
                  <a:srgbClr val="7030A0"/>
                </a:solidFill>
                <a:latin typeface="Times Sakha Unicode" pitchFamily="2" charset="0"/>
              </a:rPr>
              <a:t>и первые молодежные нелегальные кружки зарождающейся национальной интеллигенции, и подпольные кружки ссыльных большевиков-ленинцев. </a:t>
            </a:r>
            <a:r>
              <a:rPr lang="ru-RU" sz="4000" dirty="0" smtClean="0">
                <a:solidFill>
                  <a:srgbClr val="7030A0"/>
                </a:solidFill>
                <a:latin typeface="Times Sakha Unicode" pitchFamily="2" charset="0"/>
              </a:rPr>
              <a:t>И</a:t>
            </a:r>
            <a:r>
              <a:rPr lang="sah-RU" sz="4000" dirty="0" smtClean="0">
                <a:solidFill>
                  <a:srgbClr val="7030A0"/>
                </a:solidFill>
                <a:latin typeface="Times Sakha Unicode" pitchFamily="2" charset="0"/>
              </a:rPr>
              <a:t> опьяняющие свободой первые дни Февральской, и бурный круговорот Октябрьской революций 1917 года, и годы гражданской войны, и годы разрухи, и годы строительства новой социалистической жизни. Имена Максима Аммосова, Платона Ойунского и их соратников Степана Аржакова, Исидора Барахова, Степана Васильева и многих других навечно вписаны в историю Якутии.</a:t>
            </a:r>
            <a:endParaRPr lang="ru-RU" sz="4000" dirty="0">
              <a:solidFill>
                <a:srgbClr val="7030A0"/>
              </a:solidFill>
              <a:latin typeface="Times Sakha Unicode" pitchFamily="2" charset="0"/>
            </a:endParaRPr>
          </a:p>
        </p:txBody>
      </p:sp>
      <p:pic>
        <p:nvPicPr>
          <p:cNvPr id="4" name="Содержимое 7" descr="Ammosov_M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08920"/>
            <a:ext cx="2214246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rgbClr val="00FF00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0" y="1142984"/>
            <a:ext cx="4038600" cy="53069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sah-RU" sz="2400" dirty="0" smtClean="0">
              <a:solidFill>
                <a:srgbClr val="002060"/>
              </a:solidFill>
              <a:latin typeface="Times Sakha Unicode" pitchFamily="2" charset="0"/>
            </a:endParaRPr>
          </a:p>
          <a:p>
            <a:pPr>
              <a:buNone/>
            </a:pPr>
            <a:r>
              <a:rPr lang="sah-RU" sz="2400" dirty="0" smtClean="0">
                <a:solidFill>
                  <a:srgbClr val="002060"/>
                </a:solidFill>
                <a:latin typeface="Times Sakha Unicode" pitchFamily="2" charset="0"/>
              </a:rPr>
              <a:t> </a:t>
            </a:r>
          </a:p>
          <a:p>
            <a:r>
              <a:rPr lang="sah-RU" sz="2900" dirty="0" smtClean="0">
                <a:solidFill>
                  <a:srgbClr val="002060"/>
                </a:solidFill>
                <a:latin typeface="Times Sakha Unicode" pitchFamily="2" charset="0"/>
              </a:rPr>
              <a:t> </a:t>
            </a:r>
            <a:r>
              <a:rPr lang="ru-RU" sz="3400" dirty="0" smtClean="0">
                <a:hlinkClick r:id="rId2" tooltip="1893"/>
              </a:rPr>
              <a:t>1893</a:t>
            </a:r>
            <a:r>
              <a:rPr lang="ru-RU" sz="3400" dirty="0" smtClean="0"/>
              <a:t> </a:t>
            </a:r>
            <a:r>
              <a:rPr lang="ru-RU" sz="3400" dirty="0" err="1" smtClean="0"/>
              <a:t>сыл</a:t>
            </a:r>
            <a:r>
              <a:rPr lang="ru-RU" sz="3400" dirty="0" smtClean="0"/>
              <a:t> </a:t>
            </a:r>
            <a:r>
              <a:rPr lang="ru-RU" sz="3400" dirty="0" err="1" smtClean="0">
                <a:hlinkClick r:id="rId3" tooltip="Сэтинньи 11"/>
              </a:rPr>
              <a:t>сэтинньи</a:t>
            </a:r>
            <a:r>
              <a:rPr lang="ru-RU" sz="3400" dirty="0" smtClean="0">
                <a:hlinkClick r:id="rId3" tooltip="Сэтинньи 11"/>
              </a:rPr>
              <a:t> 11</a:t>
            </a:r>
            <a:r>
              <a:rPr lang="ru-RU" sz="3400" dirty="0" smtClean="0"/>
              <a:t> </a:t>
            </a:r>
            <a:r>
              <a:rPr lang="ru-RU" sz="3400" dirty="0" err="1" smtClean="0"/>
              <a:t>күнүгэр</a:t>
            </a:r>
            <a:r>
              <a:rPr lang="ru-RU" sz="3400" dirty="0" smtClean="0"/>
              <a:t> </a:t>
            </a:r>
            <a:r>
              <a:rPr lang="ru-RU" sz="3400" dirty="0" err="1" smtClean="0">
                <a:hlinkClick r:id="rId4" tooltip="Боотур Уус улууһа"/>
              </a:rPr>
              <a:t>Боотур</a:t>
            </a:r>
            <a:r>
              <a:rPr lang="ru-RU" sz="3400" dirty="0" smtClean="0">
                <a:hlinkClick r:id="rId4" tooltip="Боотур Уус улууһа"/>
              </a:rPr>
              <a:t> </a:t>
            </a:r>
            <a:r>
              <a:rPr lang="ru-RU" sz="3400" dirty="0" err="1" smtClean="0">
                <a:hlinkClick r:id="rId4" tooltip="Боотур Уус улууһа"/>
              </a:rPr>
              <a:t>Уус</a:t>
            </a:r>
            <a:r>
              <a:rPr lang="ru-RU" sz="3400" dirty="0" smtClean="0">
                <a:hlinkClick r:id="rId4" tooltip="Боотур Уус улууһа"/>
              </a:rPr>
              <a:t> </a:t>
            </a:r>
            <a:r>
              <a:rPr lang="ru-RU" sz="3400" dirty="0" err="1" smtClean="0">
                <a:hlinkClick r:id="rId4" tooltip="Боотур Уус улууһа"/>
              </a:rPr>
              <a:t>улууһугар</a:t>
            </a:r>
            <a:r>
              <a:rPr lang="ru-RU" sz="3400" baseline="30000" dirty="0" smtClean="0">
                <a:hlinkClick r:id="rId5"/>
              </a:rPr>
              <a:t>[1]</a:t>
            </a:r>
            <a:r>
              <a:rPr lang="ru-RU" sz="3400" dirty="0" smtClean="0"/>
              <a:t> </a:t>
            </a:r>
            <a:r>
              <a:rPr lang="ru-RU" sz="3400" dirty="0" err="1" smtClean="0">
                <a:hlinkClick r:id="rId6" tooltip="Чөркөөх"/>
              </a:rPr>
              <a:t>Чөркөөх</a:t>
            </a:r>
            <a:r>
              <a:rPr lang="ru-RU" sz="3400" dirty="0" smtClean="0"/>
              <a:t> </a:t>
            </a:r>
            <a:r>
              <a:rPr lang="ru-RU" sz="3400" dirty="0" err="1" smtClean="0"/>
              <a:t>сэлиэнньэҕэ дьадаҥы дьиэ</a:t>
            </a:r>
            <a:r>
              <a:rPr lang="ru-RU" sz="3400" dirty="0" smtClean="0"/>
              <a:t> </a:t>
            </a:r>
            <a:r>
              <a:rPr lang="ru-RU" sz="3400" dirty="0" err="1" smtClean="0"/>
              <a:t>кэргэҥҥэ төрөөбүт</a:t>
            </a:r>
            <a:r>
              <a:rPr lang="ru-RU" sz="3400" dirty="0" smtClean="0"/>
              <a:t>. 14 </a:t>
            </a:r>
            <a:r>
              <a:rPr lang="ru-RU" sz="3400" dirty="0" err="1" smtClean="0"/>
              <a:t>саастааҕар оскуолаҕа киирбит</a:t>
            </a:r>
            <a:r>
              <a:rPr lang="ru-RU" sz="3400" dirty="0" smtClean="0"/>
              <a:t>. </a:t>
            </a:r>
            <a:r>
              <a:rPr lang="ru-RU" sz="3400" dirty="0" err="1" smtClean="0"/>
              <a:t>Ону</a:t>
            </a:r>
            <a:r>
              <a:rPr lang="ru-RU" sz="3400" dirty="0" smtClean="0"/>
              <a:t> </a:t>
            </a:r>
            <a:r>
              <a:rPr lang="ru-RU" sz="3400" dirty="0" err="1" smtClean="0"/>
              <a:t>бүтэрэн </a:t>
            </a:r>
            <a:r>
              <a:rPr lang="ru-RU" sz="3400" dirty="0" smtClean="0"/>
              <a:t>баран </a:t>
            </a:r>
            <a:r>
              <a:rPr lang="ru-RU" sz="3400" dirty="0" err="1" smtClean="0"/>
              <a:t>Дьокуускайга</a:t>
            </a:r>
            <a:r>
              <a:rPr lang="ru-RU" sz="3400" dirty="0" smtClean="0"/>
              <a:t> </a:t>
            </a:r>
            <a:r>
              <a:rPr lang="ru-RU" sz="3400" dirty="0" err="1" smtClean="0"/>
              <a:t>көспүт</a:t>
            </a:r>
            <a:r>
              <a:rPr lang="ru-RU" sz="3400" dirty="0" smtClean="0"/>
              <a:t>, </a:t>
            </a:r>
            <a:r>
              <a:rPr lang="ru-RU" sz="3400" dirty="0" err="1" smtClean="0"/>
              <a:t>учуутал</a:t>
            </a:r>
            <a:r>
              <a:rPr lang="ru-RU" sz="3400" dirty="0" smtClean="0"/>
              <a:t> </a:t>
            </a:r>
            <a:r>
              <a:rPr lang="ru-RU" sz="3400" dirty="0" err="1" smtClean="0"/>
              <a:t>семинариятыгар</a:t>
            </a:r>
            <a:r>
              <a:rPr lang="ru-RU" sz="3400" dirty="0" smtClean="0"/>
              <a:t> </a:t>
            </a:r>
            <a:r>
              <a:rPr lang="ru-RU" sz="3400" dirty="0" err="1" smtClean="0"/>
              <a:t>үөрэммит</a:t>
            </a:r>
            <a:r>
              <a:rPr lang="ru-RU" sz="3400" dirty="0" smtClean="0"/>
              <a:t>.</a:t>
            </a:r>
          </a:p>
          <a:p>
            <a:r>
              <a:rPr lang="ru-RU" sz="3400" dirty="0" smtClean="0">
                <a:hlinkClick r:id="rId7" tooltip="1917"/>
              </a:rPr>
              <a:t>1917</a:t>
            </a:r>
            <a:r>
              <a:rPr lang="ru-RU" sz="3400" dirty="0" smtClean="0"/>
              <a:t> с. </a:t>
            </a:r>
            <a:r>
              <a:rPr lang="ru-RU" sz="3400" dirty="0" err="1" smtClean="0"/>
              <a:t>бастакы</a:t>
            </a:r>
            <a:r>
              <a:rPr lang="ru-RU" sz="3400" dirty="0" smtClean="0"/>
              <a:t> </a:t>
            </a:r>
            <a:r>
              <a:rPr lang="ru-RU" sz="3400" dirty="0" err="1" smtClean="0"/>
              <a:t>айымньытын</a:t>
            </a:r>
            <a:r>
              <a:rPr lang="ru-RU" sz="3400" dirty="0" smtClean="0"/>
              <a:t> </a:t>
            </a:r>
            <a:r>
              <a:rPr lang="ru-RU" sz="3400" dirty="0" err="1" smtClean="0"/>
              <a:t>«Үлэһит ырыата</a:t>
            </a:r>
            <a:r>
              <a:rPr lang="ru-RU" sz="3400" dirty="0" smtClean="0"/>
              <a:t>» </a:t>
            </a:r>
            <a:r>
              <a:rPr lang="ru-RU" sz="3400" dirty="0" err="1" smtClean="0"/>
              <a:t>хоһоону суруйбута</a:t>
            </a:r>
            <a:r>
              <a:rPr lang="ru-RU" sz="3400" dirty="0" smtClean="0"/>
              <a:t>. 1919 с. </a:t>
            </a:r>
            <a:r>
              <a:rPr lang="ru-RU" sz="3400" dirty="0" err="1" smtClean="0"/>
              <a:t>аатырбыт</a:t>
            </a:r>
            <a:r>
              <a:rPr lang="ru-RU" sz="3400" dirty="0" smtClean="0"/>
              <a:t> «</a:t>
            </a:r>
            <a:r>
              <a:rPr lang="ru-RU" sz="3400" dirty="0" err="1" smtClean="0"/>
              <a:t>Син</a:t>
            </a:r>
            <a:r>
              <a:rPr lang="ru-RU" sz="3400" dirty="0" smtClean="0"/>
              <a:t> </a:t>
            </a:r>
            <a:r>
              <a:rPr lang="ru-RU" sz="3400" dirty="0" err="1" smtClean="0"/>
              <a:t>биир</a:t>
            </a:r>
            <a:r>
              <a:rPr lang="ru-RU" sz="3400" dirty="0" smtClean="0"/>
              <a:t> </a:t>
            </a:r>
            <a:r>
              <a:rPr lang="ru-RU" sz="3400" dirty="0" err="1" smtClean="0"/>
              <a:t>буолбаат</a:t>
            </a:r>
            <a:r>
              <a:rPr lang="ru-RU" sz="3400" dirty="0" smtClean="0"/>
              <a:t>?» </a:t>
            </a:r>
            <a:r>
              <a:rPr lang="ru-RU" sz="3400" dirty="0" err="1" smtClean="0"/>
              <a:t>диэн</a:t>
            </a:r>
            <a:r>
              <a:rPr lang="ru-RU" sz="3400" dirty="0" smtClean="0"/>
              <a:t> </a:t>
            </a:r>
            <a:r>
              <a:rPr lang="ru-RU" sz="3400" dirty="0" smtClean="0">
                <a:hlinkClick r:id="rId8" tooltip="Аммосов Максим Кирович"/>
              </a:rPr>
              <a:t>Максим </a:t>
            </a:r>
            <a:r>
              <a:rPr lang="ru-RU" sz="3400" dirty="0" err="1" smtClean="0">
                <a:hlinkClick r:id="rId8" tooltip="Аммосов Максим Кирович"/>
              </a:rPr>
              <a:t>Аммосовка</a:t>
            </a:r>
            <a:r>
              <a:rPr lang="ru-RU" sz="3400" dirty="0" smtClean="0"/>
              <a:t> </a:t>
            </a:r>
            <a:r>
              <a:rPr lang="ru-RU" sz="3400" dirty="0" err="1" smtClean="0"/>
              <a:t>анаммыт</a:t>
            </a:r>
            <a:r>
              <a:rPr lang="ru-RU" sz="3400" dirty="0" smtClean="0"/>
              <a:t> </a:t>
            </a:r>
            <a:r>
              <a:rPr lang="ru-RU" sz="3400" dirty="0" err="1" smtClean="0"/>
              <a:t>хоһоонун суруйбута</a:t>
            </a:r>
            <a:r>
              <a:rPr lang="ru-RU" sz="3400" dirty="0" smtClean="0"/>
              <a:t>. 1922 с. Саха АССР </a:t>
            </a:r>
            <a:r>
              <a:rPr lang="ru-RU" sz="3400" dirty="0" err="1" smtClean="0"/>
              <a:t>совнаркомун</a:t>
            </a:r>
            <a:r>
              <a:rPr lang="ru-RU" sz="3400" dirty="0" smtClean="0"/>
              <a:t> </a:t>
            </a:r>
            <a:r>
              <a:rPr lang="ru-RU" sz="3400" dirty="0" err="1" smtClean="0"/>
              <a:t>Бэрэссэдээтэлинэн</a:t>
            </a:r>
            <a:r>
              <a:rPr lang="ru-RU" sz="3400" dirty="0" smtClean="0"/>
              <a:t> </a:t>
            </a:r>
            <a:r>
              <a:rPr lang="ru-RU" sz="3400" dirty="0" err="1" smtClean="0"/>
              <a:t>аныыллар</a:t>
            </a:r>
            <a:r>
              <a:rPr lang="ru-RU" sz="3400" dirty="0" smtClean="0"/>
              <a:t>. </a:t>
            </a:r>
            <a:r>
              <a:rPr lang="ru-RU" sz="3400" dirty="0" err="1" smtClean="0"/>
              <a:t>Онтон</a:t>
            </a:r>
            <a:r>
              <a:rPr lang="ru-RU" sz="3400" dirty="0" smtClean="0"/>
              <a:t> ЦИК </a:t>
            </a:r>
            <a:r>
              <a:rPr lang="ru-RU" sz="3400" dirty="0" err="1" smtClean="0"/>
              <a:t>бэрэстээтэлинэн</a:t>
            </a:r>
            <a:r>
              <a:rPr lang="ru-RU" sz="3400" dirty="0" smtClean="0"/>
              <a:t> </a:t>
            </a:r>
            <a:r>
              <a:rPr lang="ru-RU" sz="3400" dirty="0" err="1" smtClean="0"/>
              <a:t>үлэлиир</a:t>
            </a:r>
            <a:r>
              <a:rPr lang="ru-RU" sz="3400" dirty="0" smtClean="0"/>
              <a:t>. </a:t>
            </a:r>
            <a:r>
              <a:rPr lang="ru-RU" sz="3400" dirty="0" smtClean="0">
                <a:hlinkClick r:id="rId9" tooltip="1935"/>
              </a:rPr>
              <a:t>1935</a:t>
            </a:r>
            <a:r>
              <a:rPr lang="ru-RU" sz="3400" dirty="0" smtClean="0"/>
              <a:t> с. </a:t>
            </a:r>
            <a:r>
              <a:rPr lang="ru-RU" sz="3400" dirty="0" err="1" smtClean="0"/>
              <a:t>Национальностар</a:t>
            </a:r>
            <a:r>
              <a:rPr lang="ru-RU" sz="3400" dirty="0" smtClean="0"/>
              <a:t> </a:t>
            </a:r>
            <a:r>
              <a:rPr lang="ru-RU" sz="3400" dirty="0" err="1" smtClean="0"/>
              <a:t>Институттарыгар</a:t>
            </a:r>
            <a:r>
              <a:rPr lang="ru-RU" sz="3400" dirty="0" smtClean="0"/>
              <a:t> лингвистика </a:t>
            </a:r>
            <a:r>
              <a:rPr lang="ru-RU" sz="3400" dirty="0" err="1" smtClean="0"/>
              <a:t>билимин</a:t>
            </a:r>
            <a:r>
              <a:rPr lang="ru-RU" sz="3400" dirty="0" smtClean="0"/>
              <a:t> </a:t>
            </a:r>
            <a:r>
              <a:rPr lang="ru-RU" sz="3400" dirty="0" err="1" smtClean="0"/>
              <a:t>кандидатыгар</a:t>
            </a:r>
            <a:r>
              <a:rPr lang="ru-RU" sz="3400" dirty="0" smtClean="0"/>
              <a:t> диссертация </a:t>
            </a:r>
            <a:r>
              <a:rPr lang="ru-RU" sz="3400" dirty="0" err="1" smtClean="0"/>
              <a:t>көмүскүүр</a:t>
            </a:r>
            <a:r>
              <a:rPr lang="ru-RU" sz="3400" dirty="0" smtClean="0"/>
              <a:t>. Тыл </a:t>
            </a:r>
            <a:r>
              <a:rPr lang="ru-RU" sz="3400" dirty="0" err="1" smtClean="0"/>
              <a:t>уонна</a:t>
            </a:r>
            <a:r>
              <a:rPr lang="ru-RU" sz="3400" dirty="0" smtClean="0"/>
              <a:t> </a:t>
            </a:r>
            <a:r>
              <a:rPr lang="ru-RU" sz="3400" dirty="0" err="1" smtClean="0"/>
              <a:t>култуура</a:t>
            </a:r>
            <a:r>
              <a:rPr lang="ru-RU" sz="3400" dirty="0" smtClean="0"/>
              <a:t> </a:t>
            </a:r>
            <a:r>
              <a:rPr lang="ru-RU" sz="3400" dirty="0" err="1" smtClean="0"/>
              <a:t>чинчийэр</a:t>
            </a:r>
            <a:r>
              <a:rPr lang="ru-RU" sz="3400" dirty="0" smtClean="0"/>
              <a:t> </a:t>
            </a:r>
            <a:r>
              <a:rPr lang="ru-RU" sz="3400" dirty="0" err="1" smtClean="0"/>
              <a:t>институтун</a:t>
            </a:r>
            <a:r>
              <a:rPr lang="ru-RU" sz="3400" dirty="0" smtClean="0"/>
              <a:t> </a:t>
            </a:r>
            <a:r>
              <a:rPr lang="ru-RU" sz="3400" dirty="0" err="1" smtClean="0"/>
              <a:t>тэрийэр</a:t>
            </a:r>
            <a:r>
              <a:rPr lang="ru-RU" sz="3400" dirty="0" smtClean="0"/>
              <a:t> </a:t>
            </a:r>
            <a:r>
              <a:rPr lang="ru-RU" sz="3400" dirty="0" err="1" smtClean="0"/>
              <a:t>уонна</a:t>
            </a:r>
            <a:r>
              <a:rPr lang="ru-RU" sz="3400" dirty="0" smtClean="0"/>
              <a:t> </a:t>
            </a:r>
            <a:r>
              <a:rPr lang="ru-RU" sz="3400" dirty="0" err="1" smtClean="0"/>
              <a:t>бастакы</a:t>
            </a:r>
            <a:r>
              <a:rPr lang="ru-RU" sz="3400" dirty="0" smtClean="0"/>
              <a:t> </a:t>
            </a:r>
            <a:r>
              <a:rPr lang="ru-RU" sz="3400" dirty="0" err="1" smtClean="0"/>
              <a:t>дириэктэрэ</a:t>
            </a:r>
            <a:r>
              <a:rPr lang="ru-RU" sz="3400" dirty="0" smtClean="0"/>
              <a:t> </a:t>
            </a:r>
            <a:r>
              <a:rPr lang="ru-RU" sz="3400" dirty="0" err="1" smtClean="0"/>
              <a:t>буолар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Платон Алексеевич </a:t>
            </a:r>
            <a:r>
              <a:rPr lang="ru-RU" sz="3400" dirty="0" err="1" smtClean="0"/>
              <a:t>олоҕун бүтүннүүтүн төрөөбүт дойдута</a:t>
            </a:r>
            <a:r>
              <a:rPr lang="ru-RU" sz="3400" dirty="0" smtClean="0"/>
              <a:t> </a:t>
            </a:r>
            <a:r>
              <a:rPr lang="ru-RU" sz="3400" dirty="0" err="1" smtClean="0"/>
              <a:t>сайдыытыгар</a:t>
            </a:r>
            <a:r>
              <a:rPr lang="ru-RU" sz="3400" dirty="0" smtClean="0"/>
              <a:t> </a:t>
            </a:r>
            <a:r>
              <a:rPr lang="ru-RU" sz="3400" dirty="0" err="1" smtClean="0"/>
              <a:t>анаабыта</a:t>
            </a:r>
            <a:r>
              <a:rPr lang="ru-RU" sz="3400" dirty="0" smtClean="0"/>
              <a:t>.</a:t>
            </a:r>
          </a:p>
          <a:p>
            <a:pPr>
              <a:buNone/>
            </a:pPr>
            <a:endParaRPr lang="ru-RU" dirty="0">
              <a:latin typeface="Times Sakha Unico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04664"/>
            <a:ext cx="795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dirty="0" smtClean="0">
                <a:solidFill>
                  <a:srgbClr val="002060"/>
                </a:solidFill>
                <a:latin typeface="Times Sakha Unicode" pitchFamily="2" charset="0"/>
              </a:rPr>
              <a:t>	</a:t>
            </a:r>
            <a:endParaRPr lang="ru-RU" sz="2000" dirty="0"/>
          </a:p>
        </p:txBody>
      </p:sp>
      <p:pic>
        <p:nvPicPr>
          <p:cNvPr id="8" name="Рисунок 7" descr="22914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4414" y="1285860"/>
            <a:ext cx="2412568" cy="32363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79912" y="54868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dirty="0" smtClean="0">
                <a:solidFill>
                  <a:srgbClr val="002060"/>
                </a:solidFill>
                <a:latin typeface="Times Sakha Unicode" pitchFamily="2" charset="0"/>
              </a:rPr>
              <a:t>	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4572008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Платон Алексеевич </a:t>
            </a:r>
            <a:r>
              <a:rPr lang="ru-RU" sz="1400" b="1" dirty="0" err="1" smtClean="0"/>
              <a:t>Ойуунускай</a:t>
            </a:r>
            <a:r>
              <a:rPr lang="ru-RU" sz="1400" b="1" dirty="0" smtClean="0"/>
              <a:t> (Слепцов)</a:t>
            </a:r>
            <a:r>
              <a:rPr lang="ru-RU" sz="1400" dirty="0" smtClean="0"/>
              <a:t> (11.11.1893—31.10.1939) — </a:t>
            </a:r>
            <a:r>
              <a:rPr lang="ru-RU" sz="1400" dirty="0" err="1" smtClean="0"/>
              <a:t>саха</a:t>
            </a:r>
            <a:r>
              <a:rPr lang="ru-RU" sz="1400" dirty="0" smtClean="0"/>
              <a:t> </a:t>
            </a:r>
            <a:r>
              <a:rPr lang="ru-RU" sz="1400" dirty="0" err="1" smtClean="0"/>
              <a:t>сэбиэскэй</a:t>
            </a:r>
            <a:r>
              <a:rPr lang="ru-RU" sz="1400" dirty="0" smtClean="0"/>
              <a:t> </a:t>
            </a:r>
            <a:r>
              <a:rPr lang="ru-RU" sz="1400" dirty="0" err="1" smtClean="0"/>
              <a:t>литературатын</a:t>
            </a:r>
            <a:r>
              <a:rPr lang="ru-RU" sz="1400" dirty="0" smtClean="0"/>
              <a:t> </a:t>
            </a:r>
            <a:r>
              <a:rPr lang="ru-RU" sz="1400" dirty="0" err="1" smtClean="0"/>
              <a:t>төрүттээбит суруйааччы</a:t>
            </a:r>
            <a:r>
              <a:rPr lang="ru-RU" sz="1400" dirty="0" smtClean="0"/>
              <a:t>, Саха </a:t>
            </a:r>
            <a:r>
              <a:rPr lang="ru-RU" sz="1400" dirty="0" err="1" smtClean="0"/>
              <a:t>судаарыстыбаннаһын тэрийсибит</a:t>
            </a:r>
            <a:r>
              <a:rPr lang="ru-RU" sz="1400" dirty="0" smtClean="0"/>
              <a:t>, </a:t>
            </a:r>
            <a:r>
              <a:rPr lang="en-US" sz="1400" dirty="0" smtClean="0"/>
              <a:t>XX </a:t>
            </a:r>
            <a:r>
              <a:rPr lang="ru-RU" sz="1400" dirty="0" err="1" smtClean="0"/>
              <a:t>үйэ саҥатыгар олох-дьаһах чыҥха уларыйыытын</a:t>
            </a:r>
            <a:r>
              <a:rPr lang="ru-RU" sz="1400" dirty="0" smtClean="0"/>
              <a:t> </a:t>
            </a:r>
            <a:r>
              <a:rPr lang="ru-RU" sz="1400" dirty="0" err="1" smtClean="0"/>
              <a:t>оҥорсубут уһулуччулаах политическэй</a:t>
            </a:r>
            <a:r>
              <a:rPr lang="ru-RU" sz="1400" dirty="0" smtClean="0"/>
              <a:t> </a:t>
            </a:r>
            <a:r>
              <a:rPr lang="ru-RU" sz="1400" dirty="0" err="1" smtClean="0"/>
              <a:t>диэйэтэл</a:t>
            </a:r>
            <a:r>
              <a:rPr lang="ru-RU" sz="1400" dirty="0" smtClean="0"/>
              <a:t>, </a:t>
            </a:r>
            <a:r>
              <a:rPr lang="ru-RU" sz="1400" dirty="0" err="1" smtClean="0"/>
              <a:t>лингвист-учуонай</a:t>
            </a:r>
            <a:r>
              <a:rPr lang="ru-RU" sz="1400" dirty="0" smtClean="0"/>
              <a:t>, наука </a:t>
            </a:r>
            <a:r>
              <a:rPr lang="ru-RU" sz="1400" dirty="0" err="1" smtClean="0"/>
              <a:t>салайааччыта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ah-RU" b="1" dirty="0" smtClean="0">
                <a:solidFill>
                  <a:srgbClr val="FF0000"/>
                </a:solidFill>
              </a:rPr>
              <a:t>Оҕолорго суруйуулара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8992" y="1600200"/>
            <a:ext cx="5286412" cy="4873752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 smtClean="0"/>
              <a:t>Кини</a:t>
            </a:r>
            <a:r>
              <a:rPr lang="ru-RU" sz="2400" dirty="0" smtClean="0"/>
              <a:t> о</a:t>
            </a:r>
            <a:r>
              <a:rPr lang="sah-RU" sz="2400" dirty="0" smtClean="0"/>
              <a:t>ҕ</a:t>
            </a:r>
            <a:r>
              <a:rPr lang="ru-RU" sz="2400" dirty="0" err="1" smtClean="0"/>
              <a:t>олорго</a:t>
            </a:r>
            <a:r>
              <a:rPr lang="ru-RU" sz="2400" dirty="0" smtClean="0"/>
              <a:t> </a:t>
            </a:r>
            <a:r>
              <a:rPr lang="ru-RU" sz="2400" dirty="0" err="1" smtClean="0"/>
              <a:t>элбэх</a:t>
            </a:r>
            <a:r>
              <a:rPr lang="ru-RU" sz="2400" dirty="0" smtClean="0"/>
              <a:t> </a:t>
            </a:r>
            <a:r>
              <a:rPr lang="ru-RU" sz="2400" dirty="0" err="1" smtClean="0"/>
              <a:t>айымньыны</a:t>
            </a:r>
            <a:r>
              <a:rPr lang="ru-RU" sz="2400" dirty="0" smtClean="0"/>
              <a:t>, </a:t>
            </a:r>
            <a:r>
              <a:rPr lang="ru-RU" sz="2400" dirty="0" err="1" smtClean="0"/>
              <a:t>кэпсээни</a:t>
            </a:r>
            <a:r>
              <a:rPr lang="ru-RU" sz="2400" dirty="0" smtClean="0"/>
              <a:t> </a:t>
            </a:r>
            <a:r>
              <a:rPr lang="ru-RU" sz="2400" dirty="0" err="1" smtClean="0"/>
              <a:t>суруйан</a:t>
            </a:r>
            <a:r>
              <a:rPr lang="ru-RU" sz="2400" dirty="0" smtClean="0"/>
              <a:t> </a:t>
            </a:r>
            <a:r>
              <a:rPr lang="ru-RU" sz="2400" dirty="0" err="1" smtClean="0"/>
              <a:t>хаалларбыта</a:t>
            </a:r>
            <a:r>
              <a:rPr lang="ru-RU" sz="2400" dirty="0" smtClean="0"/>
              <a:t>. </a:t>
            </a:r>
            <a:r>
              <a:rPr lang="ru-RU" sz="2400" dirty="0" err="1" smtClean="0"/>
              <a:t>Ол</a:t>
            </a:r>
            <a:r>
              <a:rPr lang="ru-RU" sz="2400" dirty="0" smtClean="0"/>
              <a:t> курдук «</a:t>
            </a:r>
            <a:r>
              <a:rPr lang="ru-RU" sz="2400" dirty="0" err="1" smtClean="0"/>
              <a:t>Бултаах</a:t>
            </a:r>
            <a:r>
              <a:rPr lang="ru-RU" sz="2400" dirty="0" smtClean="0"/>
              <a:t> сир», «</a:t>
            </a:r>
            <a:r>
              <a:rPr lang="ru-RU" sz="2400" dirty="0" err="1" smtClean="0"/>
              <a:t>Мөккүөр</a:t>
            </a:r>
            <a:r>
              <a:rPr lang="ru-RU" sz="2400" dirty="0" smtClean="0"/>
              <a:t>», «О5о </a:t>
            </a:r>
            <a:r>
              <a:rPr lang="ru-RU" sz="2400" dirty="0" err="1" smtClean="0"/>
              <a:t>куйуурдуу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турара</a:t>
            </a:r>
            <a:r>
              <a:rPr lang="ru-RU" sz="2400" dirty="0" smtClean="0"/>
              <a:t>», «</a:t>
            </a:r>
            <a:r>
              <a:rPr lang="ru-RU" sz="2400" dirty="0" err="1" smtClean="0"/>
              <a:t>Тураах</a:t>
            </a:r>
            <a:r>
              <a:rPr lang="ru-RU" sz="2400" dirty="0" smtClean="0"/>
              <a:t> </a:t>
            </a:r>
            <a:r>
              <a:rPr lang="ru-RU" sz="2400" dirty="0" err="1" smtClean="0"/>
              <a:t>тууһута</a:t>
            </a:r>
            <a:r>
              <a:rPr lang="ru-RU" sz="2400" dirty="0" smtClean="0"/>
              <a:t>», «</a:t>
            </a:r>
            <a:r>
              <a:rPr lang="ru-RU" sz="2400" dirty="0" err="1" smtClean="0"/>
              <a:t>Өйдөөх о5о</a:t>
            </a:r>
            <a:r>
              <a:rPr lang="ru-RU" sz="2400" dirty="0" smtClean="0"/>
              <a:t>» «</a:t>
            </a:r>
            <a:r>
              <a:rPr lang="ru-RU" sz="2400" dirty="0" err="1" smtClean="0"/>
              <a:t>Омуннаах</a:t>
            </a:r>
            <a:r>
              <a:rPr lang="ru-RU" sz="2400" dirty="0" smtClean="0"/>
              <a:t> </a:t>
            </a:r>
            <a:r>
              <a:rPr lang="ru-RU" sz="2400" dirty="0" err="1" smtClean="0"/>
              <a:t>о5о</a:t>
            </a:r>
            <a:r>
              <a:rPr lang="ru-RU" sz="2400" dirty="0" smtClean="0"/>
              <a:t>», «</a:t>
            </a:r>
            <a:r>
              <a:rPr lang="ru-RU" sz="2400" dirty="0" err="1" smtClean="0"/>
              <a:t>Үчүгэй түҥэтик</a:t>
            </a:r>
            <a:r>
              <a:rPr lang="ru-RU" sz="2400" dirty="0" smtClean="0"/>
              <a:t>» </a:t>
            </a:r>
            <a:r>
              <a:rPr lang="ru-RU" sz="2400" dirty="0" err="1" smtClean="0"/>
              <a:t>диэн</a:t>
            </a:r>
            <a:r>
              <a:rPr lang="ru-RU" sz="2400" dirty="0" smtClean="0"/>
              <a:t> </a:t>
            </a:r>
            <a:r>
              <a:rPr lang="ru-RU" sz="2400" dirty="0" err="1" smtClean="0"/>
              <a:t>айымньыларын</a:t>
            </a:r>
            <a:r>
              <a:rPr lang="ru-RU" sz="2400" dirty="0" smtClean="0"/>
              <a:t> </a:t>
            </a:r>
            <a:r>
              <a:rPr lang="ru-RU" sz="2400" dirty="0" err="1" smtClean="0"/>
              <a:t>суруйбута</a:t>
            </a:r>
            <a:r>
              <a:rPr lang="ru-RU" sz="2400" dirty="0" smtClean="0"/>
              <a:t>. </a:t>
            </a:r>
            <a:r>
              <a:rPr lang="ru-RU" sz="2400" dirty="0" err="1" smtClean="0"/>
              <a:t>Онтон</a:t>
            </a:r>
            <a:r>
              <a:rPr lang="ru-RU" sz="2400" dirty="0" smtClean="0"/>
              <a:t> </a:t>
            </a:r>
            <a:r>
              <a:rPr lang="ru-RU" sz="2400" dirty="0" err="1" smtClean="0"/>
              <a:t>кэнники</a:t>
            </a:r>
            <a:r>
              <a:rPr lang="ru-RU" sz="2400" dirty="0" smtClean="0"/>
              <a:t> «</a:t>
            </a:r>
            <a:r>
              <a:rPr lang="ru-RU" sz="2400" dirty="0" err="1" smtClean="0"/>
              <a:t>Дьулуруйар</a:t>
            </a:r>
            <a:r>
              <a:rPr lang="ru-RU" sz="2400" dirty="0" smtClean="0"/>
              <a:t> </a:t>
            </a:r>
            <a:r>
              <a:rPr lang="ru-RU" sz="2400" dirty="0" err="1" smtClean="0"/>
              <a:t>Ньургун</a:t>
            </a:r>
            <a:r>
              <a:rPr lang="ru-RU" sz="2400" dirty="0" smtClean="0"/>
              <a:t> </a:t>
            </a:r>
            <a:r>
              <a:rPr lang="ru-RU" sz="2400" dirty="0" err="1" smtClean="0"/>
              <a:t>Боотур</a:t>
            </a:r>
            <a:r>
              <a:rPr lang="ru-RU" sz="2400" dirty="0" smtClean="0"/>
              <a:t>» </a:t>
            </a:r>
            <a:r>
              <a:rPr lang="ru-RU" sz="2400" dirty="0" err="1" smtClean="0"/>
              <a:t>олоҥхону суруйан</a:t>
            </a:r>
            <a:r>
              <a:rPr lang="ru-RU" sz="2400" dirty="0" smtClean="0"/>
              <a:t> </a:t>
            </a:r>
            <a:r>
              <a:rPr lang="ru-RU" sz="2400" dirty="0" err="1" smtClean="0"/>
              <a:t>араас</a:t>
            </a:r>
            <a:r>
              <a:rPr lang="ru-RU" sz="2400" dirty="0" smtClean="0"/>
              <a:t> </a:t>
            </a:r>
            <a:r>
              <a:rPr lang="ru-RU" sz="2400" dirty="0" err="1" smtClean="0"/>
              <a:t>омук</a:t>
            </a:r>
            <a:r>
              <a:rPr lang="ru-RU" sz="2400" dirty="0" smtClean="0"/>
              <a:t> </a:t>
            </a:r>
            <a:r>
              <a:rPr lang="ru-RU" sz="2400" dirty="0" err="1" smtClean="0"/>
              <a:t>тылынан</a:t>
            </a:r>
            <a:r>
              <a:rPr lang="ru-RU" sz="2400" dirty="0" smtClean="0"/>
              <a:t> </a:t>
            </a:r>
            <a:r>
              <a:rPr lang="ru-RU" sz="2400" dirty="0" err="1" smtClean="0"/>
              <a:t>тылбаастаммыта</a:t>
            </a:r>
            <a:r>
              <a:rPr lang="ru-RU" sz="2400" dirty="0" smtClean="0"/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Documents and Settings\shool\Мои документы\Мои рисунки\Изображение 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4793">
            <a:off x="570630" y="2193392"/>
            <a:ext cx="2305667" cy="3188655"/>
          </a:xfrm>
          <a:prstGeom prst="rect">
            <a:avLst/>
          </a:prstGeom>
          <a:noFill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978838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558948"/>
          </a:xfrm>
        </p:spPr>
        <p:txBody>
          <a:bodyPr>
            <a:normAutofit fontScale="90000"/>
          </a:bodyPr>
          <a:lstStyle/>
          <a:p>
            <a:r>
              <a:rPr lang="sah-RU" dirty="0" smtClean="0"/>
              <a:t/>
            </a:r>
            <a:br>
              <a:rPr lang="sah-RU" dirty="0" smtClean="0"/>
            </a:br>
            <a:r>
              <a:rPr lang="sah-RU" dirty="0" smtClean="0"/>
              <a:t/>
            </a:r>
            <a:br>
              <a:rPr lang="sah-RU" dirty="0" smtClean="0"/>
            </a:br>
            <a:r>
              <a:rPr lang="sah-RU" dirty="0" smtClean="0"/>
              <a:t/>
            </a:r>
            <a:br>
              <a:rPr lang="sah-RU" dirty="0" smtClean="0"/>
            </a:br>
            <a:r>
              <a:rPr lang="sah-RU" dirty="0" smtClean="0"/>
              <a:t/>
            </a:r>
            <a:br>
              <a:rPr lang="sah-RU" dirty="0" smtClean="0"/>
            </a:br>
            <a:r>
              <a:rPr lang="sah-RU" dirty="0" smtClean="0"/>
              <a:t/>
            </a:r>
            <a:br>
              <a:rPr lang="sah-RU" dirty="0" smtClean="0"/>
            </a:br>
            <a:r>
              <a:rPr lang="sah-RU" dirty="0" smtClean="0"/>
              <a:t/>
            </a:r>
            <a:br>
              <a:rPr lang="sah-RU" dirty="0" smtClean="0"/>
            </a:br>
            <a:r>
              <a:rPr lang="sah-RU" dirty="0" smtClean="0"/>
              <a:t/>
            </a:r>
            <a:br>
              <a:rPr lang="sah-RU" dirty="0" smtClean="0"/>
            </a:br>
            <a:r>
              <a:rPr lang="sah-RU" dirty="0" smtClean="0"/>
              <a:t/>
            </a:r>
            <a:br>
              <a:rPr lang="sah-RU" dirty="0" smtClean="0"/>
            </a:br>
            <a:r>
              <a:rPr lang="sah-RU" dirty="0" smtClean="0"/>
              <a:t/>
            </a:r>
            <a:br>
              <a:rPr lang="sah-RU" dirty="0" smtClean="0"/>
            </a:br>
            <a:r>
              <a:rPr lang="sah-RU" dirty="0" smtClean="0"/>
              <a:t/>
            </a:r>
            <a:br>
              <a:rPr lang="sah-RU" dirty="0" smtClean="0"/>
            </a:br>
            <a:r>
              <a:rPr lang="ru-RU" dirty="0" smtClean="0"/>
              <a:t>.</a:t>
            </a:r>
            <a:br>
              <a:rPr lang="ru-RU" dirty="0" smtClean="0"/>
            </a:b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түһүмэх: Түргэн эппиэт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503920" cy="4572000"/>
          </a:xfrm>
        </p:spPr>
        <p:txBody>
          <a:bodyPr>
            <a:noAutofit/>
          </a:bodyPr>
          <a:lstStyle/>
          <a:p>
            <a:r>
              <a:rPr lang="ru-RU" sz="1200" dirty="0" smtClean="0"/>
              <a:t>1 </a:t>
            </a:r>
            <a:r>
              <a:rPr lang="ru-RU" sz="1200" dirty="0" err="1" smtClean="0"/>
              <a:t>П.А.Ойуунускай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төрөөбүт дойдута</a:t>
            </a:r>
            <a:r>
              <a:rPr lang="ru-RU" sz="1200" dirty="0" smtClean="0"/>
              <a:t>, </a:t>
            </a:r>
            <a:r>
              <a:rPr lang="ru-RU" sz="1200" dirty="0" err="1" smtClean="0"/>
              <a:t>нэһилиэгэ </a:t>
            </a:r>
            <a:r>
              <a:rPr lang="ru-RU" sz="1200" dirty="0" smtClean="0"/>
              <a:t>? (</a:t>
            </a:r>
            <a:r>
              <a:rPr lang="ru-RU" sz="1200" dirty="0" err="1" smtClean="0"/>
              <a:t>Таатта</a:t>
            </a:r>
            <a:r>
              <a:rPr lang="ru-RU" sz="1200" dirty="0" smtClean="0"/>
              <a:t> </a:t>
            </a:r>
            <a:r>
              <a:rPr lang="ru-RU" sz="1200" dirty="0" err="1" smtClean="0"/>
              <a:t>улууьа</a:t>
            </a:r>
            <a:r>
              <a:rPr lang="ru-RU" sz="1200" dirty="0" smtClean="0"/>
              <a:t>, 3 Дьохсо5он </a:t>
            </a:r>
            <a:r>
              <a:rPr lang="ru-RU" sz="1200" dirty="0" err="1" smtClean="0"/>
              <a:t>нэьилиэгэ</a:t>
            </a:r>
            <a:r>
              <a:rPr lang="ru-RU" sz="1200" dirty="0" smtClean="0"/>
              <a:t>, </a:t>
            </a:r>
            <a:r>
              <a:rPr lang="ru-RU" sz="1200" dirty="0" err="1" smtClean="0"/>
              <a:t>Тохтобул</a:t>
            </a:r>
            <a:r>
              <a:rPr lang="ru-RU" sz="1200" dirty="0" smtClean="0"/>
              <a:t> </a:t>
            </a:r>
            <a:r>
              <a:rPr lang="ru-RU" sz="1200" dirty="0" err="1" smtClean="0"/>
              <a:t>алаас</a:t>
            </a:r>
            <a:r>
              <a:rPr lang="ru-RU" sz="1200" dirty="0" smtClean="0"/>
              <a:t>)</a:t>
            </a:r>
          </a:p>
          <a:p>
            <a:r>
              <a:rPr lang="ru-RU" sz="1200" dirty="0" smtClean="0"/>
              <a:t>2. </a:t>
            </a:r>
            <a:r>
              <a:rPr lang="ru-RU" sz="1200" dirty="0" err="1" smtClean="0"/>
              <a:t>Ийэтин</a:t>
            </a:r>
            <a:r>
              <a:rPr lang="ru-RU" sz="1200" dirty="0" smtClean="0"/>
              <a:t> </a:t>
            </a:r>
            <a:r>
              <a:rPr lang="ru-RU" sz="1200" dirty="0" err="1" smtClean="0"/>
              <a:t>аата</a:t>
            </a:r>
            <a:r>
              <a:rPr lang="ru-RU" sz="1200" dirty="0" smtClean="0"/>
              <a:t> </a:t>
            </a:r>
            <a:r>
              <a:rPr lang="ru-RU" sz="1200" dirty="0" err="1" smtClean="0"/>
              <a:t>кимий</a:t>
            </a:r>
            <a:r>
              <a:rPr lang="ru-RU" sz="1200" dirty="0" smtClean="0"/>
              <a:t>? (Евдокия Ивановна </a:t>
            </a:r>
            <a:r>
              <a:rPr lang="ru-RU" sz="1200" dirty="0" err="1" smtClean="0"/>
              <a:t>Слепцова</a:t>
            </a:r>
            <a:r>
              <a:rPr lang="ru-RU" sz="1200" dirty="0" smtClean="0"/>
              <a:t>)</a:t>
            </a:r>
          </a:p>
          <a:p>
            <a:r>
              <a:rPr lang="ru-RU" sz="1200" dirty="0" smtClean="0"/>
              <a:t>3. П.А. </a:t>
            </a:r>
            <a:r>
              <a:rPr lang="ru-RU" sz="1200" dirty="0" err="1" smtClean="0"/>
              <a:t>Ойуунускай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төрөөбүт күнэ, дьыла</a:t>
            </a:r>
            <a:r>
              <a:rPr lang="ru-RU" sz="1200" dirty="0" smtClean="0"/>
              <a:t>?</a:t>
            </a:r>
          </a:p>
          <a:p>
            <a:r>
              <a:rPr lang="ru-RU" sz="1200" dirty="0" smtClean="0"/>
              <a:t>4. </a:t>
            </a:r>
            <a:r>
              <a:rPr lang="ru-RU" sz="1200" dirty="0" err="1" smtClean="0"/>
              <a:t>П.А.Ойуунускай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хас</a:t>
            </a:r>
            <a:r>
              <a:rPr lang="ru-RU" sz="1200" dirty="0" smtClean="0"/>
              <a:t> </a:t>
            </a:r>
            <a:r>
              <a:rPr lang="ru-RU" sz="1200" dirty="0" err="1" smtClean="0"/>
              <a:t>сааһыгар оскуолаҕа киирбитэй</a:t>
            </a:r>
            <a:r>
              <a:rPr lang="ru-RU" sz="1200" dirty="0" smtClean="0"/>
              <a:t>? (14с)</a:t>
            </a:r>
          </a:p>
          <a:p>
            <a:r>
              <a:rPr lang="ru-RU" sz="1200" dirty="0" smtClean="0"/>
              <a:t>5. </a:t>
            </a:r>
            <a:r>
              <a:rPr lang="ru-RU" sz="1200" dirty="0" err="1" smtClean="0"/>
              <a:t>П.А.Ойуунускай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Дьокуускайга</a:t>
            </a:r>
            <a:r>
              <a:rPr lang="ru-RU" sz="1200" dirty="0" smtClean="0"/>
              <a:t> </a:t>
            </a:r>
            <a:r>
              <a:rPr lang="ru-RU" sz="1200" dirty="0" err="1" smtClean="0"/>
              <a:t>ханнык</a:t>
            </a:r>
            <a:r>
              <a:rPr lang="ru-RU" sz="1200" dirty="0" smtClean="0"/>
              <a:t> </a:t>
            </a:r>
            <a:r>
              <a:rPr lang="ru-RU" sz="1200" dirty="0" err="1" smtClean="0"/>
              <a:t>үөрэх кыһатыгар үөрэммитэй?</a:t>
            </a:r>
            <a:r>
              <a:rPr lang="ru-RU" sz="1200" dirty="0" smtClean="0"/>
              <a:t> (1910-1914 </a:t>
            </a:r>
            <a:r>
              <a:rPr lang="ru-RU" sz="1200" dirty="0" err="1" smtClean="0"/>
              <a:t>сс.Дьокуускай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куорат</a:t>
            </a:r>
            <a:r>
              <a:rPr lang="ru-RU" sz="1200" dirty="0" smtClean="0"/>
              <a:t> </a:t>
            </a:r>
            <a:r>
              <a:rPr lang="ru-RU" sz="1200" dirty="0" err="1" smtClean="0"/>
              <a:t>түөрт кылаастаах</a:t>
            </a:r>
            <a:r>
              <a:rPr lang="ru-RU" sz="1200" dirty="0" smtClean="0"/>
              <a:t> </a:t>
            </a:r>
            <a:r>
              <a:rPr lang="ru-RU" sz="1200" dirty="0" err="1" smtClean="0"/>
              <a:t>училищетыгар</a:t>
            </a:r>
            <a:r>
              <a:rPr lang="ru-RU" sz="1200" dirty="0" smtClean="0"/>
              <a:t>. 1914-1917сс. </a:t>
            </a:r>
            <a:r>
              <a:rPr lang="ru-RU" sz="1200" dirty="0" err="1" smtClean="0"/>
              <a:t>учительскай</a:t>
            </a:r>
            <a:r>
              <a:rPr lang="ru-RU" sz="1200" dirty="0" smtClean="0"/>
              <a:t> семинария)</a:t>
            </a:r>
          </a:p>
          <a:p>
            <a:r>
              <a:rPr lang="ru-RU" sz="1200" dirty="0" smtClean="0"/>
              <a:t>6. П.А. </a:t>
            </a:r>
            <a:r>
              <a:rPr lang="ru-RU" sz="1200" dirty="0" err="1" smtClean="0"/>
              <a:t>Ойуунускай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отут</a:t>
            </a:r>
            <a:r>
              <a:rPr lang="ru-RU" sz="1200" dirty="0" smtClean="0"/>
              <a:t> </a:t>
            </a:r>
            <a:r>
              <a:rPr lang="ru-RU" sz="1200" dirty="0" err="1" smtClean="0"/>
              <a:t>араас</a:t>
            </a:r>
            <a:r>
              <a:rPr lang="ru-RU" sz="1200" dirty="0" smtClean="0"/>
              <a:t> </a:t>
            </a:r>
            <a:r>
              <a:rPr lang="ru-RU" sz="1200" dirty="0" err="1" smtClean="0"/>
              <a:t>олоҥхоттон таҥан ханнык</a:t>
            </a:r>
            <a:r>
              <a:rPr lang="ru-RU" sz="1200" dirty="0" smtClean="0"/>
              <a:t> </a:t>
            </a:r>
            <a:r>
              <a:rPr lang="ru-RU" sz="1200" dirty="0" err="1" smtClean="0"/>
              <a:t>олоҥхону айбытай</a:t>
            </a:r>
            <a:r>
              <a:rPr lang="ru-RU" sz="1200" dirty="0" smtClean="0"/>
              <a:t>? (</a:t>
            </a:r>
            <a:r>
              <a:rPr lang="ru-RU" sz="1200" dirty="0" err="1" smtClean="0"/>
              <a:t>Дьулуруйар</a:t>
            </a:r>
            <a:r>
              <a:rPr lang="ru-RU" sz="1200" dirty="0" smtClean="0"/>
              <a:t> </a:t>
            </a:r>
            <a:r>
              <a:rPr lang="ru-RU" sz="1200" dirty="0" err="1" smtClean="0"/>
              <a:t>Ньургун</a:t>
            </a:r>
            <a:r>
              <a:rPr lang="ru-RU" sz="1200" dirty="0" smtClean="0"/>
              <a:t> </a:t>
            </a:r>
            <a:r>
              <a:rPr lang="ru-RU" sz="1200" dirty="0" err="1" smtClean="0"/>
              <a:t>Боотур</a:t>
            </a:r>
            <a:r>
              <a:rPr lang="ru-RU" sz="1200" dirty="0" smtClean="0"/>
              <a:t>)</a:t>
            </a:r>
          </a:p>
          <a:p>
            <a:r>
              <a:rPr lang="ru-RU" sz="1200" dirty="0" smtClean="0"/>
              <a:t>7. </a:t>
            </a:r>
            <a:r>
              <a:rPr lang="ru-RU" sz="1200" dirty="0" err="1" smtClean="0"/>
              <a:t>Хас</a:t>
            </a:r>
            <a:r>
              <a:rPr lang="ru-RU" sz="1200" dirty="0" smtClean="0"/>
              <a:t> </a:t>
            </a:r>
            <a:r>
              <a:rPr lang="ru-RU" sz="1200" dirty="0" err="1" smtClean="0"/>
              <a:t>сааһыттан олоҥхолуур буолбутай</a:t>
            </a:r>
            <a:r>
              <a:rPr lang="ru-RU" sz="1200" dirty="0" smtClean="0"/>
              <a:t>? (9 </a:t>
            </a:r>
            <a:r>
              <a:rPr lang="ru-RU" sz="1200" dirty="0" err="1" smtClean="0"/>
              <a:t>сааһыттан</a:t>
            </a:r>
            <a:r>
              <a:rPr lang="ru-RU" sz="1200" dirty="0" smtClean="0"/>
              <a:t>)</a:t>
            </a:r>
          </a:p>
          <a:p>
            <a:r>
              <a:rPr lang="ru-RU" sz="1200" dirty="0" smtClean="0"/>
              <a:t>8. </a:t>
            </a:r>
            <a:r>
              <a:rPr lang="ru-RU" sz="1200" dirty="0" err="1" smtClean="0"/>
              <a:t>Суруйааччы</a:t>
            </a:r>
            <a:r>
              <a:rPr lang="ru-RU" sz="1200" dirty="0" smtClean="0"/>
              <a:t> </a:t>
            </a:r>
            <a:r>
              <a:rPr lang="ru-RU" sz="1200" dirty="0" err="1" smtClean="0"/>
              <a:t>аатын</a:t>
            </a:r>
            <a:r>
              <a:rPr lang="ru-RU" sz="1200" dirty="0" smtClean="0"/>
              <a:t> </a:t>
            </a:r>
            <a:r>
              <a:rPr lang="ru-RU" sz="1200" dirty="0" err="1" smtClean="0"/>
              <a:t>уйэтитиигэ</a:t>
            </a:r>
            <a:r>
              <a:rPr lang="ru-RU" sz="1200" dirty="0" smtClean="0"/>
              <a:t> </a:t>
            </a:r>
            <a:r>
              <a:rPr lang="ru-RU" sz="1200" dirty="0" err="1" smtClean="0"/>
              <a:t>улэлэспит</a:t>
            </a:r>
            <a:r>
              <a:rPr lang="ru-RU" sz="1200" dirty="0" smtClean="0"/>
              <a:t> </a:t>
            </a:r>
            <a:r>
              <a:rPr lang="ru-RU" sz="1200" dirty="0" err="1" smtClean="0"/>
              <a:t>кыыһын аата</a:t>
            </a:r>
            <a:r>
              <a:rPr lang="ru-RU" sz="1200" dirty="0" smtClean="0"/>
              <a:t>? (</a:t>
            </a:r>
            <a:r>
              <a:rPr lang="ru-RU" sz="1200" dirty="0" err="1" smtClean="0"/>
              <a:t>Сардаана</a:t>
            </a:r>
            <a:r>
              <a:rPr lang="ru-RU" sz="1200" dirty="0" smtClean="0"/>
              <a:t>)</a:t>
            </a:r>
          </a:p>
          <a:p>
            <a:r>
              <a:rPr lang="ru-RU" sz="1200" dirty="0" smtClean="0"/>
              <a:t>9. </a:t>
            </a:r>
            <a:r>
              <a:rPr lang="ru-RU" sz="1200" dirty="0" err="1" smtClean="0"/>
              <a:t>Айымньы</a:t>
            </a:r>
            <a:r>
              <a:rPr lang="ru-RU" sz="1200" dirty="0" smtClean="0"/>
              <a:t> </a:t>
            </a:r>
            <a:r>
              <a:rPr lang="ru-RU" sz="1200" dirty="0" err="1" smtClean="0"/>
              <a:t>аата</a:t>
            </a:r>
            <a:r>
              <a:rPr lang="ru-RU" sz="1200" dirty="0" smtClean="0"/>
              <a:t>? </a:t>
            </a:r>
            <a:r>
              <a:rPr lang="ru-RU" sz="1200" dirty="0" err="1" smtClean="0"/>
              <a:t>…”Үөрэхтэн матарым</a:t>
            </a:r>
            <a:r>
              <a:rPr lang="ru-RU" sz="1200" dirty="0" smtClean="0"/>
              <a:t> </a:t>
            </a:r>
            <a:r>
              <a:rPr lang="ru-RU" sz="1200" dirty="0" err="1" smtClean="0"/>
              <a:t>дьэ</a:t>
            </a:r>
            <a:r>
              <a:rPr lang="ru-RU" sz="1200" dirty="0" smtClean="0"/>
              <a:t> </a:t>
            </a:r>
            <a:r>
              <a:rPr lang="ru-RU" sz="1200" dirty="0" err="1" smtClean="0"/>
              <a:t>кэллэ</a:t>
            </a:r>
            <a:r>
              <a:rPr lang="ru-RU" sz="1200" dirty="0" smtClean="0"/>
              <a:t> – </a:t>
            </a:r>
            <a:r>
              <a:rPr lang="ru-RU" sz="1200" dirty="0" err="1" smtClean="0"/>
              <a:t>үтэлээ.</a:t>
            </a:r>
            <a:r>
              <a:rPr lang="ru-RU" sz="1200" dirty="0" smtClean="0"/>
              <a:t> </a:t>
            </a:r>
            <a:r>
              <a:rPr lang="ru-RU" sz="1200" dirty="0" err="1" smtClean="0"/>
              <a:t>Үөрэнэн үрүҥ күн сырдыгын</a:t>
            </a:r>
            <a:r>
              <a:rPr lang="ru-RU" sz="1200" dirty="0" smtClean="0"/>
              <a:t> </a:t>
            </a:r>
            <a:r>
              <a:rPr lang="ru-RU" sz="1200" dirty="0" err="1" smtClean="0"/>
              <a:t>көрөөрү, бу</a:t>
            </a:r>
            <a:r>
              <a:rPr lang="ru-RU" sz="1200" dirty="0" smtClean="0"/>
              <a:t> </a:t>
            </a:r>
            <a:r>
              <a:rPr lang="ru-RU" sz="1200" dirty="0" err="1" smtClean="0"/>
              <a:t>үтэ булаары</a:t>
            </a:r>
            <a:r>
              <a:rPr lang="ru-RU" sz="1200" dirty="0" smtClean="0"/>
              <a:t> </a:t>
            </a:r>
            <a:r>
              <a:rPr lang="ru-RU" sz="1200" dirty="0" err="1" smtClean="0"/>
              <a:t>сордоно</a:t>
            </a:r>
            <a:r>
              <a:rPr lang="ru-RU" sz="1200" dirty="0" smtClean="0"/>
              <a:t> </a:t>
            </a:r>
            <a:r>
              <a:rPr lang="ru-RU" sz="1200" dirty="0" err="1" smtClean="0"/>
              <a:t>турабын</a:t>
            </a:r>
            <a:r>
              <a:rPr lang="ru-RU" sz="1200" dirty="0" smtClean="0"/>
              <a:t>…” (О5о </a:t>
            </a:r>
            <a:r>
              <a:rPr lang="ru-RU" sz="1200" dirty="0" err="1" smtClean="0"/>
              <a:t>куйуурдуу</a:t>
            </a:r>
            <a:r>
              <a:rPr lang="ru-RU" sz="1200" dirty="0" smtClean="0"/>
              <a:t> </a:t>
            </a:r>
            <a:r>
              <a:rPr lang="ru-RU" sz="1200" dirty="0" err="1" smtClean="0"/>
              <a:t>турара</a:t>
            </a:r>
            <a:r>
              <a:rPr lang="ru-RU" sz="1200" dirty="0" smtClean="0"/>
              <a:t>)</a:t>
            </a:r>
          </a:p>
          <a:p>
            <a:r>
              <a:rPr lang="ru-RU" sz="1200" dirty="0" smtClean="0"/>
              <a:t>10. П.А. </a:t>
            </a:r>
            <a:r>
              <a:rPr lang="ru-RU" sz="1200" dirty="0" err="1" smtClean="0"/>
              <a:t>Ойуунускай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оголорго</a:t>
            </a:r>
            <a:r>
              <a:rPr lang="ru-RU" sz="1200" dirty="0" smtClean="0"/>
              <a:t> </a:t>
            </a:r>
            <a:r>
              <a:rPr lang="ru-RU" sz="1200" dirty="0" err="1" smtClean="0"/>
              <a:t>аналлаах</a:t>
            </a:r>
            <a:r>
              <a:rPr lang="ru-RU" sz="1200" dirty="0" smtClean="0"/>
              <a:t> </a:t>
            </a:r>
            <a:r>
              <a:rPr lang="ru-RU" sz="1200" dirty="0" err="1" smtClean="0"/>
              <a:t>ханнык</a:t>
            </a:r>
            <a:r>
              <a:rPr lang="ru-RU" sz="1200" dirty="0" smtClean="0"/>
              <a:t> </a:t>
            </a:r>
            <a:r>
              <a:rPr lang="ru-RU" sz="1200" dirty="0" err="1" smtClean="0"/>
              <a:t>айымньыларын</a:t>
            </a:r>
            <a:r>
              <a:rPr lang="ru-RU" sz="1200" dirty="0" smtClean="0"/>
              <a:t> билэ5ин? (</a:t>
            </a:r>
            <a:r>
              <a:rPr lang="ru-RU" sz="1200" dirty="0" err="1" smtClean="0"/>
              <a:t>Омуннаах</a:t>
            </a:r>
            <a:r>
              <a:rPr lang="ru-RU" sz="1200" dirty="0" smtClean="0"/>
              <a:t> о5о, </a:t>
            </a:r>
            <a:r>
              <a:rPr lang="ru-RU" sz="1200" dirty="0" err="1" smtClean="0"/>
              <a:t>Ейдеех</a:t>
            </a:r>
            <a:r>
              <a:rPr lang="ru-RU" sz="1200" dirty="0" smtClean="0"/>
              <a:t> о5о, </a:t>
            </a:r>
            <a:r>
              <a:rPr lang="ru-RU" sz="1200" dirty="0" err="1" smtClean="0"/>
              <a:t>Тураах</a:t>
            </a:r>
            <a:r>
              <a:rPr lang="ru-RU" sz="1200" dirty="0" smtClean="0"/>
              <a:t> </a:t>
            </a:r>
            <a:r>
              <a:rPr lang="ru-RU" sz="1200" dirty="0" err="1" smtClean="0"/>
              <a:t>тууьута</a:t>
            </a:r>
            <a:r>
              <a:rPr lang="ru-RU" sz="1200" dirty="0" smtClean="0"/>
              <a:t>, О5о </a:t>
            </a:r>
            <a:r>
              <a:rPr lang="ru-RU" sz="1200" dirty="0" err="1" smtClean="0"/>
              <a:t>куйуурдуу</a:t>
            </a:r>
            <a:r>
              <a:rPr lang="ru-RU" sz="1200" dirty="0" smtClean="0"/>
              <a:t> </a:t>
            </a:r>
            <a:r>
              <a:rPr lang="ru-RU" sz="1200" dirty="0" err="1" smtClean="0"/>
              <a:t>турара</a:t>
            </a:r>
            <a:r>
              <a:rPr lang="ru-RU" sz="1200" dirty="0" smtClean="0"/>
              <a:t>, </a:t>
            </a:r>
            <a:r>
              <a:rPr lang="ru-RU" sz="1200" dirty="0" err="1" smtClean="0"/>
              <a:t>Угэспинэн</a:t>
            </a:r>
            <a:r>
              <a:rPr lang="ru-RU" sz="1200" dirty="0" smtClean="0"/>
              <a:t> </a:t>
            </a:r>
            <a:r>
              <a:rPr lang="ru-RU" sz="1200" dirty="0" err="1" smtClean="0"/>
              <a:t>буоллага</a:t>
            </a:r>
            <a:r>
              <a:rPr lang="ru-RU" sz="1200" dirty="0" smtClean="0"/>
              <a:t> </a:t>
            </a:r>
            <a:r>
              <a:rPr lang="ru-RU" sz="1200" dirty="0" err="1" smtClean="0"/>
              <a:t>дии</a:t>
            </a:r>
            <a:r>
              <a:rPr lang="ru-RU" sz="1200" dirty="0" smtClean="0"/>
              <a:t>, </a:t>
            </a:r>
            <a:r>
              <a:rPr lang="ru-RU" sz="1200" dirty="0" err="1" smtClean="0"/>
              <a:t>Соломуон</a:t>
            </a:r>
            <a:r>
              <a:rPr lang="ru-RU" sz="1200" dirty="0" smtClean="0"/>
              <a:t> </a:t>
            </a:r>
            <a:r>
              <a:rPr lang="ru-RU" sz="1200" dirty="0" err="1" smtClean="0"/>
              <a:t>Муударай</a:t>
            </a:r>
            <a:r>
              <a:rPr lang="ru-RU" sz="1200" dirty="0" smtClean="0"/>
              <a:t>, Александр </a:t>
            </a:r>
            <a:r>
              <a:rPr lang="ru-RU" sz="1200" dirty="0" err="1" smtClean="0"/>
              <a:t>Македонскай</a:t>
            </a:r>
            <a:r>
              <a:rPr lang="ru-RU" sz="1200" dirty="0" smtClean="0"/>
              <a:t> )</a:t>
            </a:r>
          </a:p>
          <a:p>
            <a:r>
              <a:rPr lang="ru-RU" sz="1200" dirty="0" smtClean="0"/>
              <a:t>11. </a:t>
            </a:r>
            <a:r>
              <a:rPr lang="ru-RU" sz="1200" dirty="0" err="1" smtClean="0"/>
              <a:t>Суруйааччы</a:t>
            </a:r>
            <a:r>
              <a:rPr lang="ru-RU" sz="1200" dirty="0" smtClean="0"/>
              <a:t> </a:t>
            </a:r>
            <a:r>
              <a:rPr lang="ru-RU" sz="1200" dirty="0" err="1" smtClean="0"/>
              <a:t>Ойуунускай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диэн</a:t>
            </a:r>
            <a:r>
              <a:rPr lang="ru-RU" sz="1200" dirty="0" smtClean="0"/>
              <a:t> </a:t>
            </a:r>
            <a:r>
              <a:rPr lang="ru-RU" sz="1200" dirty="0" err="1" smtClean="0"/>
              <a:t>араспаанньата</a:t>
            </a:r>
            <a:r>
              <a:rPr lang="ru-RU" sz="1200" dirty="0" smtClean="0"/>
              <a:t> </a:t>
            </a:r>
            <a:r>
              <a:rPr lang="ru-RU" sz="1200" dirty="0" err="1" smtClean="0"/>
              <a:t>дуу</a:t>
            </a:r>
            <a:r>
              <a:rPr lang="ru-RU" sz="1200" dirty="0" smtClean="0"/>
              <a:t>, псевдонима </a:t>
            </a:r>
            <a:r>
              <a:rPr lang="ru-RU" sz="1200" dirty="0" err="1" smtClean="0"/>
              <a:t>дуу</a:t>
            </a:r>
            <a:r>
              <a:rPr lang="ru-RU" sz="1200" dirty="0" smtClean="0"/>
              <a:t>? (Псевдоним)</a:t>
            </a:r>
          </a:p>
          <a:p>
            <a:r>
              <a:rPr lang="ru-RU" sz="1200" dirty="0" smtClean="0"/>
              <a:t>12. </a:t>
            </a:r>
            <a:r>
              <a:rPr lang="ru-RU" sz="1200" dirty="0" err="1" smtClean="0"/>
              <a:t>Кэпсээнтэн</a:t>
            </a:r>
            <a:r>
              <a:rPr lang="ru-RU" sz="1200" dirty="0" smtClean="0"/>
              <a:t> </a:t>
            </a:r>
            <a:r>
              <a:rPr lang="ru-RU" sz="1200" dirty="0" err="1" smtClean="0"/>
              <a:t>быһа тардыы</a:t>
            </a:r>
            <a:r>
              <a:rPr lang="ru-RU" sz="1200" dirty="0" smtClean="0"/>
              <a:t>: </a:t>
            </a:r>
            <a:r>
              <a:rPr lang="ru-RU" sz="1200" dirty="0" err="1" smtClean="0"/>
              <a:t>«Оҕолор доҕордоро Иһиччит Байаҕантай отуутугар</a:t>
            </a:r>
            <a:r>
              <a:rPr lang="ru-RU" sz="1200" dirty="0" smtClean="0"/>
              <a:t> </a:t>
            </a:r>
            <a:r>
              <a:rPr lang="ru-RU" sz="1200" dirty="0" err="1" smtClean="0"/>
              <a:t>утуйа</a:t>
            </a:r>
            <a:r>
              <a:rPr lang="ru-RU" sz="1200" dirty="0" smtClean="0"/>
              <a:t> </a:t>
            </a:r>
            <a:r>
              <a:rPr lang="ru-RU" sz="1200" dirty="0" err="1" smtClean="0"/>
              <a:t>сыппыт</a:t>
            </a:r>
            <a:r>
              <a:rPr lang="ru-RU" sz="1200" dirty="0" smtClean="0"/>
              <a:t>. </a:t>
            </a:r>
            <a:r>
              <a:rPr lang="ru-RU" sz="1200" dirty="0" err="1" smtClean="0"/>
              <a:t>Ол</a:t>
            </a:r>
            <a:r>
              <a:rPr lang="ru-RU" sz="1200" dirty="0" smtClean="0"/>
              <a:t> </a:t>
            </a:r>
            <a:r>
              <a:rPr lang="ru-RU" sz="1200" dirty="0" err="1" smtClean="0"/>
              <a:t>даа</a:t>
            </a:r>
            <a:r>
              <a:rPr lang="ru-RU" sz="1200" dirty="0" smtClean="0"/>
              <a:t> </a:t>
            </a:r>
            <a:r>
              <a:rPr lang="ru-RU" sz="1200" dirty="0" err="1" smtClean="0"/>
              <a:t>сыттар</a:t>
            </a:r>
            <a:r>
              <a:rPr lang="ru-RU" sz="1200" dirty="0" smtClean="0"/>
              <a:t> </a:t>
            </a:r>
            <a:r>
              <a:rPr lang="ru-RU" sz="1200" dirty="0" err="1" smtClean="0"/>
              <a:t>оҕолору кытта</a:t>
            </a:r>
            <a:r>
              <a:rPr lang="ru-RU" sz="1200" dirty="0" smtClean="0"/>
              <a:t> </a:t>
            </a:r>
            <a:r>
              <a:rPr lang="ru-RU" sz="1200" dirty="0" err="1" smtClean="0"/>
              <a:t>оонньоон</a:t>
            </a:r>
            <a:r>
              <a:rPr lang="ru-RU" sz="1200" dirty="0" smtClean="0"/>
              <a:t> </a:t>
            </a:r>
            <a:r>
              <a:rPr lang="ru-RU" sz="1200" dirty="0" err="1" smtClean="0"/>
              <a:t>кэпсэтэрин</a:t>
            </a:r>
            <a:r>
              <a:rPr lang="ru-RU" sz="1200" dirty="0" smtClean="0"/>
              <a:t> </a:t>
            </a:r>
            <a:r>
              <a:rPr lang="ru-RU" sz="1200" dirty="0" err="1" smtClean="0"/>
              <a:t>умнубат</a:t>
            </a:r>
            <a:r>
              <a:rPr lang="ru-RU" sz="1200" dirty="0" smtClean="0"/>
              <a:t> </a:t>
            </a:r>
            <a:r>
              <a:rPr lang="ru-RU" sz="1200" dirty="0" err="1" smtClean="0"/>
              <a:t>быьыылаах</a:t>
            </a:r>
            <a:r>
              <a:rPr lang="ru-RU" sz="1200" dirty="0" smtClean="0"/>
              <a:t>…». </a:t>
            </a:r>
            <a:r>
              <a:rPr lang="ru-RU" sz="1200" dirty="0" err="1" smtClean="0"/>
              <a:t>Кэпсээн</a:t>
            </a:r>
            <a:r>
              <a:rPr lang="ru-RU" sz="1200" dirty="0" smtClean="0"/>
              <a:t> </a:t>
            </a:r>
            <a:r>
              <a:rPr lang="ru-RU" sz="1200" dirty="0" err="1" smtClean="0"/>
              <a:t>геройа</a:t>
            </a:r>
            <a:r>
              <a:rPr lang="ru-RU" sz="1200" dirty="0" smtClean="0"/>
              <a:t> </a:t>
            </a:r>
            <a:r>
              <a:rPr lang="ru-RU" sz="1200" dirty="0" err="1" smtClean="0"/>
              <a:t>тугунан</a:t>
            </a:r>
            <a:r>
              <a:rPr lang="ru-RU" sz="1200" dirty="0" smtClean="0"/>
              <a:t> </a:t>
            </a:r>
            <a:r>
              <a:rPr lang="ru-RU" sz="1200" dirty="0" err="1" smtClean="0"/>
              <a:t>дьарыктанарый</a:t>
            </a:r>
            <a:r>
              <a:rPr lang="ru-RU" sz="1200" dirty="0" smtClean="0"/>
              <a:t>? (</a:t>
            </a:r>
            <a:r>
              <a:rPr lang="ru-RU" sz="1200" dirty="0" err="1" smtClean="0"/>
              <a:t>Туулуур</a:t>
            </a:r>
            <a:r>
              <a:rPr lang="ru-RU" sz="1200" dirty="0" smtClean="0"/>
              <a:t>, </a:t>
            </a:r>
            <a:r>
              <a:rPr lang="ru-RU" sz="1200" dirty="0" err="1" smtClean="0"/>
              <a:t>балыктыыр</a:t>
            </a:r>
            <a:r>
              <a:rPr lang="ru-RU" sz="1200" dirty="0" smtClean="0"/>
              <a:t>)</a:t>
            </a:r>
          </a:p>
          <a:p>
            <a:r>
              <a:rPr lang="ru-RU" sz="1200" dirty="0" smtClean="0"/>
              <a:t>13. П.А. </a:t>
            </a:r>
            <a:r>
              <a:rPr lang="ru-RU" sz="1200" dirty="0" err="1" smtClean="0"/>
              <a:t>Ойуунускай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төрөөбүт алааһа?</a:t>
            </a:r>
            <a:r>
              <a:rPr lang="ru-RU" sz="1200" dirty="0" smtClean="0"/>
              <a:t> (</a:t>
            </a:r>
            <a:r>
              <a:rPr lang="ru-RU" sz="1200" dirty="0" err="1" smtClean="0"/>
              <a:t>Тохтобул</a:t>
            </a:r>
            <a:r>
              <a:rPr lang="ru-RU" sz="1200" dirty="0" smtClean="0"/>
              <a:t>)</a:t>
            </a:r>
          </a:p>
          <a:p>
            <a:r>
              <a:rPr lang="ru-RU" sz="1200" dirty="0" smtClean="0"/>
              <a:t>14. П.А. </a:t>
            </a:r>
            <a:r>
              <a:rPr lang="ru-RU" sz="1200" dirty="0" err="1" smtClean="0"/>
              <a:t>Ойуунускай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төрөөбүт дойдутун</a:t>
            </a:r>
            <a:r>
              <a:rPr lang="ru-RU" sz="1200" dirty="0" smtClean="0"/>
              <a:t> </a:t>
            </a:r>
            <a:r>
              <a:rPr lang="ru-RU" sz="1200" dirty="0" err="1" smtClean="0"/>
              <a:t>гербэтин</a:t>
            </a:r>
            <a:r>
              <a:rPr lang="ru-RU" sz="1200" dirty="0" smtClean="0"/>
              <a:t> </a:t>
            </a:r>
            <a:r>
              <a:rPr lang="ru-RU" sz="1200" dirty="0" err="1" smtClean="0"/>
              <a:t>бул</a:t>
            </a:r>
            <a:r>
              <a:rPr lang="ru-RU" sz="1200" dirty="0" smtClean="0"/>
              <a:t> (1. )</a:t>
            </a:r>
          </a:p>
          <a:p>
            <a:r>
              <a:rPr lang="ru-RU" sz="1200" dirty="0" smtClean="0"/>
              <a:t>15. </a:t>
            </a:r>
            <a:r>
              <a:rPr lang="ru-RU" sz="1200" dirty="0" err="1" smtClean="0"/>
              <a:t>Ойуунускай</a:t>
            </a:r>
            <a:r>
              <a:rPr lang="ru-RU" sz="1200" dirty="0" smtClean="0"/>
              <a:t> фольклор </a:t>
            </a:r>
            <a:r>
              <a:rPr lang="ru-RU" sz="1200" dirty="0" err="1" smtClean="0"/>
              <a:t>матырыйаалларыгар</a:t>
            </a:r>
            <a:r>
              <a:rPr lang="ru-RU" sz="1200" dirty="0" smtClean="0"/>
              <a:t> </a:t>
            </a:r>
            <a:r>
              <a:rPr lang="ru-RU" sz="1200" dirty="0" err="1" smtClean="0"/>
              <a:t>олоҕуран ханнык</a:t>
            </a:r>
            <a:r>
              <a:rPr lang="ru-RU" sz="1200" dirty="0" smtClean="0"/>
              <a:t> </a:t>
            </a:r>
            <a:r>
              <a:rPr lang="ru-RU" sz="1200" dirty="0" err="1" smtClean="0"/>
              <a:t>айымньылары</a:t>
            </a:r>
            <a:r>
              <a:rPr lang="ru-RU" sz="1200" dirty="0" smtClean="0"/>
              <a:t> </a:t>
            </a:r>
            <a:r>
              <a:rPr lang="ru-RU" sz="1200" dirty="0" err="1" smtClean="0"/>
              <a:t>айбытай</a:t>
            </a:r>
            <a:r>
              <a:rPr lang="ru-RU" sz="1200" dirty="0" smtClean="0"/>
              <a:t>? «</a:t>
            </a:r>
            <a:r>
              <a:rPr lang="ru-RU" sz="1200" dirty="0" err="1" smtClean="0"/>
              <a:t>Улуу</a:t>
            </a:r>
            <a:r>
              <a:rPr lang="ru-RU" sz="1200" dirty="0" smtClean="0"/>
              <a:t> </a:t>
            </a:r>
            <a:r>
              <a:rPr lang="ru-RU" sz="1200" dirty="0" err="1" smtClean="0"/>
              <a:t>Кудаҥса» философскай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сэһэни, «Кыһыл Ойуун</a:t>
            </a:r>
            <a:r>
              <a:rPr lang="ru-RU" sz="1200" dirty="0" smtClean="0"/>
              <a:t>» </a:t>
            </a:r>
            <a:r>
              <a:rPr lang="ru-RU" sz="1200" dirty="0" err="1" smtClean="0"/>
              <a:t>олоҥхо-тойугу, </a:t>
            </a:r>
            <a:r>
              <a:rPr lang="ru-RU" sz="1200" dirty="0" smtClean="0"/>
              <a:t>«</a:t>
            </a:r>
            <a:r>
              <a:rPr lang="ru-RU" sz="1200" dirty="0" err="1" smtClean="0"/>
              <a:t>Дьулуруйар</a:t>
            </a:r>
            <a:r>
              <a:rPr lang="ru-RU" sz="1200" dirty="0" smtClean="0"/>
              <a:t> </a:t>
            </a:r>
            <a:r>
              <a:rPr lang="ru-RU" sz="1200" dirty="0" err="1" smtClean="0"/>
              <a:t>Ньургун</a:t>
            </a:r>
            <a:r>
              <a:rPr lang="ru-RU" sz="1200" dirty="0" smtClean="0"/>
              <a:t> </a:t>
            </a:r>
            <a:r>
              <a:rPr lang="ru-RU" sz="1200" dirty="0" err="1" smtClean="0"/>
              <a:t>Боотур</a:t>
            </a:r>
            <a:r>
              <a:rPr lang="ru-RU" sz="1200" dirty="0" smtClean="0"/>
              <a:t>», «</a:t>
            </a:r>
            <a:r>
              <a:rPr lang="ru-RU" sz="1200" dirty="0" err="1" smtClean="0"/>
              <a:t>Туналыйбыт</a:t>
            </a:r>
            <a:r>
              <a:rPr lang="ru-RU" sz="1200" dirty="0" smtClean="0"/>
              <a:t> </a:t>
            </a:r>
            <a:r>
              <a:rPr lang="ru-RU" sz="1200" dirty="0" err="1" smtClean="0"/>
              <a:t>ньуурдаах</a:t>
            </a:r>
            <a:r>
              <a:rPr lang="ru-RU" sz="1200" dirty="0" smtClean="0"/>
              <a:t> </a:t>
            </a:r>
            <a:r>
              <a:rPr lang="ru-RU" sz="1200" dirty="0" err="1" smtClean="0"/>
              <a:t>Туйаарыма</a:t>
            </a:r>
            <a:r>
              <a:rPr lang="ru-RU" sz="1200" dirty="0" smtClean="0"/>
              <a:t> </a:t>
            </a:r>
            <a:r>
              <a:rPr lang="ru-RU" sz="1200" dirty="0" err="1" smtClean="0"/>
              <a:t>Куо</a:t>
            </a:r>
            <a:r>
              <a:rPr lang="ru-RU" sz="1200" dirty="0" smtClean="0"/>
              <a:t>» .</a:t>
            </a:r>
          </a:p>
          <a:p>
            <a:r>
              <a:rPr lang="ru-RU" sz="1200" dirty="0" smtClean="0"/>
              <a:t>16. </a:t>
            </a:r>
            <a:r>
              <a:rPr lang="ru-RU" sz="1200" dirty="0" err="1" smtClean="0"/>
              <a:t>Бу</a:t>
            </a:r>
            <a:r>
              <a:rPr lang="ru-RU" sz="1200" dirty="0" smtClean="0"/>
              <a:t> П.А. </a:t>
            </a:r>
            <a:r>
              <a:rPr lang="ru-RU" sz="1200" dirty="0" err="1" smtClean="0"/>
              <a:t>Ойуунускай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ханна</a:t>
            </a:r>
            <a:r>
              <a:rPr lang="ru-RU" sz="1200" dirty="0" smtClean="0"/>
              <a:t> </a:t>
            </a:r>
            <a:r>
              <a:rPr lang="ru-RU" sz="1200" dirty="0" err="1" smtClean="0"/>
              <a:t>олохтоохтору</a:t>
            </a:r>
            <a:r>
              <a:rPr lang="ru-RU" sz="1200" dirty="0" smtClean="0"/>
              <a:t> </a:t>
            </a:r>
            <a:r>
              <a:rPr lang="ru-RU" sz="1200" dirty="0" err="1" smtClean="0"/>
              <a:t>кытта</a:t>
            </a:r>
            <a:r>
              <a:rPr lang="ru-RU" sz="1200" dirty="0" smtClean="0"/>
              <a:t> </a:t>
            </a:r>
            <a:r>
              <a:rPr lang="ru-RU" sz="1200" dirty="0" err="1" smtClean="0"/>
              <a:t>көрсүһүүтэ ойууламмытый</a:t>
            </a:r>
            <a:r>
              <a:rPr lang="ru-RU" sz="1200" dirty="0" smtClean="0"/>
              <a:t>? (Нам </a:t>
            </a:r>
            <a:r>
              <a:rPr lang="ru-RU" sz="1200" dirty="0" err="1" smtClean="0"/>
              <a:t>улууьугар</a:t>
            </a:r>
            <a:r>
              <a:rPr lang="ru-RU" sz="1200" dirty="0" smtClean="0"/>
              <a:t> </a:t>
            </a:r>
            <a:r>
              <a:rPr lang="ru-RU" sz="1200" dirty="0" err="1" smtClean="0"/>
              <a:t>ыьыах</a:t>
            </a:r>
            <a:r>
              <a:rPr lang="ru-RU" sz="1200" dirty="0" smtClean="0"/>
              <a:t> </a:t>
            </a:r>
            <a:r>
              <a:rPr lang="ru-RU" sz="1200" dirty="0" err="1" smtClean="0"/>
              <a:t>кэмигэр</a:t>
            </a:r>
            <a:r>
              <a:rPr lang="ru-RU" sz="1200" dirty="0" smtClean="0"/>
              <a:t>)</a:t>
            </a:r>
          </a:p>
          <a:p>
            <a:r>
              <a:rPr lang="ru-RU" sz="1200" dirty="0" smtClean="0"/>
              <a:t>17. П.А. </a:t>
            </a:r>
            <a:r>
              <a:rPr lang="ru-RU" sz="1200" dirty="0" err="1" smtClean="0"/>
              <a:t>Ойуунускай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коммунистар</a:t>
            </a:r>
            <a:r>
              <a:rPr lang="ru-RU" sz="1200" dirty="0" smtClean="0"/>
              <a:t> Х </a:t>
            </a:r>
            <a:r>
              <a:rPr lang="ru-RU" sz="1200" dirty="0" err="1" smtClean="0"/>
              <a:t>съезтэригэр</a:t>
            </a:r>
            <a:r>
              <a:rPr lang="ru-RU" sz="1200" dirty="0" smtClean="0"/>
              <a:t> </a:t>
            </a:r>
            <a:r>
              <a:rPr lang="ru-RU" sz="1200" dirty="0" err="1" smtClean="0"/>
              <a:t>кытта</a:t>
            </a:r>
            <a:r>
              <a:rPr lang="ru-RU" sz="1200" dirty="0" smtClean="0"/>
              <a:t> </a:t>
            </a:r>
            <a:r>
              <a:rPr lang="ru-RU" sz="1200" dirty="0" err="1" smtClean="0"/>
              <a:t>сылдьан</a:t>
            </a:r>
            <a:r>
              <a:rPr lang="ru-RU" sz="1200" dirty="0" smtClean="0"/>
              <a:t> </a:t>
            </a:r>
            <a:r>
              <a:rPr lang="ru-RU" sz="1200" dirty="0" err="1" smtClean="0"/>
              <a:t>ханнык</a:t>
            </a:r>
            <a:r>
              <a:rPr lang="ru-RU" sz="1200" dirty="0" smtClean="0"/>
              <a:t> </a:t>
            </a:r>
            <a:r>
              <a:rPr lang="ru-RU" sz="1200" dirty="0" err="1" smtClean="0"/>
              <a:t>улуу</a:t>
            </a:r>
            <a:r>
              <a:rPr lang="ru-RU" sz="1200" dirty="0" smtClean="0"/>
              <a:t> </a:t>
            </a:r>
            <a:r>
              <a:rPr lang="ru-RU" sz="1200" dirty="0" err="1" smtClean="0"/>
              <a:t>киһини кытта</a:t>
            </a:r>
            <a:r>
              <a:rPr lang="ru-RU" sz="1200" dirty="0" smtClean="0"/>
              <a:t> </a:t>
            </a:r>
            <a:r>
              <a:rPr lang="ru-RU" sz="1200" dirty="0" err="1" smtClean="0"/>
              <a:t>көрсүбүтэй</a:t>
            </a:r>
            <a:r>
              <a:rPr lang="ru-RU" sz="1200" dirty="0" smtClean="0"/>
              <a:t>? (В.И. </a:t>
            </a:r>
            <a:r>
              <a:rPr lang="ru-RU" sz="1200" dirty="0" err="1" smtClean="0"/>
              <a:t>Ленини</a:t>
            </a:r>
            <a:r>
              <a:rPr lang="ru-RU" sz="1200" dirty="0" smtClean="0"/>
              <a:t>)</a:t>
            </a:r>
          </a:p>
          <a:p>
            <a:r>
              <a:rPr lang="ru-RU" sz="1200" dirty="0" smtClean="0"/>
              <a:t>18. П.А. </a:t>
            </a:r>
            <a:r>
              <a:rPr lang="ru-RU" sz="1200" dirty="0" err="1" smtClean="0"/>
              <a:t>Ойуунускай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аатын</a:t>
            </a:r>
            <a:r>
              <a:rPr lang="ru-RU" sz="1200" dirty="0" smtClean="0"/>
              <a:t> </a:t>
            </a:r>
            <a:r>
              <a:rPr lang="ru-RU" sz="1200" dirty="0" err="1" smtClean="0"/>
              <a:t>Дьокуускай</a:t>
            </a:r>
            <a:r>
              <a:rPr lang="ru-RU" sz="1200" dirty="0" smtClean="0"/>
              <a:t> </a:t>
            </a:r>
            <a:r>
              <a:rPr lang="ru-RU" sz="1200" dirty="0" err="1" smtClean="0"/>
              <a:t>куоракка</a:t>
            </a:r>
            <a:r>
              <a:rPr lang="ru-RU" sz="1200" dirty="0" smtClean="0"/>
              <a:t> </a:t>
            </a:r>
            <a:r>
              <a:rPr lang="ru-RU" sz="1200" dirty="0" err="1" smtClean="0"/>
              <a:t>ханна</a:t>
            </a:r>
            <a:r>
              <a:rPr lang="ru-RU" sz="1200" dirty="0" smtClean="0"/>
              <a:t> </a:t>
            </a:r>
            <a:r>
              <a:rPr lang="ru-RU" sz="1200" dirty="0" err="1" smtClean="0"/>
              <a:t>туохха</a:t>
            </a:r>
            <a:r>
              <a:rPr lang="ru-RU" sz="1200" dirty="0" smtClean="0"/>
              <a:t> </a:t>
            </a:r>
            <a:r>
              <a:rPr lang="ru-RU" sz="1200" dirty="0" err="1" smtClean="0"/>
              <a:t>инэрбиттэрэй</a:t>
            </a:r>
            <a:r>
              <a:rPr lang="ru-RU" sz="1200" dirty="0" smtClean="0"/>
              <a:t>? (</a:t>
            </a:r>
            <a:r>
              <a:rPr lang="ru-RU" sz="1200" dirty="0" err="1" smtClean="0"/>
              <a:t>литературнай</a:t>
            </a:r>
            <a:r>
              <a:rPr lang="ru-RU" sz="1200" dirty="0" smtClean="0"/>
              <a:t> </a:t>
            </a:r>
            <a:r>
              <a:rPr lang="ru-RU" sz="1200" dirty="0" err="1" smtClean="0"/>
              <a:t>музейга</a:t>
            </a:r>
            <a:r>
              <a:rPr lang="ru-RU" sz="1200" dirty="0" smtClean="0"/>
              <a:t>, уулусса5а, Саха </a:t>
            </a:r>
            <a:r>
              <a:rPr lang="ru-RU" sz="1200" dirty="0" err="1" smtClean="0"/>
              <a:t>театрыгар</a:t>
            </a:r>
            <a:r>
              <a:rPr lang="ru-RU" sz="1200" dirty="0" smtClean="0"/>
              <a:t>, </a:t>
            </a:r>
            <a:r>
              <a:rPr lang="ru-RU" sz="1200" dirty="0" err="1" smtClean="0"/>
              <a:t>болуоссакка</a:t>
            </a:r>
            <a:r>
              <a:rPr lang="ru-RU" sz="1200" dirty="0" smtClean="0"/>
              <a:t> памятник </a:t>
            </a:r>
            <a:r>
              <a:rPr lang="ru-RU" sz="1200" dirty="0" err="1" smtClean="0"/>
              <a:t>туруорбуттара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978838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u="sng" dirty="0" smtClean="0"/>
              <a:t>II</a:t>
            </a:r>
            <a:r>
              <a:rPr lang="ru-RU" u="sng" dirty="0" smtClean="0"/>
              <a:t> т</a:t>
            </a:r>
            <a:r>
              <a:rPr lang="sah-RU" u="sng" dirty="0" smtClean="0"/>
              <a:t>үһү</a:t>
            </a:r>
            <a:r>
              <a:rPr lang="ru-RU" u="sng" dirty="0" err="1" smtClean="0"/>
              <a:t>мэх</a:t>
            </a:r>
            <a:r>
              <a:rPr lang="ru-RU" u="sng" dirty="0" smtClean="0"/>
              <a:t>:</a:t>
            </a:r>
            <a:r>
              <a:rPr lang="ru-RU" b="1" u="sng" dirty="0" smtClean="0"/>
              <a:t> </a:t>
            </a:r>
            <a:r>
              <a:rPr lang="ru-RU" u="sng" dirty="0" smtClean="0"/>
              <a:t>П.А. </a:t>
            </a:r>
            <a:r>
              <a:rPr lang="ru-RU" u="sng" dirty="0" err="1" smtClean="0"/>
              <a:t>Ойуунускай</a:t>
            </a:r>
            <a:r>
              <a:rPr lang="ru-RU" u="sng" dirty="0" smtClean="0"/>
              <a:t> </a:t>
            </a:r>
            <a:r>
              <a:rPr lang="ru-RU" u="sng" dirty="0" err="1" smtClean="0"/>
              <a:t>айымньыларын</a:t>
            </a:r>
            <a:r>
              <a:rPr lang="ru-RU" u="sng" dirty="0" smtClean="0"/>
              <a:t> </a:t>
            </a:r>
            <a:r>
              <a:rPr lang="ru-RU" u="sng" dirty="0" err="1" smtClean="0"/>
              <a:t>төһө билэҕин?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err="1" smtClean="0"/>
              <a:t>Будулҕан тумаҥҥа, чыгдааннаах</a:t>
            </a:r>
            <a:r>
              <a:rPr lang="ru-RU" dirty="0" smtClean="0"/>
              <a:t> </a:t>
            </a:r>
            <a:r>
              <a:rPr lang="ru-RU" dirty="0" err="1" smtClean="0"/>
              <a:t>дьыбарга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Буорахпыт</a:t>
            </a:r>
            <a:r>
              <a:rPr lang="ru-RU" dirty="0" smtClean="0"/>
              <a:t> </a:t>
            </a:r>
            <a:r>
              <a:rPr lang="ru-RU" dirty="0" err="1" smtClean="0"/>
              <a:t>буруота</a:t>
            </a:r>
            <a:r>
              <a:rPr lang="ru-RU" dirty="0" smtClean="0"/>
              <a:t> </a:t>
            </a:r>
            <a:r>
              <a:rPr lang="ru-RU" dirty="0" err="1" smtClean="0"/>
              <a:t>бурҕаҥнаан оргуйар</a:t>
            </a:r>
            <a:r>
              <a:rPr lang="ru-RU" dirty="0" smtClean="0"/>
              <a:t>, (</a:t>
            </a:r>
            <a:r>
              <a:rPr lang="ru-RU" dirty="0" err="1" smtClean="0"/>
              <a:t>Тууннэри</a:t>
            </a:r>
            <a:r>
              <a:rPr lang="ru-RU" dirty="0" smtClean="0"/>
              <a:t> </a:t>
            </a:r>
            <a:r>
              <a:rPr lang="ru-RU" dirty="0" err="1" smtClean="0"/>
              <a:t>куннэри</a:t>
            </a:r>
            <a:r>
              <a:rPr lang="ru-RU" dirty="0" smtClean="0"/>
              <a:t> </a:t>
            </a:r>
            <a:r>
              <a:rPr lang="ru-RU" dirty="0" err="1" smtClean="0"/>
              <a:t>турбуеннээн</a:t>
            </a:r>
            <a:r>
              <a:rPr lang="ru-RU" dirty="0" smtClean="0"/>
              <a:t> </a:t>
            </a:r>
            <a:r>
              <a:rPr lang="ru-RU" dirty="0" err="1" smtClean="0"/>
              <a:t>ытарга</a:t>
            </a:r>
            <a:r>
              <a:rPr lang="ru-RU" dirty="0" smtClean="0"/>
              <a:t> </a:t>
            </a:r>
            <a:r>
              <a:rPr lang="ru-RU" dirty="0" err="1" smtClean="0"/>
              <a:t>Туннуктуун</a:t>
            </a:r>
            <a:r>
              <a:rPr lang="ru-RU" dirty="0" smtClean="0"/>
              <a:t> </a:t>
            </a:r>
            <a:r>
              <a:rPr lang="ru-RU" dirty="0" err="1" smtClean="0"/>
              <a:t>уелэстиин</a:t>
            </a:r>
            <a:r>
              <a:rPr lang="ru-RU" dirty="0" smtClean="0"/>
              <a:t> </a:t>
            </a:r>
            <a:r>
              <a:rPr lang="ru-RU" dirty="0" err="1" smtClean="0"/>
              <a:t>барыта</a:t>
            </a:r>
            <a:r>
              <a:rPr lang="ru-RU" dirty="0" smtClean="0"/>
              <a:t> </a:t>
            </a:r>
            <a:r>
              <a:rPr lang="ru-RU" dirty="0" err="1" smtClean="0"/>
              <a:t>доргуйар</a:t>
            </a:r>
            <a:r>
              <a:rPr lang="ru-RU" dirty="0" smtClean="0"/>
              <a:t>) </a:t>
            </a:r>
            <a:r>
              <a:rPr lang="ru-RU" u="sng" dirty="0" err="1" smtClean="0"/>
              <a:t>Еруел</a:t>
            </a:r>
            <a:r>
              <a:rPr lang="ru-RU" u="sng" dirty="0" smtClean="0"/>
              <a:t> </a:t>
            </a:r>
            <a:r>
              <a:rPr lang="ru-RU" u="sng" dirty="0" err="1" smtClean="0"/>
              <a:t>кэриэьэ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Балыксыт</a:t>
            </a:r>
            <a:r>
              <a:rPr lang="ru-RU" dirty="0" smtClean="0"/>
              <a:t> </a:t>
            </a:r>
            <a:r>
              <a:rPr lang="ru-RU" dirty="0" err="1" smtClean="0"/>
              <a:t>эрэйдээх</a:t>
            </a:r>
            <a:r>
              <a:rPr lang="ru-RU" dirty="0" smtClean="0"/>
              <a:t> баран </a:t>
            </a:r>
            <a:r>
              <a:rPr lang="ru-RU" dirty="0" err="1" smtClean="0"/>
              <a:t>иьэн</a:t>
            </a:r>
            <a:r>
              <a:rPr lang="ru-RU" dirty="0" smtClean="0"/>
              <a:t> </a:t>
            </a:r>
            <a:r>
              <a:rPr lang="ru-RU" dirty="0" err="1" smtClean="0"/>
              <a:t>субу-субу</a:t>
            </a:r>
            <a:r>
              <a:rPr lang="ru-RU" dirty="0" smtClean="0"/>
              <a:t> “ </a:t>
            </a:r>
            <a:r>
              <a:rPr lang="ru-RU" dirty="0" err="1" smtClean="0"/>
              <a:t>Оо</a:t>
            </a:r>
            <a:r>
              <a:rPr lang="ru-RU" dirty="0" smtClean="0"/>
              <a:t>, </a:t>
            </a:r>
            <a:r>
              <a:rPr lang="ru-RU" dirty="0" err="1" smtClean="0"/>
              <a:t>байанайым</a:t>
            </a:r>
            <a:r>
              <a:rPr lang="ru-RU" dirty="0" smtClean="0"/>
              <a:t>, </a:t>
            </a:r>
            <a:r>
              <a:rPr lang="ru-RU" dirty="0" err="1" smtClean="0"/>
              <a:t>оо</a:t>
            </a:r>
            <a:r>
              <a:rPr lang="ru-RU" dirty="0" smtClean="0"/>
              <a:t> </a:t>
            </a:r>
            <a:r>
              <a:rPr lang="ru-RU" dirty="0" err="1" smtClean="0"/>
              <a:t>дьолукам</a:t>
            </a:r>
            <a:r>
              <a:rPr lang="ru-RU" dirty="0" smtClean="0"/>
              <a:t>....” </a:t>
            </a:r>
            <a:r>
              <a:rPr lang="ru-RU" dirty="0" err="1" smtClean="0"/>
              <a:t>диэмэхтээтэ</a:t>
            </a:r>
            <a:r>
              <a:rPr lang="ru-RU" dirty="0" smtClean="0"/>
              <a:t>.(</a:t>
            </a:r>
            <a:r>
              <a:rPr lang="ru-RU" dirty="0" err="1" smtClean="0"/>
              <a:t>Саьыл</a:t>
            </a:r>
            <a:r>
              <a:rPr lang="ru-RU" dirty="0" smtClean="0"/>
              <a:t> </a:t>
            </a:r>
            <a:r>
              <a:rPr lang="ru-RU" dirty="0" err="1" smtClean="0"/>
              <a:t>уонна</a:t>
            </a:r>
            <a:r>
              <a:rPr lang="ru-RU" dirty="0" smtClean="0"/>
              <a:t> </a:t>
            </a:r>
            <a:r>
              <a:rPr lang="ru-RU" dirty="0" err="1" smtClean="0"/>
              <a:t>балыксыт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“.... </a:t>
            </a:r>
            <a:r>
              <a:rPr lang="ru-RU" dirty="0" err="1" smtClean="0"/>
              <a:t>Бугун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мин </a:t>
            </a:r>
            <a:r>
              <a:rPr lang="ru-RU" dirty="0" err="1" smtClean="0"/>
              <a:t>икки</a:t>
            </a:r>
            <a:r>
              <a:rPr lang="ru-RU" dirty="0" smtClean="0"/>
              <a:t> </a:t>
            </a:r>
            <a:r>
              <a:rPr lang="ru-RU" dirty="0" err="1" smtClean="0"/>
              <a:t>илиим</a:t>
            </a:r>
            <a:r>
              <a:rPr lang="ru-RU" dirty="0" smtClean="0"/>
              <a:t> </a:t>
            </a:r>
            <a:r>
              <a:rPr lang="ru-RU" dirty="0" err="1" smtClean="0"/>
              <a:t>тугу</a:t>
            </a:r>
            <a:r>
              <a:rPr lang="ru-RU" dirty="0" smtClean="0"/>
              <a:t> </a:t>
            </a:r>
            <a:r>
              <a:rPr lang="ru-RU" dirty="0" err="1" smtClean="0"/>
              <a:t>гыммыттара</a:t>
            </a:r>
            <a:r>
              <a:rPr lang="ru-RU" dirty="0" smtClean="0"/>
              <a:t> </a:t>
            </a:r>
            <a:r>
              <a:rPr lang="ru-RU" dirty="0" err="1" smtClean="0"/>
              <a:t>буолуой</a:t>
            </a:r>
            <a:r>
              <a:rPr lang="ru-RU" dirty="0" smtClean="0"/>
              <a:t>?” </a:t>
            </a:r>
            <a:r>
              <a:rPr lang="ru-RU" dirty="0" err="1" smtClean="0"/>
              <a:t>Тукаам</a:t>
            </a:r>
            <a:r>
              <a:rPr lang="ru-RU" dirty="0" smtClean="0"/>
              <a:t>! </a:t>
            </a:r>
            <a:r>
              <a:rPr lang="ru-RU" dirty="0" err="1" smtClean="0"/>
              <a:t>Ейдеех</a:t>
            </a:r>
            <a:r>
              <a:rPr lang="ru-RU" dirty="0" smtClean="0"/>
              <a:t> о5о буолла5ын </a:t>
            </a:r>
            <a:r>
              <a:rPr lang="ru-RU" dirty="0" err="1" smtClean="0"/>
              <a:t>дии</a:t>
            </a:r>
            <a:r>
              <a:rPr lang="ru-RU" dirty="0" smtClean="0"/>
              <a:t>. (</a:t>
            </a:r>
            <a:r>
              <a:rPr lang="ru-RU" dirty="0" err="1" smtClean="0"/>
              <a:t>Тирии</a:t>
            </a:r>
            <a:r>
              <a:rPr lang="ru-RU" dirty="0" smtClean="0"/>
              <a:t> </a:t>
            </a:r>
            <a:r>
              <a:rPr lang="ru-RU" dirty="0" err="1" smtClean="0"/>
              <a:t>имиппиттэрэ</a:t>
            </a:r>
            <a:r>
              <a:rPr lang="ru-RU" dirty="0" smtClean="0"/>
              <a:t> </a:t>
            </a:r>
            <a:r>
              <a:rPr lang="ru-RU" dirty="0" err="1" smtClean="0"/>
              <a:t>буолуо</a:t>
            </a:r>
            <a:r>
              <a:rPr lang="ru-RU" dirty="0" smtClean="0"/>
              <a:t>) (</a:t>
            </a:r>
            <a:r>
              <a:rPr lang="ru-RU" u="sng" dirty="0" err="1" smtClean="0"/>
              <a:t>Ейдеех</a:t>
            </a:r>
            <a:r>
              <a:rPr lang="ru-RU" u="sng" dirty="0" smtClean="0"/>
              <a:t> о5о)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“...Тураа5а </a:t>
            </a:r>
            <a:r>
              <a:rPr lang="ru-RU" dirty="0" err="1" smtClean="0"/>
              <a:t>дьуккук</a:t>
            </a:r>
            <a:r>
              <a:rPr lang="ru-RU" dirty="0" smtClean="0"/>
              <a:t> </a:t>
            </a:r>
            <a:r>
              <a:rPr lang="ru-RU" dirty="0" err="1" smtClean="0"/>
              <a:t>гына</a:t>
            </a:r>
            <a:r>
              <a:rPr lang="ru-RU" dirty="0" smtClean="0"/>
              <a:t> -</a:t>
            </a:r>
            <a:r>
              <a:rPr lang="ru-RU" dirty="0" err="1" smtClean="0"/>
              <a:t>гына</a:t>
            </a:r>
            <a:r>
              <a:rPr lang="ru-RU" dirty="0" smtClean="0"/>
              <a:t> </a:t>
            </a:r>
            <a:r>
              <a:rPr lang="ru-RU" dirty="0" err="1" smtClean="0"/>
              <a:t>тонхох</a:t>
            </a:r>
            <a:r>
              <a:rPr lang="ru-RU" dirty="0" smtClean="0"/>
              <a:t> </a:t>
            </a:r>
            <a:r>
              <a:rPr lang="ru-RU" dirty="0" err="1" smtClean="0"/>
              <a:t>гынна</a:t>
            </a:r>
            <a:r>
              <a:rPr lang="ru-RU" dirty="0" smtClean="0"/>
              <a:t>, ...</a:t>
            </a:r>
            <a:r>
              <a:rPr lang="ru-RU" dirty="0" err="1" smtClean="0"/>
              <a:t>икки</a:t>
            </a:r>
            <a:r>
              <a:rPr lang="ru-RU" dirty="0" smtClean="0"/>
              <a:t> </a:t>
            </a:r>
            <a:r>
              <a:rPr lang="ru-RU" dirty="0" err="1" smtClean="0"/>
              <a:t>кынатын</a:t>
            </a:r>
            <a:r>
              <a:rPr lang="ru-RU" dirty="0" smtClean="0"/>
              <a:t> </a:t>
            </a:r>
            <a:r>
              <a:rPr lang="ru-RU" dirty="0" err="1" smtClean="0"/>
              <a:t>далланната</a:t>
            </a:r>
            <a:r>
              <a:rPr lang="ru-RU" dirty="0" smtClean="0"/>
              <a:t>- </a:t>
            </a:r>
            <a:r>
              <a:rPr lang="ru-RU" dirty="0" err="1" smtClean="0"/>
              <a:t>далланната</a:t>
            </a:r>
            <a:r>
              <a:rPr lang="ru-RU" dirty="0" smtClean="0"/>
              <a:t>: “</a:t>
            </a:r>
            <a:r>
              <a:rPr lang="ru-RU" dirty="0" err="1" smtClean="0"/>
              <a:t>Туррр....туугун</a:t>
            </a:r>
            <a:r>
              <a:rPr lang="ru-RU" dirty="0" smtClean="0"/>
              <a:t> </a:t>
            </a:r>
            <a:r>
              <a:rPr lang="ru-RU" dirty="0" err="1" smtClean="0"/>
              <a:t>кер</a:t>
            </a:r>
            <a:r>
              <a:rPr lang="ru-RU" dirty="0" smtClean="0"/>
              <a:t>!! </a:t>
            </a:r>
            <a:r>
              <a:rPr lang="ru-RU" dirty="0" err="1" smtClean="0"/>
              <a:t>Турр</a:t>
            </a:r>
            <a:r>
              <a:rPr lang="ru-RU" dirty="0" smtClean="0"/>
              <a:t>...”,- </a:t>
            </a:r>
            <a:r>
              <a:rPr lang="ru-RU" dirty="0" err="1" smtClean="0"/>
              <a:t>диэтэ</a:t>
            </a:r>
            <a:r>
              <a:rPr lang="ru-RU" dirty="0" smtClean="0"/>
              <a:t>. (</a:t>
            </a:r>
            <a:r>
              <a:rPr lang="ru-RU" u="sng" dirty="0" err="1" smtClean="0"/>
              <a:t>Тураах</a:t>
            </a:r>
            <a:r>
              <a:rPr lang="ru-RU" u="sng" dirty="0" smtClean="0"/>
              <a:t> </a:t>
            </a:r>
            <a:r>
              <a:rPr lang="ru-RU" u="sng" dirty="0" err="1" smtClean="0"/>
              <a:t>тууьута</a:t>
            </a:r>
            <a:r>
              <a:rPr lang="ru-RU" u="sng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“</a:t>
            </a:r>
            <a:r>
              <a:rPr lang="ru-RU" dirty="0" err="1" smtClean="0"/>
              <a:t>Харана</a:t>
            </a:r>
            <a:r>
              <a:rPr lang="ru-RU" dirty="0" smtClean="0"/>
              <a:t> </a:t>
            </a:r>
            <a:r>
              <a:rPr lang="ru-RU" dirty="0" err="1" smtClean="0"/>
              <a:t>олох</a:t>
            </a:r>
            <a:r>
              <a:rPr lang="ru-RU" dirty="0" smtClean="0"/>
              <a:t> </a:t>
            </a:r>
            <a:r>
              <a:rPr lang="ru-RU" dirty="0" err="1" smtClean="0"/>
              <a:t>халбарыйарын</a:t>
            </a:r>
            <a:r>
              <a:rPr lang="ru-RU" dirty="0" smtClean="0"/>
              <a:t> </a:t>
            </a:r>
            <a:r>
              <a:rPr lang="ru-RU" dirty="0" err="1" smtClean="0"/>
              <a:t>иннигэр</a:t>
            </a:r>
            <a:r>
              <a:rPr lang="ru-RU" dirty="0" smtClean="0"/>
              <a:t> </a:t>
            </a:r>
            <a:r>
              <a:rPr lang="ru-RU" dirty="0" err="1" smtClean="0"/>
              <a:t>Ханна</a:t>
            </a:r>
            <a:r>
              <a:rPr lang="ru-RU" dirty="0" smtClean="0"/>
              <a:t> да </a:t>
            </a:r>
            <a:r>
              <a:rPr lang="ru-RU" dirty="0" err="1" smtClean="0"/>
              <a:t>бараммыт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Хара</a:t>
            </a:r>
            <a:r>
              <a:rPr lang="ru-RU" dirty="0" smtClean="0"/>
              <a:t> </a:t>
            </a:r>
            <a:r>
              <a:rPr lang="ru-RU" dirty="0" err="1" smtClean="0"/>
              <a:t>хааммыт</a:t>
            </a:r>
            <a:r>
              <a:rPr lang="ru-RU" dirty="0" smtClean="0"/>
              <a:t> </a:t>
            </a:r>
            <a:r>
              <a:rPr lang="ru-RU" dirty="0" err="1" smtClean="0"/>
              <a:t>тохторо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биир</a:t>
            </a:r>
            <a:r>
              <a:rPr lang="ru-RU" dirty="0" smtClean="0"/>
              <a:t> </a:t>
            </a:r>
            <a:r>
              <a:rPr lang="ru-RU" dirty="0" err="1" smtClean="0"/>
              <a:t>буолбаат</a:t>
            </a:r>
            <a:r>
              <a:rPr lang="ru-RU" dirty="0" smtClean="0"/>
              <a:t>?!! ( Сир </a:t>
            </a:r>
            <a:r>
              <a:rPr lang="ru-RU" dirty="0" err="1" smtClean="0"/>
              <a:t>урдэ</a:t>
            </a:r>
            <a:r>
              <a:rPr lang="ru-RU" dirty="0" smtClean="0"/>
              <a:t> </a:t>
            </a:r>
            <a:r>
              <a:rPr lang="ru-RU" dirty="0" err="1" smtClean="0"/>
              <a:t>киэн</a:t>
            </a:r>
            <a:r>
              <a:rPr lang="ru-RU" dirty="0" smtClean="0"/>
              <a:t>- </a:t>
            </a:r>
            <a:r>
              <a:rPr lang="ru-RU" dirty="0" err="1" smtClean="0"/>
              <a:t>Улэлиирбит</a:t>
            </a:r>
            <a:r>
              <a:rPr lang="ru-RU" dirty="0" smtClean="0"/>
              <a:t> курдук </a:t>
            </a:r>
            <a:r>
              <a:rPr lang="ru-RU" dirty="0" err="1" smtClean="0"/>
              <a:t>улэлиэхпит</a:t>
            </a:r>
            <a:r>
              <a:rPr lang="ru-RU" dirty="0" smtClean="0"/>
              <a:t> </a:t>
            </a:r>
            <a:r>
              <a:rPr lang="ru-RU" dirty="0" err="1" smtClean="0"/>
              <a:t>Уруннэри</a:t>
            </a:r>
            <a:r>
              <a:rPr lang="ru-RU" dirty="0" smtClean="0"/>
              <a:t> </a:t>
            </a:r>
            <a:r>
              <a:rPr lang="ru-RU" dirty="0" err="1" smtClean="0"/>
              <a:t>кытта</a:t>
            </a:r>
            <a:r>
              <a:rPr lang="ru-RU" dirty="0" smtClean="0"/>
              <a:t> </a:t>
            </a:r>
            <a:r>
              <a:rPr lang="ru-RU" dirty="0" err="1" smtClean="0"/>
              <a:t>меккуьуехпут</a:t>
            </a:r>
            <a:r>
              <a:rPr lang="ru-RU" dirty="0" smtClean="0"/>
              <a:t>...) </a:t>
            </a:r>
            <a:r>
              <a:rPr lang="ru-RU" u="sng" dirty="0" err="1" smtClean="0"/>
              <a:t>Син</a:t>
            </a:r>
            <a:r>
              <a:rPr lang="ru-RU" u="sng" dirty="0" smtClean="0"/>
              <a:t> </a:t>
            </a:r>
            <a:r>
              <a:rPr lang="ru-RU" u="sng" dirty="0" err="1" smtClean="0"/>
              <a:t>биир</a:t>
            </a:r>
            <a:r>
              <a:rPr lang="ru-RU" u="sng" dirty="0" smtClean="0"/>
              <a:t> </a:t>
            </a:r>
            <a:r>
              <a:rPr lang="ru-RU" u="sng" dirty="0" err="1" smtClean="0"/>
              <a:t>буолбаат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“</a:t>
            </a:r>
            <a:r>
              <a:rPr lang="ru-RU" dirty="0" err="1" smtClean="0"/>
              <a:t>Миэхэ</a:t>
            </a:r>
            <a:r>
              <a:rPr lang="ru-RU" dirty="0" smtClean="0"/>
              <a:t> </a:t>
            </a:r>
            <a:r>
              <a:rPr lang="ru-RU" dirty="0" err="1" smtClean="0"/>
              <a:t>биир</a:t>
            </a:r>
            <a:r>
              <a:rPr lang="ru-RU" dirty="0" smtClean="0"/>
              <a:t> </a:t>
            </a:r>
            <a:r>
              <a:rPr lang="ru-RU" dirty="0" err="1" smtClean="0"/>
              <a:t>уерэнэр</a:t>
            </a:r>
            <a:r>
              <a:rPr lang="ru-RU" dirty="0" smtClean="0"/>
              <a:t> </a:t>
            </a:r>
            <a:r>
              <a:rPr lang="ru-RU" dirty="0" err="1" smtClean="0"/>
              <a:t>сылбын</a:t>
            </a:r>
            <a:r>
              <a:rPr lang="ru-RU" dirty="0" smtClean="0"/>
              <a:t> </a:t>
            </a:r>
            <a:r>
              <a:rPr lang="ru-RU" dirty="0" err="1" smtClean="0"/>
              <a:t>бутэрэн</a:t>
            </a:r>
            <a:r>
              <a:rPr lang="ru-RU" dirty="0" smtClean="0"/>
              <a:t> </a:t>
            </a:r>
            <a:r>
              <a:rPr lang="ru-RU" dirty="0" err="1" smtClean="0"/>
              <a:t>муччу</a:t>
            </a:r>
            <a:r>
              <a:rPr lang="ru-RU" dirty="0" smtClean="0"/>
              <a:t> </a:t>
            </a:r>
            <a:r>
              <a:rPr lang="ru-RU" dirty="0" err="1" smtClean="0"/>
              <a:t>туьэрим</a:t>
            </a:r>
            <a:r>
              <a:rPr lang="ru-RU" dirty="0" smtClean="0"/>
              <a:t> </a:t>
            </a:r>
            <a:r>
              <a:rPr lang="ru-RU" dirty="0" err="1" smtClean="0"/>
              <a:t>бэрт</a:t>
            </a:r>
            <a:r>
              <a:rPr lang="ru-RU" dirty="0" smtClean="0"/>
              <a:t> </a:t>
            </a:r>
            <a:r>
              <a:rPr lang="ru-RU" dirty="0" err="1" smtClean="0"/>
              <a:t>улахан</a:t>
            </a:r>
            <a:r>
              <a:rPr lang="ru-RU" dirty="0" smtClean="0"/>
              <a:t> </a:t>
            </a:r>
            <a:r>
              <a:rPr lang="ru-RU" dirty="0" err="1" smtClean="0"/>
              <a:t>наадалаах</a:t>
            </a:r>
            <a:r>
              <a:rPr lang="ru-RU" dirty="0" smtClean="0"/>
              <a:t>...........” (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уеьэ</a:t>
            </a:r>
            <a:r>
              <a:rPr lang="ru-RU" dirty="0" smtClean="0"/>
              <a:t> </a:t>
            </a:r>
            <a:r>
              <a:rPr lang="ru-RU" dirty="0" err="1" smtClean="0"/>
              <a:t>тахсарбар</a:t>
            </a:r>
            <a:r>
              <a:rPr lang="ru-RU" dirty="0" smtClean="0"/>
              <a:t> – </a:t>
            </a:r>
            <a:r>
              <a:rPr lang="ru-RU" dirty="0" err="1" smtClean="0"/>
              <a:t>биир</a:t>
            </a:r>
            <a:r>
              <a:rPr lang="ru-RU" dirty="0" smtClean="0"/>
              <a:t> </a:t>
            </a:r>
            <a:r>
              <a:rPr lang="ru-RU" dirty="0" err="1" smtClean="0"/>
              <a:t>урдук</a:t>
            </a:r>
            <a:r>
              <a:rPr lang="ru-RU" dirty="0" smtClean="0"/>
              <a:t> </a:t>
            </a:r>
            <a:r>
              <a:rPr lang="ru-RU" dirty="0" err="1" smtClean="0"/>
              <a:t>кирилиэс</a:t>
            </a:r>
            <a:r>
              <a:rPr lang="ru-RU" dirty="0" smtClean="0"/>
              <a:t>. </a:t>
            </a:r>
            <a:r>
              <a:rPr lang="ru-RU" dirty="0" err="1" smtClean="0"/>
              <a:t>Утэлээ</a:t>
            </a:r>
            <a:r>
              <a:rPr lang="ru-RU" dirty="0" smtClean="0"/>
              <a:t>, </a:t>
            </a:r>
            <a:r>
              <a:rPr lang="ru-RU" dirty="0" err="1" smtClean="0"/>
              <a:t>эбэккэм</a:t>
            </a:r>
            <a:r>
              <a:rPr lang="ru-RU" dirty="0" smtClean="0"/>
              <a:t> </a:t>
            </a:r>
            <a:r>
              <a:rPr lang="ru-RU" dirty="0" err="1" smtClean="0"/>
              <a:t>утэлээ</a:t>
            </a:r>
            <a:r>
              <a:rPr lang="ru-RU" dirty="0" smtClean="0"/>
              <a:t>! Утуе5ун телуе5ум..) </a:t>
            </a:r>
            <a:r>
              <a:rPr lang="ru-RU" u="sng" dirty="0" smtClean="0"/>
              <a:t>О5о </a:t>
            </a:r>
            <a:r>
              <a:rPr lang="ru-RU" u="sng" dirty="0" err="1" smtClean="0"/>
              <a:t>куйуурдуу</a:t>
            </a:r>
            <a:r>
              <a:rPr lang="ru-RU" u="sng" dirty="0" smtClean="0"/>
              <a:t> </a:t>
            </a:r>
            <a:r>
              <a:rPr lang="ru-RU" u="sng" dirty="0" err="1" smtClean="0"/>
              <a:t>турара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“</a:t>
            </a:r>
            <a:r>
              <a:rPr lang="ru-RU" dirty="0" err="1" smtClean="0"/>
              <a:t>Орто</a:t>
            </a:r>
            <a:r>
              <a:rPr lang="ru-RU" dirty="0" smtClean="0"/>
              <a:t> </a:t>
            </a:r>
            <a:r>
              <a:rPr lang="ru-RU" dirty="0" err="1" smtClean="0"/>
              <a:t>туруу</a:t>
            </a:r>
            <a:r>
              <a:rPr lang="ru-RU" dirty="0" smtClean="0"/>
              <a:t> дойду</a:t>
            </a:r>
          </a:p>
          <a:p>
            <a:pPr>
              <a:buNone/>
            </a:pPr>
            <a:r>
              <a:rPr lang="ru-RU" dirty="0" err="1" smtClean="0"/>
              <a:t>Отут</a:t>
            </a:r>
            <a:r>
              <a:rPr lang="ru-RU" dirty="0" smtClean="0"/>
              <a:t> </a:t>
            </a:r>
            <a:r>
              <a:rPr lang="ru-RU" dirty="0" err="1" smtClean="0"/>
              <a:t>биэс</a:t>
            </a:r>
            <a:r>
              <a:rPr lang="ru-RU" dirty="0" smtClean="0"/>
              <a:t> </a:t>
            </a:r>
            <a:r>
              <a:rPr lang="ru-RU" dirty="0" err="1" smtClean="0"/>
              <a:t>биис</a:t>
            </a:r>
            <a:r>
              <a:rPr lang="ru-RU" dirty="0" smtClean="0"/>
              <a:t> </a:t>
            </a:r>
            <a:r>
              <a:rPr lang="ru-RU" dirty="0" err="1" smtClean="0"/>
              <a:t>ууьа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Ол-бу</a:t>
            </a:r>
            <a:r>
              <a:rPr lang="ru-RU" dirty="0" smtClean="0"/>
              <a:t> </a:t>
            </a:r>
            <a:r>
              <a:rPr lang="ru-RU" dirty="0" err="1" smtClean="0"/>
              <a:t>улуус</a:t>
            </a:r>
            <a:r>
              <a:rPr lang="ru-RU" dirty="0" smtClean="0"/>
              <a:t> </a:t>
            </a:r>
            <a:r>
              <a:rPr lang="ru-RU" dirty="0" err="1" smtClean="0"/>
              <a:t>диэн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Иннинэн</a:t>
            </a:r>
            <a:r>
              <a:rPr lang="ru-RU" dirty="0" smtClean="0"/>
              <a:t> </a:t>
            </a:r>
            <a:r>
              <a:rPr lang="ru-RU" dirty="0" err="1" smtClean="0"/>
              <a:t>сирэйдээххэ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Ичээн</a:t>
            </a:r>
            <a:r>
              <a:rPr lang="ru-RU" dirty="0" smtClean="0"/>
              <a:t> </a:t>
            </a:r>
            <a:r>
              <a:rPr lang="ru-RU" dirty="0" err="1" smtClean="0"/>
              <a:t>этттэээхэ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икки</a:t>
            </a:r>
            <a:r>
              <a:rPr lang="ru-RU" dirty="0" smtClean="0"/>
              <a:t> </a:t>
            </a:r>
            <a:r>
              <a:rPr lang="ru-RU" dirty="0" err="1" smtClean="0"/>
              <a:t>атахтаахха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иьиллэ</a:t>
            </a:r>
            <a:r>
              <a:rPr lang="ru-RU" dirty="0" smtClean="0"/>
              <a:t> </a:t>
            </a:r>
            <a:r>
              <a:rPr lang="ru-RU" dirty="0" err="1" smtClean="0"/>
              <a:t>илигинэ</a:t>
            </a:r>
            <a:r>
              <a:rPr lang="ru-RU" u="sng" dirty="0" smtClean="0"/>
              <a:t>.............” </a:t>
            </a:r>
            <a:r>
              <a:rPr lang="ru-RU" u="sng" dirty="0" err="1" smtClean="0"/>
              <a:t>Дьулуруйар</a:t>
            </a:r>
            <a:r>
              <a:rPr lang="ru-RU" u="sng" dirty="0" smtClean="0"/>
              <a:t> </a:t>
            </a:r>
            <a:r>
              <a:rPr lang="ru-RU" u="sng" dirty="0" err="1" smtClean="0"/>
              <a:t>Ньургун</a:t>
            </a:r>
            <a:r>
              <a:rPr lang="ru-RU" u="sng" dirty="0" smtClean="0"/>
              <a:t> </a:t>
            </a:r>
            <a:r>
              <a:rPr lang="ru-RU" u="sng" dirty="0" err="1" smtClean="0"/>
              <a:t>Боотур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“</a:t>
            </a:r>
            <a:r>
              <a:rPr lang="ru-RU" dirty="0" err="1" smtClean="0"/>
              <a:t>Оруос</a:t>
            </a:r>
            <a:r>
              <a:rPr lang="ru-RU" dirty="0" smtClean="0"/>
              <a:t> </a:t>
            </a:r>
            <a:r>
              <a:rPr lang="ru-RU" dirty="0" err="1" smtClean="0"/>
              <a:t>Баай</a:t>
            </a:r>
            <a:r>
              <a:rPr lang="ru-RU" dirty="0" smtClean="0"/>
              <a:t> </a:t>
            </a:r>
            <a:r>
              <a:rPr lang="ru-RU" dirty="0" err="1" smtClean="0"/>
              <a:t>суон</a:t>
            </a:r>
            <a:r>
              <a:rPr lang="ru-RU" dirty="0" smtClean="0"/>
              <a:t> </a:t>
            </a:r>
            <a:r>
              <a:rPr lang="ru-RU" dirty="0" err="1" smtClean="0"/>
              <a:t>буруотун</a:t>
            </a:r>
            <a:r>
              <a:rPr lang="ru-RU" dirty="0" smtClean="0"/>
              <a:t> </a:t>
            </a:r>
            <a:r>
              <a:rPr lang="ru-RU" dirty="0" err="1" smtClean="0"/>
              <a:t>Умуруорар</a:t>
            </a:r>
            <a:r>
              <a:rPr lang="ru-RU" dirty="0" smtClean="0"/>
              <a:t> </a:t>
            </a:r>
            <a:r>
              <a:rPr lang="ru-RU" dirty="0" err="1" smtClean="0"/>
              <a:t>оноьуулаахпын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Елбет</a:t>
            </a:r>
            <a:r>
              <a:rPr lang="ru-RU" dirty="0" smtClean="0"/>
              <a:t> </a:t>
            </a:r>
            <a:r>
              <a:rPr lang="ru-RU" dirty="0" err="1" smtClean="0"/>
              <a:t>ерегейун</a:t>
            </a:r>
            <a:r>
              <a:rPr lang="ru-RU" dirty="0" smtClean="0"/>
              <a:t> </a:t>
            </a:r>
            <a:r>
              <a:rPr lang="ru-RU" dirty="0" err="1" smtClean="0"/>
              <a:t>Елерер</a:t>
            </a:r>
            <a:r>
              <a:rPr lang="ru-RU" dirty="0" smtClean="0"/>
              <a:t> </a:t>
            </a:r>
            <a:r>
              <a:rPr lang="ru-RU" dirty="0" err="1" smtClean="0"/>
              <a:t>урдук</a:t>
            </a:r>
            <a:r>
              <a:rPr lang="ru-RU" dirty="0" smtClean="0"/>
              <a:t> </a:t>
            </a:r>
            <a:r>
              <a:rPr lang="ru-RU" dirty="0" err="1" smtClean="0"/>
              <a:t>ыйаахтаахпын</a:t>
            </a:r>
            <a:r>
              <a:rPr lang="ru-RU" dirty="0" smtClean="0"/>
              <a:t>, ................</a:t>
            </a:r>
          </a:p>
          <a:p>
            <a:pPr>
              <a:buNone/>
            </a:pPr>
            <a:r>
              <a:rPr lang="ru-RU" dirty="0" smtClean="0"/>
              <a:t>( Мин </a:t>
            </a:r>
            <a:r>
              <a:rPr lang="ru-RU" dirty="0" err="1" smtClean="0"/>
              <a:t>уескуур</a:t>
            </a:r>
            <a:r>
              <a:rPr lang="ru-RU" dirty="0" smtClean="0"/>
              <a:t> </a:t>
            </a:r>
            <a:r>
              <a:rPr lang="ru-RU" dirty="0" err="1" smtClean="0"/>
              <a:t>уйэ</a:t>
            </a:r>
            <a:r>
              <a:rPr lang="ru-RU" dirty="0" smtClean="0"/>
              <a:t> </a:t>
            </a:r>
            <a:r>
              <a:rPr lang="ru-RU" dirty="0" err="1" smtClean="0"/>
              <a:t>кынатабын</a:t>
            </a:r>
            <a:r>
              <a:rPr lang="ru-RU" dirty="0" smtClean="0"/>
              <a:t>, Мин </a:t>
            </a:r>
            <a:r>
              <a:rPr lang="ru-RU" dirty="0" err="1" smtClean="0"/>
              <a:t>тимир</a:t>
            </a:r>
            <a:r>
              <a:rPr lang="ru-RU" dirty="0" smtClean="0"/>
              <a:t> </a:t>
            </a:r>
            <a:r>
              <a:rPr lang="ru-RU" dirty="0" err="1" smtClean="0"/>
              <a:t>уйэ</a:t>
            </a:r>
            <a:r>
              <a:rPr lang="ru-RU" dirty="0" smtClean="0"/>
              <a:t> </a:t>
            </a:r>
            <a:r>
              <a:rPr lang="ru-RU" dirty="0" err="1" smtClean="0"/>
              <a:t>хахайабын</a:t>
            </a:r>
            <a:r>
              <a:rPr lang="ru-RU" u="sng" dirty="0" smtClean="0"/>
              <a:t>) ” </a:t>
            </a:r>
            <a:r>
              <a:rPr lang="ru-RU" u="sng" dirty="0" err="1" smtClean="0"/>
              <a:t>Кыьыл</a:t>
            </a:r>
            <a:r>
              <a:rPr lang="ru-RU" u="sng" dirty="0" smtClean="0"/>
              <a:t> </a:t>
            </a:r>
            <a:r>
              <a:rPr lang="ru-RU" u="sng" dirty="0" err="1" smtClean="0"/>
              <a:t>Ойуун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“</a:t>
            </a:r>
            <a:r>
              <a:rPr lang="ru-RU" dirty="0" err="1" smtClean="0"/>
              <a:t>Дирбиэн</a:t>
            </a:r>
            <a:r>
              <a:rPr lang="ru-RU" dirty="0" smtClean="0"/>
              <a:t>- </a:t>
            </a:r>
            <a:r>
              <a:rPr lang="ru-RU" dirty="0" err="1" smtClean="0"/>
              <a:t>дарбаан</a:t>
            </a:r>
            <a:r>
              <a:rPr lang="ru-RU" dirty="0" smtClean="0"/>
              <a:t> </a:t>
            </a:r>
            <a:r>
              <a:rPr lang="ru-RU" dirty="0" err="1" smtClean="0"/>
              <a:t>куннэргэ</a:t>
            </a:r>
            <a:r>
              <a:rPr lang="ru-RU" dirty="0" smtClean="0"/>
              <a:t>, </a:t>
            </a:r>
            <a:r>
              <a:rPr lang="ru-RU" dirty="0" err="1" smtClean="0"/>
              <a:t>Дирбийэн</a:t>
            </a:r>
            <a:r>
              <a:rPr lang="ru-RU" dirty="0" smtClean="0"/>
              <a:t>- </a:t>
            </a:r>
            <a:r>
              <a:rPr lang="ru-RU" dirty="0" err="1" smtClean="0"/>
              <a:t>дарбыйан</a:t>
            </a:r>
            <a:r>
              <a:rPr lang="ru-RU" dirty="0" smtClean="0"/>
              <a:t> </a:t>
            </a:r>
            <a:r>
              <a:rPr lang="ru-RU" dirty="0" err="1" smtClean="0"/>
              <a:t>тураммыт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Кенер</a:t>
            </a:r>
            <a:r>
              <a:rPr lang="ru-RU" dirty="0" smtClean="0"/>
              <a:t> </a:t>
            </a:r>
            <a:r>
              <a:rPr lang="ru-RU" dirty="0" err="1" smtClean="0"/>
              <a:t>кенулу</a:t>
            </a:r>
            <a:r>
              <a:rPr lang="ru-RU" dirty="0" smtClean="0"/>
              <a:t> </a:t>
            </a:r>
            <a:r>
              <a:rPr lang="ru-RU" dirty="0" err="1" smtClean="0"/>
              <a:t>кердуехпут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Кемус</a:t>
            </a:r>
            <a:r>
              <a:rPr lang="ru-RU" dirty="0" smtClean="0"/>
              <a:t> </a:t>
            </a:r>
            <a:r>
              <a:rPr lang="ru-RU" dirty="0" err="1" smtClean="0"/>
              <a:t>солону</a:t>
            </a:r>
            <a:r>
              <a:rPr lang="ru-RU" dirty="0" smtClean="0"/>
              <a:t> </a:t>
            </a:r>
            <a:r>
              <a:rPr lang="ru-RU" dirty="0" err="1" smtClean="0"/>
              <a:t>кемуехпут</a:t>
            </a:r>
            <a:r>
              <a:rPr lang="ru-RU" dirty="0" smtClean="0"/>
              <a:t>...” ) </a:t>
            </a:r>
            <a:r>
              <a:rPr lang="ru-RU" u="sng" dirty="0" err="1" smtClean="0"/>
              <a:t>Кенул</a:t>
            </a:r>
            <a:r>
              <a:rPr lang="ru-RU" u="sng" dirty="0" smtClean="0"/>
              <a:t> </a:t>
            </a:r>
            <a:r>
              <a:rPr lang="ru-RU" u="sng" dirty="0" err="1" smtClean="0"/>
              <a:t>ырыата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978838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Кеппут</a:t>
            </a:r>
            <a:r>
              <a:rPr lang="ru-RU" dirty="0" smtClean="0"/>
              <a:t> тылы </a:t>
            </a:r>
            <a:r>
              <a:rPr lang="ru-RU" dirty="0" err="1" smtClean="0"/>
              <a:t>ситэр</a:t>
            </a:r>
            <a:r>
              <a:rPr lang="ru-RU" dirty="0" smtClean="0"/>
              <a:t>. “.................</a:t>
            </a:r>
            <a:r>
              <a:rPr lang="ru-RU" dirty="0" err="1" smtClean="0"/>
              <a:t>урэх</a:t>
            </a:r>
            <a:r>
              <a:rPr lang="ru-RU" dirty="0" smtClean="0"/>
              <a:t> </a:t>
            </a:r>
            <a:r>
              <a:rPr lang="ru-RU" dirty="0" err="1" smtClean="0"/>
              <a:t>урдугэр</a:t>
            </a:r>
            <a:endParaRPr lang="ru-RU" dirty="0" smtClean="0"/>
          </a:p>
          <a:p>
            <a:r>
              <a:rPr lang="ru-RU" dirty="0" err="1" smtClean="0"/>
              <a:t>Таалар</a:t>
            </a:r>
            <a:r>
              <a:rPr lang="ru-RU" dirty="0" smtClean="0"/>
              <a:t> </a:t>
            </a:r>
            <a:r>
              <a:rPr lang="ru-RU" dirty="0" err="1" smtClean="0"/>
              <a:t>хонуу</a:t>
            </a:r>
            <a:r>
              <a:rPr lang="ru-RU" dirty="0" smtClean="0"/>
              <a:t> </a:t>
            </a:r>
            <a:r>
              <a:rPr lang="ru-RU" dirty="0" err="1" smtClean="0"/>
              <a:t>туеьугэр</a:t>
            </a:r>
            <a:endParaRPr lang="ru-RU" dirty="0" smtClean="0"/>
          </a:p>
          <a:p>
            <a:r>
              <a:rPr lang="ru-RU" dirty="0" err="1" smtClean="0"/>
              <a:t>Таптал</a:t>
            </a:r>
            <a:r>
              <a:rPr lang="ru-RU" dirty="0" smtClean="0"/>
              <a:t> </a:t>
            </a:r>
            <a:r>
              <a:rPr lang="ru-RU" dirty="0" err="1" smtClean="0"/>
              <a:t>уотун</a:t>
            </a:r>
            <a:r>
              <a:rPr lang="ru-RU" dirty="0" smtClean="0"/>
              <a:t> </a:t>
            </a:r>
            <a:r>
              <a:rPr lang="ru-RU" dirty="0" err="1" smtClean="0"/>
              <a:t>куллэрэ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Тардыы</a:t>
            </a:r>
            <a:r>
              <a:rPr lang="ru-RU" dirty="0" smtClean="0"/>
              <a:t> талах </a:t>
            </a:r>
            <a:r>
              <a:rPr lang="ru-RU" dirty="0" err="1" smtClean="0"/>
              <a:t>уунэрэ</a:t>
            </a:r>
            <a:r>
              <a:rPr lang="ru-RU" dirty="0" smtClean="0"/>
              <a:t>”. (</a:t>
            </a:r>
            <a:r>
              <a:rPr lang="ru-RU" dirty="0" err="1" smtClean="0"/>
              <a:t>Таатта</a:t>
            </a:r>
            <a:r>
              <a:rPr lang="ru-RU" dirty="0" smtClean="0"/>
              <a:t>) “</a:t>
            </a:r>
            <a:r>
              <a:rPr lang="ru-RU" dirty="0" err="1" smtClean="0"/>
              <a:t>Таатта</a:t>
            </a:r>
            <a:r>
              <a:rPr lang="ru-RU" dirty="0" smtClean="0"/>
              <a:t> </a:t>
            </a:r>
            <a:r>
              <a:rPr lang="ru-RU" dirty="0" err="1" smtClean="0"/>
              <a:t>урэх</a:t>
            </a:r>
            <a:r>
              <a:rPr lang="ru-RU" dirty="0" smtClean="0"/>
              <a:t> </a:t>
            </a:r>
            <a:r>
              <a:rPr lang="ru-RU" dirty="0" err="1" smtClean="0"/>
              <a:t>урдугэр</a:t>
            </a:r>
            <a:r>
              <a:rPr lang="ru-RU" dirty="0" smtClean="0"/>
              <a:t>”</a:t>
            </a:r>
          </a:p>
          <a:p>
            <a:r>
              <a:rPr lang="ru-RU" dirty="0" smtClean="0"/>
              <a:t>“</a:t>
            </a:r>
            <a:r>
              <a:rPr lang="ru-RU" dirty="0" err="1" smtClean="0"/>
              <a:t>Тырымныыр</a:t>
            </a:r>
            <a:r>
              <a:rPr lang="ru-RU" dirty="0" smtClean="0"/>
              <a:t> чыычаа5ым,</a:t>
            </a:r>
          </a:p>
          <a:p>
            <a:r>
              <a:rPr lang="ru-RU" dirty="0" err="1" smtClean="0"/>
              <a:t>Тыкаарар</a:t>
            </a:r>
            <a:r>
              <a:rPr lang="ru-RU" dirty="0" smtClean="0"/>
              <a:t> </a:t>
            </a:r>
            <a:r>
              <a:rPr lang="ru-RU" dirty="0" err="1" smtClean="0"/>
              <a:t>далбарым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Сурэ5им </a:t>
            </a:r>
            <a:r>
              <a:rPr lang="ru-RU" dirty="0" err="1" smtClean="0"/>
              <a:t>себулуур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..................................” (Сурэ5им </a:t>
            </a:r>
            <a:r>
              <a:rPr lang="ru-RU" dirty="0" err="1" smtClean="0"/>
              <a:t>себулуур</a:t>
            </a:r>
            <a:r>
              <a:rPr lang="ru-RU" dirty="0" smtClean="0"/>
              <a:t> </a:t>
            </a:r>
            <a:r>
              <a:rPr lang="ru-RU" dirty="0" err="1" smtClean="0"/>
              <a:t>Суекуччэ</a:t>
            </a:r>
            <a:r>
              <a:rPr lang="ru-RU" dirty="0" smtClean="0"/>
              <a:t> до5орум) “</a:t>
            </a:r>
            <a:r>
              <a:rPr lang="ru-RU" u="sng" dirty="0" smtClean="0"/>
              <a:t>До5орбор Суекуччэ5э”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Айымньы</a:t>
            </a:r>
            <a:r>
              <a:rPr lang="ru-RU" dirty="0" smtClean="0"/>
              <a:t> </a:t>
            </a:r>
            <a:r>
              <a:rPr lang="ru-RU" dirty="0" err="1" smtClean="0"/>
              <a:t>аата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...</a:t>
            </a:r>
            <a:r>
              <a:rPr lang="ru-RU" dirty="0" err="1" smtClean="0"/>
              <a:t>Таатта</a:t>
            </a:r>
            <a:r>
              <a:rPr lang="ru-RU" dirty="0" smtClean="0"/>
              <a:t> </a:t>
            </a:r>
            <a:r>
              <a:rPr lang="ru-RU" dirty="0" err="1" smtClean="0"/>
              <a:t>эбэ</a:t>
            </a:r>
            <a:r>
              <a:rPr lang="ru-RU" dirty="0" smtClean="0"/>
              <a:t> </a:t>
            </a:r>
            <a:r>
              <a:rPr lang="ru-RU" dirty="0" err="1" smtClean="0"/>
              <a:t>хотун</a:t>
            </a:r>
            <a:r>
              <a:rPr lang="ru-RU" dirty="0" smtClean="0"/>
              <a:t> </a:t>
            </a:r>
            <a:r>
              <a:rPr lang="ru-RU" dirty="0" err="1" smtClean="0"/>
              <a:t>арҕаа диэки</a:t>
            </a:r>
            <a:r>
              <a:rPr lang="ru-RU" dirty="0" smtClean="0"/>
              <a:t> </a:t>
            </a:r>
            <a:r>
              <a:rPr lang="ru-RU" dirty="0" err="1" smtClean="0"/>
              <a:t>өттүгэр, </a:t>
            </a:r>
            <a:r>
              <a:rPr lang="ru-RU" dirty="0" smtClean="0"/>
              <a:t>...</a:t>
            </a:r>
            <a:r>
              <a:rPr lang="ru-RU" dirty="0" err="1" smtClean="0"/>
              <a:t>Майы</a:t>
            </a:r>
            <a:r>
              <a:rPr lang="ru-RU" dirty="0" smtClean="0"/>
              <a:t> </a:t>
            </a:r>
            <a:r>
              <a:rPr lang="ru-RU" dirty="0" err="1" smtClean="0"/>
              <a:t>Баалы</a:t>
            </a:r>
            <a:r>
              <a:rPr lang="ru-RU" dirty="0" smtClean="0"/>
              <a:t>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ааттаах</a:t>
            </a:r>
            <a:r>
              <a:rPr lang="ru-RU" dirty="0" smtClean="0"/>
              <a:t> </a:t>
            </a:r>
            <a:r>
              <a:rPr lang="ru-RU" dirty="0" err="1" smtClean="0"/>
              <a:t>күөл үрдүгэр, араҕас чыычаах</a:t>
            </a:r>
            <a:r>
              <a:rPr lang="ru-RU" dirty="0" smtClean="0"/>
              <a:t> </a:t>
            </a:r>
            <a:r>
              <a:rPr lang="ru-RU" dirty="0" err="1" smtClean="0"/>
              <a:t>уйата</a:t>
            </a:r>
            <a:r>
              <a:rPr lang="ru-RU" dirty="0" smtClean="0"/>
              <a:t> от </a:t>
            </a:r>
            <a:r>
              <a:rPr lang="ru-RU" dirty="0" err="1" smtClean="0"/>
              <a:t>күөх далбардаах</a:t>
            </a:r>
            <a:r>
              <a:rPr lang="ru-RU" dirty="0" smtClean="0"/>
              <a:t> </a:t>
            </a:r>
            <a:r>
              <a:rPr lang="ru-RU" dirty="0" err="1" smtClean="0"/>
              <a:t>кырдалыгар.......олорбута</a:t>
            </a:r>
            <a:r>
              <a:rPr lang="ru-RU" dirty="0" smtClean="0"/>
              <a:t> </a:t>
            </a:r>
            <a:r>
              <a:rPr lang="ru-RU" dirty="0" err="1" smtClean="0"/>
              <a:t>эбитэ</a:t>
            </a:r>
            <a:r>
              <a:rPr lang="ru-RU" dirty="0" smtClean="0"/>
              <a:t> </a:t>
            </a:r>
            <a:r>
              <a:rPr lang="ru-RU" dirty="0" err="1" smtClean="0"/>
              <a:t>үһү</a:t>
            </a:r>
            <a:r>
              <a:rPr lang="ru-RU" dirty="0" smtClean="0"/>
              <a:t>. (</a:t>
            </a:r>
            <a:r>
              <a:rPr lang="ru-RU" dirty="0" err="1" smtClean="0"/>
              <a:t>Улуу</a:t>
            </a:r>
            <a:r>
              <a:rPr lang="ru-RU" dirty="0" smtClean="0"/>
              <a:t> </a:t>
            </a:r>
            <a:r>
              <a:rPr lang="ru-RU" dirty="0" err="1" smtClean="0"/>
              <a:t>Куданса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14290"/>
            <a:ext cx="978838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III</a:t>
            </a:r>
            <a:r>
              <a:rPr lang="ru-RU" u="sng" dirty="0" smtClean="0"/>
              <a:t> </a:t>
            </a:r>
            <a:r>
              <a:rPr lang="ru-RU" u="sng" dirty="0" err="1" smtClean="0"/>
              <a:t>түһүмэх </a:t>
            </a:r>
            <a:r>
              <a:rPr lang="ru-RU" u="sng" dirty="0" smtClean="0"/>
              <a:t>5-8 </a:t>
            </a:r>
            <a:r>
              <a:rPr lang="ru-RU" u="sng" dirty="0" err="1" smtClean="0"/>
              <a:t>кылаастарга</a:t>
            </a:r>
            <a:r>
              <a:rPr lang="ru-RU" u="sng" dirty="0" smtClean="0"/>
              <a:t>:</a:t>
            </a:r>
            <a:br>
              <a:rPr lang="ru-RU" u="sng" dirty="0" smtClean="0"/>
            </a:br>
            <a:r>
              <a:rPr lang="ru-RU" u="sng" dirty="0" smtClean="0"/>
              <a:t> </a:t>
            </a:r>
            <a:r>
              <a:rPr lang="ru-RU" u="sng" dirty="0" err="1" smtClean="0"/>
              <a:t>Толкуйдаа</a:t>
            </a:r>
            <a:r>
              <a:rPr lang="ru-RU" u="sng" dirty="0" smtClean="0"/>
              <a:t>, ай, </a:t>
            </a:r>
            <a:r>
              <a:rPr lang="ru-RU" u="sng" dirty="0" err="1" smtClean="0"/>
              <a:t>онор</a:t>
            </a:r>
            <a:r>
              <a:rPr lang="ru-RU" u="sng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Бэриллэр</a:t>
            </a:r>
            <a:r>
              <a:rPr lang="ru-RU" dirty="0" smtClean="0"/>
              <a:t> </a:t>
            </a:r>
            <a:r>
              <a:rPr lang="ru-RU" dirty="0" err="1" smtClean="0"/>
              <a:t>матырыйаал</a:t>
            </a:r>
            <a:r>
              <a:rPr lang="ru-RU" dirty="0" smtClean="0"/>
              <a:t>: </a:t>
            </a:r>
            <a:r>
              <a:rPr lang="ru-RU" dirty="0" err="1" smtClean="0"/>
              <a:t>собо</a:t>
            </a:r>
            <a:r>
              <a:rPr lang="ru-RU" dirty="0" smtClean="0"/>
              <a:t>, </a:t>
            </a:r>
            <a:r>
              <a:rPr lang="ru-RU" dirty="0" err="1" smtClean="0"/>
              <a:t>мунду</a:t>
            </a:r>
            <a:r>
              <a:rPr lang="ru-RU" dirty="0" smtClean="0"/>
              <a:t> кумаа5ыттан </a:t>
            </a:r>
            <a:r>
              <a:rPr lang="ru-RU" dirty="0" err="1" smtClean="0"/>
              <a:t>кырыллыбыт</a:t>
            </a:r>
            <a:r>
              <a:rPr lang="ru-RU" dirty="0" smtClean="0"/>
              <a:t> </a:t>
            </a:r>
            <a:r>
              <a:rPr lang="ru-RU" dirty="0" err="1" smtClean="0"/>
              <a:t>ойуулара</a:t>
            </a:r>
            <a:r>
              <a:rPr lang="ru-RU" dirty="0" smtClean="0"/>
              <a:t>, </a:t>
            </a:r>
            <a:r>
              <a:rPr lang="ru-RU" dirty="0" err="1" smtClean="0"/>
              <a:t>куйуур</a:t>
            </a:r>
            <a:r>
              <a:rPr lang="ru-RU" dirty="0" smtClean="0"/>
              <a:t>, </a:t>
            </a:r>
            <a:r>
              <a:rPr lang="ru-RU" dirty="0" err="1" smtClean="0"/>
              <a:t>манкы</a:t>
            </a:r>
            <a:r>
              <a:rPr lang="ru-RU" dirty="0" smtClean="0"/>
              <a:t> </a:t>
            </a:r>
            <a:r>
              <a:rPr lang="ru-RU" dirty="0" err="1" smtClean="0"/>
              <a:t>деталлара</a:t>
            </a:r>
            <a:r>
              <a:rPr lang="ru-RU" dirty="0" smtClean="0"/>
              <a:t>.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деталлары</a:t>
            </a:r>
            <a:r>
              <a:rPr lang="ru-RU" dirty="0" smtClean="0"/>
              <a:t> </a:t>
            </a:r>
            <a:r>
              <a:rPr lang="ru-RU" dirty="0" err="1" smtClean="0"/>
              <a:t>туһанан, килиэйдээн</a:t>
            </a:r>
            <a:r>
              <a:rPr lang="ru-RU" dirty="0" smtClean="0"/>
              <a:t>, </a:t>
            </a:r>
            <a:r>
              <a:rPr lang="ru-RU" dirty="0" err="1" smtClean="0"/>
              <a:t>хартыына</a:t>
            </a:r>
            <a:r>
              <a:rPr lang="ru-RU" dirty="0" smtClean="0"/>
              <a:t> </a:t>
            </a:r>
            <a:r>
              <a:rPr lang="ru-RU" dirty="0" err="1" smtClean="0"/>
              <a:t>онорон</a:t>
            </a:r>
            <a:r>
              <a:rPr lang="ru-RU" dirty="0" smtClean="0"/>
              <a:t> </a:t>
            </a:r>
            <a:r>
              <a:rPr lang="ru-RU" dirty="0" err="1" smtClean="0"/>
              <a:t>таьаарыы</a:t>
            </a:r>
            <a:r>
              <a:rPr lang="ru-RU" dirty="0" smtClean="0"/>
              <a:t>. </a:t>
            </a:r>
            <a:r>
              <a:rPr lang="ru-RU" dirty="0" err="1" smtClean="0"/>
              <a:t>Харандааһынан ситэрэн</a:t>
            </a:r>
            <a:r>
              <a:rPr lang="ru-RU" dirty="0" smtClean="0"/>
              <a:t> </a:t>
            </a:r>
            <a:r>
              <a:rPr lang="ru-RU" dirty="0" err="1" smtClean="0"/>
              <a:t>уруьуйдааһын.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хартыына</a:t>
            </a:r>
            <a:r>
              <a:rPr lang="ru-RU" dirty="0" smtClean="0"/>
              <a:t> П.А. </a:t>
            </a:r>
            <a:r>
              <a:rPr lang="ru-RU" dirty="0" err="1" smtClean="0"/>
              <a:t>Ойуунускай</a:t>
            </a:r>
            <a:r>
              <a:rPr lang="ru-RU" dirty="0" smtClean="0"/>
              <a:t> оло5ор </a:t>
            </a:r>
            <a:r>
              <a:rPr lang="ru-RU" dirty="0" err="1" smtClean="0"/>
              <a:t>суолтатын</a:t>
            </a:r>
            <a:r>
              <a:rPr lang="ru-RU" dirty="0" smtClean="0"/>
              <a:t>, </a:t>
            </a:r>
            <a:r>
              <a:rPr lang="ru-RU" dirty="0" err="1" smtClean="0"/>
              <a:t>сыһыанын быьаарыы</a:t>
            </a:r>
            <a:r>
              <a:rPr lang="ru-RU" dirty="0" smtClean="0"/>
              <a:t>. (Ого </a:t>
            </a:r>
            <a:r>
              <a:rPr lang="ru-RU" dirty="0" err="1" smtClean="0"/>
              <a:t>куйуурдуу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 </a:t>
            </a:r>
            <a:r>
              <a:rPr lang="ru-RU" dirty="0" err="1" smtClean="0"/>
              <a:t>хартыыната</a:t>
            </a:r>
            <a:r>
              <a:rPr lang="ru-RU" dirty="0" smtClean="0"/>
              <a:t> </a:t>
            </a:r>
            <a:r>
              <a:rPr lang="ru-RU" dirty="0" err="1" smtClean="0"/>
              <a:t>оноһуллан тахсыахтаах</a:t>
            </a:r>
            <a:r>
              <a:rPr lang="ru-RU" dirty="0" smtClean="0"/>
              <a:t>. </a:t>
            </a:r>
            <a:r>
              <a:rPr lang="ru-RU" dirty="0" err="1" smtClean="0"/>
              <a:t>Куйуур</a:t>
            </a:r>
            <a:r>
              <a:rPr lang="ru-RU" dirty="0" smtClean="0"/>
              <a:t> </a:t>
            </a:r>
            <a:r>
              <a:rPr lang="ru-RU" dirty="0" err="1" smtClean="0"/>
              <a:t>маҥкытын сөпкө кэтэрдэн</a:t>
            </a:r>
            <a:r>
              <a:rPr lang="ru-RU" dirty="0" smtClean="0"/>
              <a:t>, </a:t>
            </a:r>
            <a:r>
              <a:rPr lang="ru-RU" dirty="0" err="1" smtClean="0"/>
              <a:t>сөпкө сыьыарыы</a:t>
            </a:r>
            <a:r>
              <a:rPr lang="ru-RU" dirty="0" smtClean="0"/>
              <a:t> </a:t>
            </a:r>
            <a:r>
              <a:rPr lang="ru-RU" dirty="0" err="1" smtClean="0"/>
              <a:t>ирдэниллэр</a:t>
            </a:r>
            <a:r>
              <a:rPr lang="ru-RU" dirty="0" smtClean="0"/>
              <a:t>.)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9-11 </a:t>
            </a:r>
            <a:r>
              <a:rPr lang="ru-RU" dirty="0" err="1" smtClean="0">
                <a:solidFill>
                  <a:srgbClr val="C00000"/>
                </a:solidFill>
              </a:rPr>
              <a:t>кылаас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оголоругар</a:t>
            </a:r>
            <a:r>
              <a:rPr lang="ru-RU" dirty="0" smtClean="0">
                <a:solidFill>
                  <a:srgbClr val="C00000"/>
                </a:solidFill>
              </a:rPr>
              <a:t>: </a:t>
            </a:r>
            <a:r>
              <a:rPr lang="ru-RU" dirty="0" err="1" smtClean="0">
                <a:solidFill>
                  <a:srgbClr val="C00000"/>
                </a:solidFill>
              </a:rPr>
              <a:t>Толкуйдаа</a:t>
            </a:r>
            <a:r>
              <a:rPr lang="ru-RU" dirty="0" smtClean="0">
                <a:solidFill>
                  <a:srgbClr val="C00000"/>
                </a:solidFill>
              </a:rPr>
              <a:t>, ай </a:t>
            </a:r>
            <a:r>
              <a:rPr lang="ru-RU" dirty="0" err="1" smtClean="0">
                <a:solidFill>
                  <a:srgbClr val="C00000"/>
                </a:solidFill>
              </a:rPr>
              <a:t>суруй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/>
              <a:t>Бэриллибит</a:t>
            </a:r>
            <a:r>
              <a:rPr lang="ru-RU" dirty="0" smtClean="0"/>
              <a:t> </a:t>
            </a:r>
            <a:r>
              <a:rPr lang="ru-RU" dirty="0" err="1" smtClean="0"/>
              <a:t>тыллары</a:t>
            </a:r>
            <a:r>
              <a:rPr lang="ru-RU" dirty="0" smtClean="0"/>
              <a:t> </a:t>
            </a:r>
            <a:r>
              <a:rPr lang="ru-RU" dirty="0" err="1" smtClean="0"/>
              <a:t>туһанан салгыы</a:t>
            </a:r>
            <a:r>
              <a:rPr lang="ru-RU" dirty="0" smtClean="0"/>
              <a:t> </a:t>
            </a:r>
            <a:r>
              <a:rPr lang="ru-RU" dirty="0" err="1" smtClean="0"/>
              <a:t>көҥүл темаҕа хоһоонно </a:t>
            </a:r>
            <a:r>
              <a:rPr lang="ru-RU" dirty="0" smtClean="0"/>
              <a:t>ай.</a:t>
            </a:r>
          </a:p>
          <a:p>
            <a:pPr>
              <a:buNone/>
            </a:pPr>
            <a:r>
              <a:rPr lang="ru-RU" dirty="0" smtClean="0"/>
              <a:t>“</a:t>
            </a:r>
            <a:r>
              <a:rPr lang="ru-RU" dirty="0" err="1" smtClean="0"/>
              <a:t>Таатта</a:t>
            </a:r>
            <a:r>
              <a:rPr lang="ru-RU" dirty="0" smtClean="0"/>
              <a:t> </a:t>
            </a:r>
            <a:r>
              <a:rPr lang="ru-RU" dirty="0" err="1" smtClean="0"/>
              <a:t>үрэх үрдүгэр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Таалар</a:t>
            </a:r>
            <a:r>
              <a:rPr lang="ru-RU" dirty="0" smtClean="0"/>
              <a:t> </a:t>
            </a:r>
            <a:r>
              <a:rPr lang="ru-RU" dirty="0" err="1" smtClean="0"/>
              <a:t>хонуу</a:t>
            </a:r>
            <a:r>
              <a:rPr lang="ru-RU" dirty="0" smtClean="0"/>
              <a:t> </a:t>
            </a:r>
            <a:r>
              <a:rPr lang="ru-RU" dirty="0" err="1" smtClean="0"/>
              <a:t>түөһүгэр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Таптал</a:t>
            </a:r>
            <a:r>
              <a:rPr lang="ru-RU" dirty="0" smtClean="0"/>
              <a:t> </a:t>
            </a:r>
            <a:r>
              <a:rPr lang="ru-RU" dirty="0" err="1" smtClean="0"/>
              <a:t>уотун</a:t>
            </a:r>
            <a:r>
              <a:rPr lang="ru-RU" dirty="0" smtClean="0"/>
              <a:t> </a:t>
            </a:r>
            <a:r>
              <a:rPr lang="ru-RU" dirty="0" err="1" smtClean="0"/>
              <a:t>күллэрэ,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Тардыы</a:t>
            </a:r>
            <a:r>
              <a:rPr lang="ru-RU" dirty="0" smtClean="0"/>
              <a:t> талах </a:t>
            </a:r>
            <a:r>
              <a:rPr lang="ru-RU" dirty="0" err="1" smtClean="0"/>
              <a:t>үүнэрэ</a:t>
            </a:r>
            <a:r>
              <a:rPr lang="ru-RU" dirty="0" smtClean="0"/>
              <a:t>.....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978838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78000">
              <a:srgbClr val="00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%20%D1%86%D0%B2%D0%B5%D1%82%D0%BE%D0%B2%20%D0%9E%D0%B9%D1%83%D0%BD%D1%81%D0%BA%D0%BE%D0%BC%D1%83%200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28802"/>
            <a:ext cx="2580270" cy="3876462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427984" y="1571612"/>
            <a:ext cx="4258816" cy="4554551"/>
          </a:xfrm>
        </p:spPr>
        <p:txBody>
          <a:bodyPr>
            <a:normAutofit/>
          </a:bodyPr>
          <a:lstStyle/>
          <a:p>
            <a:endParaRPr lang="sah-RU" dirty="0" smtClean="0">
              <a:solidFill>
                <a:srgbClr val="002060"/>
              </a:solidFill>
              <a:latin typeface="Times Sakha Unicode" pitchFamily="2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ah-RU" dirty="0" smtClean="0">
                <a:solidFill>
                  <a:srgbClr val="002060"/>
                </a:solidFill>
                <a:latin typeface="Times Sakha Unicode" pitchFamily="2" charset="0"/>
              </a:rPr>
              <a:t>	</a:t>
            </a:r>
            <a:r>
              <a:rPr lang="ru-RU" sz="1800" dirty="0" smtClean="0"/>
              <a:t>Саха </a:t>
            </a:r>
            <a:r>
              <a:rPr lang="ru-RU" sz="1800" dirty="0" err="1" smtClean="0"/>
              <a:t>бырабыыталыстыбата</a:t>
            </a:r>
            <a:r>
              <a:rPr lang="ru-RU" sz="1800" dirty="0" smtClean="0"/>
              <a:t> 1966 с. </a:t>
            </a:r>
            <a:r>
              <a:rPr lang="ru-RU" sz="1800" dirty="0" smtClean="0">
                <a:hlinkClick r:id="rId3" tooltip="Ойуунускай аатынан Судаарыстыбаннай бириэмийэ"/>
              </a:rPr>
              <a:t>П. А. </a:t>
            </a:r>
            <a:r>
              <a:rPr lang="ru-RU" sz="1800" dirty="0" err="1" smtClean="0">
                <a:hlinkClick r:id="rId3" tooltip="Ойуунускай аатынан Судаарыстыбаннай бириэмийэ"/>
              </a:rPr>
              <a:t>Ойуунускай</a:t>
            </a:r>
            <a:r>
              <a:rPr lang="ru-RU" sz="1800" dirty="0" smtClean="0">
                <a:hlinkClick r:id="rId3" tooltip="Ойуунускай аатынан Судаарыстыбаннай бириэмийэ"/>
              </a:rPr>
              <a:t> </a:t>
            </a:r>
            <a:r>
              <a:rPr lang="ru-RU" sz="1800" dirty="0" err="1" smtClean="0">
                <a:hlinkClick r:id="rId3" tooltip="Ойуунускай аатынан Судаарыстыбаннай бириэмийэ"/>
              </a:rPr>
              <a:t>аатынан</a:t>
            </a:r>
            <a:r>
              <a:rPr lang="ru-RU" sz="1800" dirty="0" smtClean="0">
                <a:hlinkClick r:id="rId3" tooltip="Ойуунускай аатынан Судаарыстыбаннай бириэмийэ"/>
              </a:rPr>
              <a:t> </a:t>
            </a:r>
            <a:r>
              <a:rPr lang="ru-RU" sz="1800" dirty="0" err="1" smtClean="0">
                <a:hlinkClick r:id="rId3" tooltip="Ойуунускай аатынан Судаарыстыбаннай бириэмийэ"/>
              </a:rPr>
              <a:t>Государственнай</a:t>
            </a:r>
            <a:r>
              <a:rPr lang="ru-RU" sz="1800" dirty="0" smtClean="0">
                <a:hlinkClick r:id="rId3" tooltip="Ойуунускай аатынан Судаарыстыбаннай бириэмийэ"/>
              </a:rPr>
              <a:t> </a:t>
            </a:r>
            <a:r>
              <a:rPr lang="ru-RU" sz="1800" dirty="0" err="1" smtClean="0">
                <a:hlinkClick r:id="rId3" tooltip="Ойуунускай аатынан Судаарыстыбаннай бириэмийэ"/>
              </a:rPr>
              <a:t>бириэмийэни</a:t>
            </a:r>
            <a:r>
              <a:rPr lang="ru-RU" sz="1800" dirty="0" smtClean="0"/>
              <a:t> </a:t>
            </a:r>
            <a:r>
              <a:rPr lang="ru-RU" sz="1800" dirty="0" err="1" smtClean="0"/>
              <a:t>олохтообута</a:t>
            </a:r>
            <a:r>
              <a:rPr lang="ru-RU" sz="1800" dirty="0" smtClean="0"/>
              <a:t>. </a:t>
            </a:r>
            <a:r>
              <a:rPr lang="ru-RU" sz="1800" dirty="0" err="1" smtClean="0"/>
              <a:t>Кини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аатын</a:t>
            </a:r>
            <a:r>
              <a:rPr lang="ru-RU" sz="1800" dirty="0" smtClean="0"/>
              <a:t> </a:t>
            </a:r>
            <a:r>
              <a:rPr lang="ru-RU" sz="1800" u="sng" dirty="0" smtClean="0">
                <a:hlinkClick r:id="rId4"/>
              </a:rPr>
              <a:t>Саха </a:t>
            </a:r>
            <a:r>
              <a:rPr lang="ru-RU" sz="1800" u="sng" dirty="0" err="1" smtClean="0">
                <a:hlinkClick r:id="rId4"/>
              </a:rPr>
              <a:t>Академическай</a:t>
            </a:r>
            <a:r>
              <a:rPr lang="ru-RU" sz="1800" u="sng" dirty="0" smtClean="0">
                <a:hlinkClick r:id="rId4"/>
              </a:rPr>
              <a:t> </a:t>
            </a:r>
            <a:r>
              <a:rPr lang="ru-RU" sz="1800" u="sng" dirty="0" err="1" smtClean="0">
                <a:hlinkClick r:id="rId4"/>
              </a:rPr>
              <a:t>драматическай</a:t>
            </a:r>
            <a:r>
              <a:rPr lang="ru-RU" sz="1800" u="sng" dirty="0" smtClean="0">
                <a:hlinkClick r:id="rId4"/>
              </a:rPr>
              <a:t> театра</a:t>
            </a:r>
            <a:r>
              <a:rPr lang="ru-RU" sz="1800" dirty="0" smtClean="0"/>
              <a:t>, Литература </a:t>
            </a:r>
            <a:r>
              <a:rPr lang="ru-RU" sz="1800" dirty="0" err="1" smtClean="0"/>
              <a:t>музейа</a:t>
            </a:r>
            <a:r>
              <a:rPr lang="ru-RU" sz="1800" dirty="0" smtClean="0"/>
              <a:t> </a:t>
            </a:r>
            <a:r>
              <a:rPr lang="ru-RU" sz="1800" dirty="0" err="1" smtClean="0"/>
              <a:t>сүгэллэр</a:t>
            </a:r>
            <a:r>
              <a:rPr lang="ru-RU" sz="1800" dirty="0" smtClean="0"/>
              <a:t>. </a:t>
            </a:r>
            <a:r>
              <a:rPr lang="ru-RU" sz="1800" dirty="0" err="1" smtClean="0"/>
              <a:t>Кини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аатынан</a:t>
            </a:r>
            <a:r>
              <a:rPr lang="ru-RU" sz="1800" dirty="0" smtClean="0"/>
              <a:t> </a:t>
            </a:r>
            <a:r>
              <a:rPr lang="ru-RU" sz="1800" dirty="0" err="1" smtClean="0"/>
              <a:t>Дьокуускай</a:t>
            </a:r>
            <a:r>
              <a:rPr lang="ru-RU" sz="1800" dirty="0" smtClean="0"/>
              <a:t> </a:t>
            </a:r>
            <a:r>
              <a:rPr lang="ru-RU" sz="1800" dirty="0" err="1" smtClean="0"/>
              <a:t>киин</a:t>
            </a:r>
            <a:r>
              <a:rPr lang="ru-RU" sz="1800" dirty="0" smtClean="0"/>
              <a:t> </a:t>
            </a:r>
            <a:r>
              <a:rPr lang="ru-RU" sz="1800" dirty="0" err="1" smtClean="0"/>
              <a:t>уулуссаларыттан</a:t>
            </a:r>
            <a:r>
              <a:rPr lang="ru-RU" sz="1800" dirty="0" smtClean="0"/>
              <a:t> </a:t>
            </a:r>
            <a:r>
              <a:rPr lang="ru-RU" sz="1800" dirty="0" err="1" smtClean="0"/>
              <a:t>биирдэстэрэ</a:t>
            </a:r>
            <a:r>
              <a:rPr lang="ru-RU" sz="1800" dirty="0" smtClean="0"/>
              <a:t> </a:t>
            </a:r>
            <a:r>
              <a:rPr lang="ru-RU" sz="1800" dirty="0" err="1" smtClean="0"/>
              <a:t>ааттаммыта</a:t>
            </a:r>
            <a:r>
              <a:rPr lang="ru-RU" sz="1800" dirty="0" smtClean="0"/>
              <a:t>.</a:t>
            </a:r>
            <a:endParaRPr lang="ru-RU" sz="3300" dirty="0" smtClean="0">
              <a:solidFill>
                <a:srgbClr val="002060"/>
              </a:solidFill>
              <a:latin typeface="Times Sakha Unico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004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800" dirty="0" smtClean="0">
                <a:solidFill>
                  <a:srgbClr val="0000FF"/>
                </a:solidFill>
                <a:latin typeface="Times Sakha" pitchFamily="34" charset="0"/>
              </a:rPr>
              <a:t>П.А.Ойуунускай аатын үйэтитии</a:t>
            </a:r>
            <a:endParaRPr lang="ru-RU" sz="2800" dirty="0">
              <a:solidFill>
                <a:srgbClr val="0000FF"/>
              </a:solidFill>
              <a:latin typeface="Times Sakh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FFF00"/>
            </a:gs>
            <a:gs pos="0">
              <a:srgbClr val="FF0000"/>
            </a:gs>
            <a:gs pos="78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22960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ah-RU" b="1" dirty="0" smtClean="0">
                <a:latin typeface="Times Sakha Unicode" pitchFamily="2" charset="0"/>
              </a:rPr>
              <a:t>		</a:t>
            </a:r>
            <a:endParaRPr lang="ru-RU" dirty="0">
              <a:solidFill>
                <a:srgbClr val="002060"/>
              </a:solidFill>
              <a:latin typeface="Times Sakh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340769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sah-RU" sz="2400" dirty="0" smtClean="0">
              <a:solidFill>
                <a:srgbClr val="002060"/>
              </a:solidFill>
              <a:latin typeface="Times Sakha Unicode" pitchFamily="2" charset="0"/>
            </a:endParaRPr>
          </a:p>
          <a:p>
            <a:pPr algn="ctr">
              <a:buNone/>
            </a:pPr>
            <a:endParaRPr lang="sah-RU" sz="2400" dirty="0" smtClean="0">
              <a:solidFill>
                <a:srgbClr val="002060"/>
              </a:solidFill>
              <a:latin typeface="Times Sakha Unicode" pitchFamily="2" charset="0"/>
            </a:endParaRPr>
          </a:p>
          <a:p>
            <a:pPr algn="ctr">
              <a:buNone/>
            </a:pPr>
            <a:r>
              <a:rPr lang="sah-RU" sz="2400" dirty="0" smtClean="0">
                <a:solidFill>
                  <a:srgbClr val="002060"/>
                </a:solidFill>
                <a:latin typeface="Times Sakha Unicode" pitchFamily="2" charset="0"/>
              </a:rPr>
              <a:t>Үс саха төрүөҕэр,</a:t>
            </a:r>
          </a:p>
          <a:p>
            <a:pPr algn="ctr">
              <a:buNone/>
            </a:pPr>
            <a:r>
              <a:rPr lang="sah-RU" sz="2400" dirty="0" smtClean="0">
                <a:solidFill>
                  <a:srgbClr val="002060"/>
                </a:solidFill>
                <a:latin typeface="Times Sakha Unicode" pitchFamily="2" charset="0"/>
              </a:rPr>
              <a:t>Үөрүүлээх күнүгэр</a:t>
            </a:r>
          </a:p>
          <a:p>
            <a:pPr algn="ctr">
              <a:buNone/>
            </a:pPr>
            <a:r>
              <a:rPr lang="sah-RU" sz="2400" dirty="0" smtClean="0">
                <a:solidFill>
                  <a:srgbClr val="002060"/>
                </a:solidFill>
                <a:latin typeface="Times Sakha Unicode" pitchFamily="2" charset="0"/>
              </a:rPr>
              <a:t>Мин ырыам ылланыа,</a:t>
            </a:r>
          </a:p>
          <a:p>
            <a:pPr algn="ctr">
              <a:buNone/>
            </a:pPr>
            <a:r>
              <a:rPr lang="sah-RU" sz="2400" dirty="0" smtClean="0">
                <a:solidFill>
                  <a:srgbClr val="002060"/>
                </a:solidFill>
                <a:latin typeface="Times Sakha Unicode" pitchFamily="2" charset="0"/>
              </a:rPr>
              <a:t>Мин аатым ааттаныа...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Sakha Unicode" pitchFamily="2" charset="0"/>
              </a:rPr>
              <a:t>* * *</a:t>
            </a:r>
          </a:p>
          <a:p>
            <a:pPr algn="ctr">
              <a:buNone/>
            </a:pPr>
            <a:r>
              <a:rPr lang="sah-RU" sz="2400" dirty="0" smtClean="0">
                <a:solidFill>
                  <a:srgbClr val="002060"/>
                </a:solidFill>
                <a:latin typeface="Times Sakha Unicode" pitchFamily="2" charset="0"/>
              </a:rPr>
              <a:t>А якутский народ</a:t>
            </a:r>
          </a:p>
          <a:p>
            <a:pPr algn="ctr">
              <a:buNone/>
            </a:pPr>
            <a:r>
              <a:rPr lang="sah-RU" sz="2400" dirty="0" smtClean="0">
                <a:solidFill>
                  <a:srgbClr val="002060"/>
                </a:solidFill>
                <a:latin typeface="Times Sakha Unicode" pitchFamily="2" charset="0"/>
              </a:rPr>
              <a:t>Мою песню споет,</a:t>
            </a:r>
          </a:p>
          <a:p>
            <a:pPr algn="ctr">
              <a:buNone/>
            </a:pPr>
            <a:r>
              <a:rPr lang="sah-RU" sz="2400" dirty="0" smtClean="0">
                <a:solidFill>
                  <a:srgbClr val="002060"/>
                </a:solidFill>
                <a:latin typeface="Times Sakha Unicode" pitchFamily="2" charset="0"/>
              </a:rPr>
              <a:t>Среди ясного дня,</a:t>
            </a:r>
          </a:p>
          <a:p>
            <a:pPr algn="ctr">
              <a:buNone/>
            </a:pPr>
            <a:r>
              <a:rPr lang="sah-RU" sz="2400" dirty="0" smtClean="0">
                <a:solidFill>
                  <a:srgbClr val="002060"/>
                </a:solidFill>
                <a:latin typeface="Times Sakha Unicode" pitchFamily="2" charset="0"/>
              </a:rPr>
              <a:t>Вспоминая меня...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Интернет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http://sakhaday.ru/news/velikij-muchenik-platon-ojunskij/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https://ru.wikipedia.org/wiki/%D0%9E%D0%B9%D1%83%D0%BD%D1%81%D0%BA%D0%B8%D0%B9,_%D0%9F%D0%BB%D0%B0%D1%82%D0%BE%D0%BD_%D0%90%D0%BB%D0%B5%D0%BA%D1%81%D0%B5%D0%B5%D0%B2%D0%B8%D1%87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https://24smi.org/celebrity/79404-platon-oiunskii.html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https://sakhalitera.ru/pisateli-yakutii/osnovopolozhniki/platon-alekseevich-ojunskij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881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Платон Алексеевич Саха </a:t>
            </a:r>
            <a:r>
              <a:rPr lang="ru-RU" dirty="0" err="1" smtClean="0"/>
              <a:t>сиригэр</a:t>
            </a:r>
            <a:r>
              <a:rPr lang="ru-RU" dirty="0" smtClean="0"/>
              <a:t> </a:t>
            </a:r>
            <a:r>
              <a:rPr lang="ru-RU" dirty="0" err="1" smtClean="0"/>
              <a:t>аатырбыт</a:t>
            </a:r>
            <a:r>
              <a:rPr lang="ru-RU" dirty="0" smtClean="0"/>
              <a:t> </a:t>
            </a:r>
            <a:r>
              <a:rPr lang="ru-RU" dirty="0" err="1" smtClean="0"/>
              <a:t>олоҥхоһуттар</a:t>
            </a:r>
            <a:r>
              <a:rPr lang="ru-RU" dirty="0" smtClean="0"/>
              <a:t>, </a:t>
            </a:r>
            <a:r>
              <a:rPr lang="ru-RU" dirty="0" err="1" smtClean="0"/>
              <a:t>ырыаһыттар түөлбэлээн төрөөн-ууһаан ааспыт</a:t>
            </a:r>
            <a:r>
              <a:rPr lang="ru-RU" dirty="0" smtClean="0"/>
              <a:t> </a:t>
            </a:r>
            <a:r>
              <a:rPr lang="ru-RU" dirty="0" err="1" smtClean="0"/>
              <a:t>сирдэригэр</a:t>
            </a:r>
            <a:r>
              <a:rPr lang="ru-RU" dirty="0" smtClean="0"/>
              <a:t> – </a:t>
            </a:r>
            <a:r>
              <a:rPr lang="ru-RU" dirty="0" err="1" smtClean="0"/>
              <a:t>Тааттаҕа </a:t>
            </a:r>
            <a:r>
              <a:rPr lang="ru-RU" dirty="0" smtClean="0"/>
              <a:t> (</a:t>
            </a:r>
            <a:r>
              <a:rPr lang="ru-RU" dirty="0" err="1" smtClean="0"/>
              <a:t>уруккута</a:t>
            </a:r>
            <a:r>
              <a:rPr lang="ru-RU" dirty="0" smtClean="0"/>
              <a:t> </a:t>
            </a:r>
            <a:r>
              <a:rPr lang="ru-RU" dirty="0" err="1" smtClean="0"/>
              <a:t>Боотуруускай</a:t>
            </a:r>
            <a:r>
              <a:rPr lang="ru-RU" dirty="0" smtClean="0"/>
              <a:t> </a:t>
            </a:r>
            <a:r>
              <a:rPr lang="ru-RU" dirty="0" err="1" smtClean="0"/>
              <a:t>улууска</a:t>
            </a:r>
            <a:r>
              <a:rPr lang="ru-RU" dirty="0" smtClean="0"/>
              <a:t>) — </a:t>
            </a:r>
            <a:r>
              <a:rPr lang="ru-RU" dirty="0" err="1" smtClean="0"/>
              <a:t>уон</a:t>
            </a:r>
            <a:r>
              <a:rPr lang="ru-RU" dirty="0" smtClean="0"/>
              <a:t> </a:t>
            </a:r>
            <a:r>
              <a:rPr lang="ru-RU" dirty="0" err="1" smtClean="0"/>
              <a:t>түөрт оҕолоох </a:t>
            </a:r>
            <a:r>
              <a:rPr lang="ru-RU" dirty="0" smtClean="0"/>
              <a:t>Алексей Петрович </a:t>
            </a:r>
            <a:r>
              <a:rPr lang="ru-RU" dirty="0" err="1" smtClean="0"/>
              <a:t>уонна</a:t>
            </a:r>
            <a:r>
              <a:rPr lang="ru-RU" dirty="0" smtClean="0"/>
              <a:t> Евдокия Ивановна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дьадаҥы ыалга</a:t>
            </a:r>
            <a:r>
              <a:rPr lang="ru-RU" dirty="0" smtClean="0"/>
              <a:t> </a:t>
            </a:r>
            <a:r>
              <a:rPr lang="ru-RU" dirty="0" err="1" smtClean="0"/>
              <a:t>бастакы</a:t>
            </a:r>
            <a:r>
              <a:rPr lang="ru-RU" dirty="0" smtClean="0"/>
              <a:t> </a:t>
            </a:r>
            <a:r>
              <a:rPr lang="ru-RU" dirty="0" err="1" smtClean="0"/>
              <a:t>оҕонон төрөөбүт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Ойуунускай</a:t>
            </a:r>
            <a:r>
              <a:rPr lang="ru-RU" dirty="0" smtClean="0"/>
              <a:t> </a:t>
            </a:r>
            <a:r>
              <a:rPr lang="ru-RU" dirty="0" err="1" smtClean="0"/>
              <a:t>оҕо сааһа сүрдээх ыараханнык</a:t>
            </a:r>
            <a:r>
              <a:rPr lang="ru-RU" dirty="0" smtClean="0"/>
              <a:t>, </a:t>
            </a:r>
            <a:r>
              <a:rPr lang="ru-RU" dirty="0" err="1" smtClean="0"/>
              <a:t>кыһалҕалаахтык ааспыт</a:t>
            </a:r>
            <a:r>
              <a:rPr lang="ru-RU" dirty="0" smtClean="0"/>
              <a:t>. </a:t>
            </a:r>
            <a:r>
              <a:rPr lang="ru-RU" dirty="0" err="1" smtClean="0"/>
              <a:t>Төрөппүттэрэ тугунан</a:t>
            </a:r>
            <a:r>
              <a:rPr lang="ru-RU" dirty="0" smtClean="0"/>
              <a:t> да </a:t>
            </a:r>
            <a:r>
              <a:rPr lang="ru-RU" dirty="0" err="1" smtClean="0"/>
              <a:t>көмөлөһөр кыахтара</a:t>
            </a:r>
            <a:r>
              <a:rPr lang="ru-RU" dirty="0" smtClean="0"/>
              <a:t> </a:t>
            </a:r>
            <a:r>
              <a:rPr lang="ru-RU" dirty="0" err="1" smtClean="0"/>
              <a:t>суох</a:t>
            </a:r>
            <a:r>
              <a:rPr lang="ru-RU" dirty="0" smtClean="0"/>
              <a:t> </a:t>
            </a:r>
            <a:r>
              <a:rPr lang="ru-RU" dirty="0" err="1" smtClean="0"/>
              <a:t>буолан</a:t>
            </a:r>
            <a:r>
              <a:rPr lang="ru-RU" dirty="0" smtClean="0"/>
              <a:t>, </a:t>
            </a:r>
            <a:r>
              <a:rPr lang="ru-RU" dirty="0" err="1" smtClean="0"/>
              <a:t>олус</a:t>
            </a:r>
            <a:r>
              <a:rPr lang="ru-RU" dirty="0" smtClean="0"/>
              <a:t> </a:t>
            </a:r>
            <a:r>
              <a:rPr lang="ru-RU" dirty="0" err="1" smtClean="0"/>
              <a:t>эрэйдээхтик</a:t>
            </a:r>
            <a:r>
              <a:rPr lang="ru-RU" dirty="0" smtClean="0"/>
              <a:t> </a:t>
            </a:r>
            <a:r>
              <a:rPr lang="ru-RU" dirty="0" err="1" smtClean="0"/>
              <a:t>үөрэммит</a:t>
            </a:r>
            <a:r>
              <a:rPr lang="ru-RU" dirty="0" smtClean="0"/>
              <a:t>. </a:t>
            </a:r>
            <a:r>
              <a:rPr lang="ru-RU" dirty="0" err="1" smtClean="0"/>
              <a:t>«Ѳйүѳм суох</a:t>
            </a:r>
            <a:r>
              <a:rPr lang="ru-RU" dirty="0" smtClean="0"/>
              <a:t> </a:t>
            </a:r>
            <a:r>
              <a:rPr lang="ru-RU" dirty="0" err="1" smtClean="0"/>
              <a:t>буолан</a:t>
            </a:r>
            <a:r>
              <a:rPr lang="ru-RU" dirty="0" smtClean="0"/>
              <a:t>, </a:t>
            </a:r>
            <a:r>
              <a:rPr lang="ru-RU" dirty="0" err="1" smtClean="0"/>
              <a:t>тарынан</a:t>
            </a:r>
            <a:r>
              <a:rPr lang="ru-RU" dirty="0" smtClean="0"/>
              <a:t>, тар </a:t>
            </a:r>
            <a:r>
              <a:rPr lang="ru-RU" dirty="0" err="1" smtClean="0"/>
              <a:t>бараннаҕына</a:t>
            </a:r>
            <a:r>
              <a:rPr lang="ru-RU" dirty="0" smtClean="0"/>
              <a:t>, </a:t>
            </a:r>
            <a:r>
              <a:rPr lang="ru-RU" dirty="0" err="1" smtClean="0"/>
              <a:t>бэс</a:t>
            </a:r>
            <a:r>
              <a:rPr lang="ru-RU" dirty="0" smtClean="0"/>
              <a:t> </a:t>
            </a:r>
            <a:r>
              <a:rPr lang="ru-RU" dirty="0" err="1" smtClean="0"/>
              <a:t>үѳрэтинэн эбэтэр</a:t>
            </a:r>
            <a:r>
              <a:rPr lang="ru-RU" dirty="0" smtClean="0"/>
              <a:t> </a:t>
            </a:r>
            <a:r>
              <a:rPr lang="ru-RU" dirty="0" err="1" smtClean="0"/>
              <a:t>сааһын куйуурдаан</a:t>
            </a:r>
            <a:r>
              <a:rPr lang="ru-RU" dirty="0" smtClean="0"/>
              <a:t>, </a:t>
            </a:r>
            <a:r>
              <a:rPr lang="ru-RU" dirty="0" err="1" smtClean="0"/>
              <a:t>үксүн ыал</a:t>
            </a:r>
            <a:r>
              <a:rPr lang="ru-RU" dirty="0" smtClean="0"/>
              <a:t> </a:t>
            </a:r>
            <a:r>
              <a:rPr lang="ru-RU" dirty="0" err="1" smtClean="0"/>
              <a:t>устун</a:t>
            </a:r>
            <a:r>
              <a:rPr lang="ru-RU" dirty="0" smtClean="0"/>
              <a:t> </a:t>
            </a:r>
            <a:r>
              <a:rPr lang="ru-RU" dirty="0" err="1" smtClean="0"/>
              <a:t>остуоруйалаан</a:t>
            </a:r>
            <a:r>
              <a:rPr lang="ru-RU" dirty="0" smtClean="0"/>
              <a:t>, </a:t>
            </a:r>
            <a:r>
              <a:rPr lang="ru-RU" dirty="0" err="1" smtClean="0"/>
              <a:t>таабырыннаан</a:t>
            </a:r>
            <a:r>
              <a:rPr lang="ru-RU" dirty="0" smtClean="0"/>
              <a:t>, </a:t>
            </a:r>
            <a:r>
              <a:rPr lang="ru-RU" dirty="0" err="1" smtClean="0"/>
              <a:t>олоҥхолоон үѳрэнэрим</a:t>
            </a:r>
            <a:r>
              <a:rPr lang="ru-RU" dirty="0" smtClean="0"/>
              <a:t>» </a:t>
            </a:r>
            <a:r>
              <a:rPr lang="ru-RU" dirty="0" err="1" smtClean="0"/>
              <a:t>диэн</a:t>
            </a:r>
            <a:r>
              <a:rPr lang="ru-RU" dirty="0" smtClean="0"/>
              <a:t> </a:t>
            </a:r>
            <a:r>
              <a:rPr lang="ru-RU" dirty="0" err="1" smtClean="0"/>
              <a:t>ахтар</a:t>
            </a:r>
            <a:r>
              <a:rPr lang="ru-RU" dirty="0" smtClean="0"/>
              <a:t> </a:t>
            </a:r>
            <a:r>
              <a:rPr lang="ru-RU" dirty="0" err="1" smtClean="0"/>
              <a:t>эбит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ааспыт</a:t>
            </a:r>
            <a:r>
              <a:rPr lang="ru-RU" dirty="0" smtClean="0"/>
              <a:t> </a:t>
            </a:r>
            <a:r>
              <a:rPr lang="ru-RU" dirty="0" err="1" smtClean="0"/>
              <a:t>кыһалҕалаах оҕо сааһын туһунан кини</a:t>
            </a:r>
            <a:r>
              <a:rPr lang="ru-RU" dirty="0" smtClean="0"/>
              <a:t> </a:t>
            </a:r>
            <a:r>
              <a:rPr lang="ru-RU" dirty="0" err="1" smtClean="0"/>
              <a:t>«Оҕо куйуурдуу</a:t>
            </a:r>
            <a:r>
              <a:rPr lang="ru-RU" dirty="0" smtClean="0"/>
              <a:t> </a:t>
            </a:r>
            <a:r>
              <a:rPr lang="ru-RU" dirty="0" err="1" smtClean="0"/>
              <a:t>турара</a:t>
            </a:r>
            <a:r>
              <a:rPr lang="ru-RU" dirty="0" smtClean="0"/>
              <a:t>» </a:t>
            </a:r>
            <a:r>
              <a:rPr lang="ru-RU" dirty="0" err="1" smtClean="0"/>
              <a:t>кэпсээнигэр</a:t>
            </a:r>
            <a:r>
              <a:rPr lang="ru-RU" dirty="0" smtClean="0"/>
              <a:t> </a:t>
            </a:r>
            <a:r>
              <a:rPr lang="ru-RU" dirty="0" err="1" smtClean="0"/>
              <a:t>бэрт</a:t>
            </a:r>
            <a:r>
              <a:rPr lang="ru-RU" dirty="0" smtClean="0"/>
              <a:t> </a:t>
            </a:r>
            <a:r>
              <a:rPr lang="ru-RU" dirty="0" err="1" smtClean="0"/>
              <a:t>долгутуулаахтык</a:t>
            </a:r>
            <a:r>
              <a:rPr lang="ru-RU" dirty="0" smtClean="0"/>
              <a:t> </a:t>
            </a:r>
            <a:r>
              <a:rPr lang="ru-RU" dirty="0" err="1" smtClean="0"/>
              <a:t>суруйбута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Кыра </a:t>
            </a:r>
            <a:r>
              <a:rPr lang="ru-RU" dirty="0" err="1" smtClean="0"/>
              <a:t>эрдэҕиттэн </a:t>
            </a:r>
            <a:r>
              <a:rPr lang="ru-RU" dirty="0" smtClean="0"/>
              <a:t>Платон </a:t>
            </a:r>
            <a:r>
              <a:rPr lang="ru-RU" dirty="0" err="1" smtClean="0"/>
              <a:t>чугас</a:t>
            </a:r>
            <a:r>
              <a:rPr lang="ru-RU" dirty="0" smtClean="0"/>
              <a:t> </a:t>
            </a:r>
            <a:r>
              <a:rPr lang="ru-RU" dirty="0" err="1" smtClean="0"/>
              <a:t>ыаллыы</a:t>
            </a:r>
            <a:r>
              <a:rPr lang="ru-RU" dirty="0" smtClean="0"/>
              <a:t> </a:t>
            </a:r>
            <a:r>
              <a:rPr lang="ru-RU" dirty="0" err="1" smtClean="0"/>
              <a:t>олорор</a:t>
            </a:r>
            <a:r>
              <a:rPr lang="ru-RU" dirty="0" smtClean="0"/>
              <a:t> </a:t>
            </a:r>
            <a:r>
              <a:rPr lang="ru-RU" dirty="0" err="1" smtClean="0"/>
              <a:t>олоҥхоһутун истэн</a:t>
            </a:r>
            <a:r>
              <a:rPr lang="ru-RU" dirty="0" smtClean="0"/>
              <a:t> </a:t>
            </a:r>
            <a:r>
              <a:rPr lang="ru-RU" dirty="0" err="1" smtClean="0"/>
              <a:t>үѳрэнэн</a:t>
            </a:r>
            <a:r>
              <a:rPr lang="ru-RU" dirty="0" smtClean="0"/>
              <a:t>, 8-9 </a:t>
            </a:r>
            <a:r>
              <a:rPr lang="ru-RU" dirty="0" err="1" smtClean="0"/>
              <a:t>саастааҕар уус</a:t>
            </a:r>
            <a:r>
              <a:rPr lang="ru-RU" dirty="0" smtClean="0"/>
              <a:t> тыл </a:t>
            </a:r>
            <a:r>
              <a:rPr lang="ru-RU" dirty="0" err="1" smtClean="0"/>
              <a:t>абылаҥар ылларбыт</a:t>
            </a:r>
            <a:r>
              <a:rPr lang="ru-RU" dirty="0" smtClean="0"/>
              <a:t>, </a:t>
            </a:r>
            <a:r>
              <a:rPr lang="ru-RU" dirty="0" err="1" smtClean="0"/>
              <a:t>оҕолорго олоҥхолуур</a:t>
            </a:r>
            <a:r>
              <a:rPr lang="ru-RU" dirty="0" smtClean="0"/>
              <a:t>, </a:t>
            </a:r>
            <a:r>
              <a:rPr lang="ru-RU" dirty="0" err="1" smtClean="0"/>
              <a:t>ыллыыр</a:t>
            </a:r>
            <a:r>
              <a:rPr lang="ru-RU" dirty="0" smtClean="0"/>
              <a:t> </a:t>
            </a:r>
            <a:r>
              <a:rPr lang="ru-RU" dirty="0" err="1" smtClean="0"/>
              <a:t>идэлэммит</a:t>
            </a:r>
            <a:r>
              <a:rPr lang="ru-RU" dirty="0" smtClean="0"/>
              <a:t>. </a:t>
            </a:r>
            <a:r>
              <a:rPr lang="ru-RU" dirty="0" err="1" smtClean="0"/>
              <a:t>Дьон</a:t>
            </a:r>
            <a:r>
              <a:rPr lang="ru-RU" dirty="0" smtClean="0"/>
              <a:t> </a:t>
            </a:r>
            <a:r>
              <a:rPr lang="ru-RU" dirty="0" err="1" smtClean="0"/>
              <a:t>ортотугар</a:t>
            </a:r>
            <a:r>
              <a:rPr lang="ru-RU" dirty="0" smtClean="0"/>
              <a:t> «</a:t>
            </a:r>
            <a:r>
              <a:rPr lang="ru-RU" dirty="0" err="1" smtClean="0"/>
              <a:t>Былатыан</a:t>
            </a:r>
            <a:r>
              <a:rPr lang="ru-RU" dirty="0" smtClean="0"/>
              <a:t> </a:t>
            </a:r>
            <a:r>
              <a:rPr lang="ru-RU" dirty="0" err="1" smtClean="0"/>
              <a:t>уол</a:t>
            </a:r>
            <a:r>
              <a:rPr lang="ru-RU" dirty="0" smtClean="0"/>
              <a:t> </a:t>
            </a:r>
            <a:r>
              <a:rPr lang="ru-RU" dirty="0" err="1" smtClean="0"/>
              <a:t>уус</a:t>
            </a:r>
            <a:r>
              <a:rPr lang="ru-RU" dirty="0" smtClean="0"/>
              <a:t> </a:t>
            </a:r>
            <a:r>
              <a:rPr lang="ru-RU" dirty="0" err="1" smtClean="0"/>
              <a:t>тыллаах</a:t>
            </a:r>
            <a:r>
              <a:rPr lang="ru-RU" dirty="0" smtClean="0"/>
              <a:t>, </a:t>
            </a:r>
            <a:r>
              <a:rPr lang="ru-RU" dirty="0" err="1" smtClean="0"/>
              <a:t>үчүгэй ырыалаах-хоһоонноох» диэн</a:t>
            </a:r>
            <a:r>
              <a:rPr lang="ru-RU" dirty="0" smtClean="0"/>
              <a:t> </a:t>
            </a:r>
            <a:r>
              <a:rPr lang="ru-RU" dirty="0" err="1" smtClean="0"/>
              <a:t>ѳйдѳбүл олохсуйбут</a:t>
            </a:r>
            <a:r>
              <a:rPr lang="ru-RU" dirty="0" smtClean="0"/>
              <a:t>. </a:t>
            </a:r>
            <a:r>
              <a:rPr lang="ru-RU" dirty="0" err="1" smtClean="0"/>
              <a:t>Онуоха</a:t>
            </a:r>
            <a:r>
              <a:rPr lang="ru-RU" dirty="0" smtClean="0"/>
              <a:t> </a:t>
            </a:r>
            <a:r>
              <a:rPr lang="ru-RU" dirty="0" err="1" smtClean="0"/>
              <a:t>эбии</a:t>
            </a:r>
            <a:r>
              <a:rPr lang="ru-RU" dirty="0" smtClean="0"/>
              <a:t> </a:t>
            </a:r>
            <a:r>
              <a:rPr lang="ru-RU" dirty="0" err="1" smtClean="0"/>
              <a:t>нуучча</a:t>
            </a:r>
            <a:r>
              <a:rPr lang="ru-RU" dirty="0" smtClean="0"/>
              <a:t> </a:t>
            </a:r>
            <a:r>
              <a:rPr lang="ru-RU" dirty="0" err="1" smtClean="0"/>
              <a:t>суруйааччыларын</a:t>
            </a:r>
            <a:r>
              <a:rPr lang="ru-RU" dirty="0" smtClean="0"/>
              <a:t> </a:t>
            </a:r>
            <a:r>
              <a:rPr lang="ru-RU" dirty="0" err="1" smtClean="0"/>
              <a:t>араас</a:t>
            </a:r>
            <a:r>
              <a:rPr lang="ru-RU" dirty="0" smtClean="0"/>
              <a:t> </a:t>
            </a:r>
            <a:r>
              <a:rPr lang="ru-RU" dirty="0" err="1" smtClean="0"/>
              <a:t>айымньыларын</a:t>
            </a:r>
            <a:r>
              <a:rPr lang="ru-RU" dirty="0" smtClean="0"/>
              <a:t> </a:t>
            </a:r>
            <a:r>
              <a:rPr lang="ru-RU" dirty="0" err="1" smtClean="0"/>
              <a:t>ааҕан, бэйэтэ</a:t>
            </a:r>
            <a:r>
              <a:rPr lang="ru-RU" dirty="0" smtClean="0"/>
              <a:t> </a:t>
            </a:r>
            <a:r>
              <a:rPr lang="ru-RU" dirty="0" err="1" smtClean="0"/>
              <a:t>эбэн-сабан</a:t>
            </a:r>
            <a:r>
              <a:rPr lang="ru-RU" dirty="0" smtClean="0"/>
              <a:t> </a:t>
            </a:r>
            <a:r>
              <a:rPr lang="ru-RU" dirty="0" err="1" smtClean="0"/>
              <a:t>кэпсиирин</a:t>
            </a:r>
            <a:r>
              <a:rPr lang="ru-RU" dirty="0" smtClean="0"/>
              <a:t> </a:t>
            </a:r>
            <a:r>
              <a:rPr lang="ru-RU" dirty="0" err="1" smtClean="0"/>
              <a:t>улахан</a:t>
            </a:r>
            <a:r>
              <a:rPr lang="ru-RU" dirty="0" smtClean="0"/>
              <a:t> </a:t>
            </a:r>
            <a:r>
              <a:rPr lang="ru-RU" dirty="0" err="1" smtClean="0"/>
              <a:t>дьон</a:t>
            </a:r>
            <a:r>
              <a:rPr lang="ru-RU" dirty="0" smtClean="0"/>
              <a:t> </a:t>
            </a:r>
            <a:r>
              <a:rPr lang="ru-RU" dirty="0" err="1" smtClean="0"/>
              <a:t>сѳбүлээн истэрэ</a:t>
            </a:r>
            <a:r>
              <a:rPr lang="ru-RU" dirty="0" smtClean="0"/>
              <a:t>, </a:t>
            </a:r>
            <a:r>
              <a:rPr lang="ru-RU" dirty="0" err="1" smtClean="0"/>
              <a:t>түүнү быһа кэпсэттэрэллэрэ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5720" y="2819400"/>
            <a:ext cx="8501122" cy="353855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0" dirty="0" smtClean="0"/>
              <a:t>	Платон </a:t>
            </a:r>
            <a:r>
              <a:rPr lang="ru-RU" b="0" dirty="0" err="1" smtClean="0"/>
              <a:t>Ойуунускай</a:t>
            </a:r>
            <a:r>
              <a:rPr lang="ru-RU" b="0" dirty="0" smtClean="0"/>
              <a:t> о5о </a:t>
            </a:r>
            <a:r>
              <a:rPr lang="ru-RU" b="0" dirty="0" err="1" smtClean="0"/>
              <a:t>сааһа сүрдээх ыарахан</a:t>
            </a:r>
            <a:r>
              <a:rPr lang="ru-RU" b="0" dirty="0" smtClean="0"/>
              <a:t>, </a:t>
            </a:r>
            <a:r>
              <a:rPr lang="ru-RU" b="0" dirty="0" err="1" smtClean="0"/>
              <a:t>кыЬалҕалаах этэ</a:t>
            </a:r>
            <a:r>
              <a:rPr lang="ru-RU" b="0" dirty="0" smtClean="0"/>
              <a:t>. </a:t>
            </a:r>
            <a:r>
              <a:rPr lang="ru-RU" b="0" dirty="0" err="1" smtClean="0"/>
              <a:t>Ол</a:t>
            </a:r>
            <a:r>
              <a:rPr lang="ru-RU" b="0" dirty="0" smtClean="0"/>
              <a:t> курдук </a:t>
            </a:r>
            <a:r>
              <a:rPr lang="ru-RU" b="0" dirty="0" err="1" smtClean="0"/>
              <a:t>төрөппүттэрэ тугунан</a:t>
            </a:r>
            <a:r>
              <a:rPr lang="ru-RU" b="0" dirty="0" smtClean="0"/>
              <a:t> да </a:t>
            </a:r>
            <a:r>
              <a:rPr lang="ru-RU" b="0" dirty="0" err="1" smtClean="0"/>
              <a:t>көмөлөһөр кыахтара</a:t>
            </a:r>
            <a:r>
              <a:rPr lang="ru-RU" b="0" dirty="0" smtClean="0"/>
              <a:t> </a:t>
            </a:r>
            <a:r>
              <a:rPr lang="ru-RU" b="0" dirty="0" err="1" smtClean="0"/>
              <a:t>суох</a:t>
            </a:r>
            <a:r>
              <a:rPr lang="ru-RU" b="0" dirty="0" smtClean="0"/>
              <a:t> </a:t>
            </a:r>
            <a:r>
              <a:rPr lang="ru-RU" b="0" dirty="0" err="1" smtClean="0"/>
              <a:t>буолан</a:t>
            </a:r>
            <a:r>
              <a:rPr lang="ru-RU" b="0" dirty="0" smtClean="0"/>
              <a:t>, </a:t>
            </a:r>
            <a:r>
              <a:rPr lang="ru-RU" b="0" dirty="0" err="1" smtClean="0"/>
              <a:t>олус</a:t>
            </a:r>
            <a:r>
              <a:rPr lang="ru-RU" b="0" dirty="0" smtClean="0"/>
              <a:t> </a:t>
            </a:r>
            <a:r>
              <a:rPr lang="ru-RU" b="0" dirty="0" err="1" smtClean="0"/>
              <a:t>эрэйдээхтик</a:t>
            </a:r>
            <a:r>
              <a:rPr lang="ru-RU" b="0" dirty="0" smtClean="0"/>
              <a:t> </a:t>
            </a:r>
            <a:r>
              <a:rPr lang="ru-RU" b="0" dirty="0" err="1" smtClean="0"/>
              <a:t>үөрэммитэ</a:t>
            </a:r>
            <a:r>
              <a:rPr lang="ru-RU" b="0" dirty="0" smtClean="0"/>
              <a:t>. </a:t>
            </a:r>
            <a:r>
              <a:rPr lang="ru-RU" b="0" dirty="0" err="1" smtClean="0"/>
              <a:t>«Ѳйүѳм суох</a:t>
            </a:r>
            <a:r>
              <a:rPr lang="ru-RU" b="0" dirty="0" smtClean="0"/>
              <a:t> </a:t>
            </a:r>
            <a:r>
              <a:rPr lang="ru-RU" b="0" dirty="0" err="1" smtClean="0"/>
              <a:t>буолан</a:t>
            </a:r>
            <a:r>
              <a:rPr lang="ru-RU" b="0" dirty="0" smtClean="0"/>
              <a:t> </a:t>
            </a:r>
            <a:r>
              <a:rPr lang="ru-RU" b="0" dirty="0" err="1" smtClean="0"/>
              <a:t>тарынан</a:t>
            </a:r>
            <a:r>
              <a:rPr lang="ru-RU" b="0" dirty="0" smtClean="0"/>
              <a:t>, тар баранна5ына </a:t>
            </a:r>
            <a:r>
              <a:rPr lang="ru-RU" b="0" dirty="0" err="1" smtClean="0"/>
              <a:t>бэс</a:t>
            </a:r>
            <a:r>
              <a:rPr lang="ru-RU" b="0" dirty="0" smtClean="0"/>
              <a:t> </a:t>
            </a:r>
            <a:r>
              <a:rPr lang="ru-RU" b="0" dirty="0" err="1" smtClean="0"/>
              <a:t>үѳрэнэн эбэтэр</a:t>
            </a:r>
            <a:r>
              <a:rPr lang="ru-RU" b="0" dirty="0" smtClean="0"/>
              <a:t> </a:t>
            </a:r>
            <a:r>
              <a:rPr lang="ru-RU" b="0" dirty="0" err="1" smtClean="0"/>
              <a:t>сааһын куйуурдаан</a:t>
            </a:r>
            <a:r>
              <a:rPr lang="ru-RU" b="0" dirty="0" smtClean="0"/>
              <a:t> , </a:t>
            </a:r>
            <a:r>
              <a:rPr lang="ru-RU" b="0" dirty="0" err="1" smtClean="0"/>
              <a:t>үксүн ыал</a:t>
            </a:r>
            <a:r>
              <a:rPr lang="ru-RU" b="0" dirty="0" smtClean="0"/>
              <a:t> </a:t>
            </a:r>
            <a:r>
              <a:rPr lang="ru-RU" b="0" dirty="0" err="1" smtClean="0"/>
              <a:t>устун</a:t>
            </a:r>
            <a:r>
              <a:rPr lang="ru-RU" b="0" dirty="0" smtClean="0"/>
              <a:t> </a:t>
            </a:r>
            <a:r>
              <a:rPr lang="ru-RU" b="0" dirty="0" err="1" smtClean="0"/>
              <a:t>остуоруйалаан</a:t>
            </a:r>
            <a:r>
              <a:rPr lang="ru-RU" b="0" dirty="0" smtClean="0"/>
              <a:t>, </a:t>
            </a:r>
            <a:r>
              <a:rPr lang="ru-RU" b="0" dirty="0" err="1" smtClean="0"/>
              <a:t>таабырыннаан</a:t>
            </a:r>
            <a:r>
              <a:rPr lang="ru-RU" b="0" dirty="0" smtClean="0"/>
              <a:t>, </a:t>
            </a:r>
            <a:r>
              <a:rPr lang="ru-RU" b="0" dirty="0" err="1" smtClean="0"/>
              <a:t>олонхолоон</a:t>
            </a:r>
            <a:r>
              <a:rPr lang="ru-RU" b="0" dirty="0" smtClean="0"/>
              <a:t> </a:t>
            </a:r>
            <a:r>
              <a:rPr lang="ru-RU" b="0" dirty="0" err="1" smtClean="0"/>
              <a:t>үѳрэнэрим</a:t>
            </a:r>
            <a:r>
              <a:rPr lang="ru-RU" b="0" dirty="0" smtClean="0"/>
              <a:t>» </a:t>
            </a:r>
            <a:r>
              <a:rPr lang="ru-RU" b="0" dirty="0" err="1" smtClean="0"/>
              <a:t>диэн</a:t>
            </a:r>
            <a:r>
              <a:rPr lang="ru-RU" b="0" dirty="0" smtClean="0"/>
              <a:t> </a:t>
            </a:r>
            <a:r>
              <a:rPr lang="ru-RU" b="0" dirty="0" err="1" smtClean="0"/>
              <a:t>ахтара</a:t>
            </a:r>
            <a:r>
              <a:rPr lang="ru-RU" b="0" dirty="0" smtClean="0"/>
              <a:t>. </a:t>
            </a:r>
            <a:r>
              <a:rPr lang="ru-RU" b="0" dirty="0" err="1" smtClean="0"/>
              <a:t>Ол</a:t>
            </a:r>
            <a:r>
              <a:rPr lang="ru-RU" b="0" dirty="0" smtClean="0"/>
              <a:t> </a:t>
            </a:r>
            <a:r>
              <a:rPr lang="ru-RU" b="0" dirty="0" err="1" smtClean="0"/>
              <a:t>ааспыт</a:t>
            </a:r>
            <a:r>
              <a:rPr lang="ru-RU" b="0" dirty="0" smtClean="0"/>
              <a:t> кыЬал5алаах </a:t>
            </a:r>
            <a:r>
              <a:rPr lang="ru-RU" b="0" dirty="0" err="1" smtClean="0"/>
              <a:t>оҕо сааЬын</a:t>
            </a:r>
            <a:r>
              <a:rPr lang="ru-RU" b="0" dirty="0" smtClean="0"/>
              <a:t> </a:t>
            </a:r>
            <a:r>
              <a:rPr lang="ru-RU" b="0" dirty="0" err="1" smtClean="0"/>
              <a:t>туЬунан</a:t>
            </a:r>
            <a:r>
              <a:rPr lang="ru-RU" b="0" dirty="0" smtClean="0"/>
              <a:t> «О5о </a:t>
            </a:r>
            <a:r>
              <a:rPr lang="ru-RU" b="0" dirty="0" err="1" smtClean="0"/>
              <a:t>куйуурдуу</a:t>
            </a:r>
            <a:r>
              <a:rPr lang="ru-RU" b="0" dirty="0" smtClean="0"/>
              <a:t> </a:t>
            </a:r>
            <a:r>
              <a:rPr lang="ru-RU" b="0" dirty="0" err="1" smtClean="0"/>
              <a:t>турара</a:t>
            </a:r>
            <a:r>
              <a:rPr lang="ru-RU" b="0" dirty="0" smtClean="0"/>
              <a:t>» </a:t>
            </a:r>
            <a:r>
              <a:rPr lang="ru-RU" b="0" dirty="0" err="1" smtClean="0"/>
              <a:t>кэпсээнигэр</a:t>
            </a:r>
            <a:r>
              <a:rPr lang="ru-RU" b="0" dirty="0" smtClean="0"/>
              <a:t> </a:t>
            </a:r>
            <a:r>
              <a:rPr lang="ru-RU" b="0" dirty="0" err="1" smtClean="0"/>
              <a:t>бэрт</a:t>
            </a:r>
            <a:r>
              <a:rPr lang="ru-RU" b="0" dirty="0" smtClean="0"/>
              <a:t> </a:t>
            </a:r>
            <a:r>
              <a:rPr lang="ru-RU" b="0" dirty="0" err="1" smtClean="0"/>
              <a:t>долгутуулаахтык</a:t>
            </a:r>
            <a:r>
              <a:rPr lang="ru-RU" b="0" dirty="0" smtClean="0"/>
              <a:t> </a:t>
            </a:r>
            <a:r>
              <a:rPr lang="ru-RU" b="0" dirty="0" err="1" smtClean="0"/>
              <a:t>суруйбута</a:t>
            </a:r>
            <a:r>
              <a:rPr lang="ru-RU" b="0" dirty="0" smtClean="0"/>
              <a:t>.</a:t>
            </a:r>
          </a:p>
          <a:p>
            <a:pPr algn="just"/>
            <a:r>
              <a:rPr lang="ru-RU" b="0" dirty="0" smtClean="0"/>
              <a:t>	</a:t>
            </a:r>
            <a:r>
              <a:rPr lang="ru-RU" b="0" dirty="0" err="1" smtClean="0"/>
              <a:t>Ол</a:t>
            </a:r>
            <a:r>
              <a:rPr lang="ru-RU" b="0" dirty="0" smtClean="0"/>
              <a:t> да </a:t>
            </a:r>
            <a:r>
              <a:rPr lang="ru-RU" b="0" dirty="0" err="1" smtClean="0"/>
              <a:t>буоллар</a:t>
            </a:r>
            <a:r>
              <a:rPr lang="ru-RU" b="0" dirty="0" smtClean="0"/>
              <a:t> 14 </a:t>
            </a:r>
            <a:r>
              <a:rPr lang="ru-RU" b="0" dirty="0" err="1" smtClean="0"/>
              <a:t>сааьыгар</a:t>
            </a:r>
            <a:r>
              <a:rPr lang="ru-RU" b="0" dirty="0" smtClean="0"/>
              <a:t> </a:t>
            </a:r>
            <a:r>
              <a:rPr lang="ru-RU" b="0" dirty="0" err="1" smtClean="0"/>
              <a:t>Чычымахха</a:t>
            </a:r>
            <a:r>
              <a:rPr lang="ru-RU" b="0" dirty="0" smtClean="0"/>
              <a:t> </a:t>
            </a:r>
            <a:r>
              <a:rPr lang="ru-RU" b="0" dirty="0" err="1" smtClean="0"/>
              <a:t>аьыллыбыт</a:t>
            </a:r>
            <a:r>
              <a:rPr lang="ru-RU" b="0" dirty="0" smtClean="0"/>
              <a:t> оскола5а </a:t>
            </a:r>
            <a:r>
              <a:rPr lang="ru-RU" b="0" dirty="0" err="1" smtClean="0"/>
              <a:t>үөрэнэ киирэр</a:t>
            </a:r>
            <a:r>
              <a:rPr lang="ru-RU" b="0" dirty="0" smtClean="0"/>
              <a:t>, </a:t>
            </a:r>
            <a:r>
              <a:rPr lang="ru-RU" b="0" dirty="0" err="1" smtClean="0"/>
              <a:t>онтон</a:t>
            </a:r>
            <a:r>
              <a:rPr lang="ru-RU" b="0" dirty="0" smtClean="0"/>
              <a:t> </a:t>
            </a:r>
            <a:r>
              <a:rPr lang="ru-RU" b="0" dirty="0" err="1" smtClean="0"/>
              <a:t>бастын</a:t>
            </a:r>
            <a:r>
              <a:rPr lang="ru-RU" b="0" dirty="0" smtClean="0"/>
              <a:t> </a:t>
            </a:r>
            <a:r>
              <a:rPr lang="ru-RU" b="0" dirty="0" err="1" smtClean="0"/>
              <a:t>үөрэнээччи буолан</a:t>
            </a:r>
            <a:r>
              <a:rPr lang="ru-RU" b="0" dirty="0" smtClean="0"/>
              <a:t> </a:t>
            </a:r>
            <a:r>
              <a:rPr lang="ru-RU" b="0" dirty="0" err="1" smtClean="0"/>
              <a:t>Дьокуускайга</a:t>
            </a:r>
            <a:r>
              <a:rPr lang="ru-RU" b="0" dirty="0" smtClean="0"/>
              <a:t> 4 </a:t>
            </a:r>
            <a:r>
              <a:rPr lang="ru-RU" b="0" dirty="0" err="1" smtClean="0"/>
              <a:t>кылаастаах</a:t>
            </a:r>
            <a:r>
              <a:rPr lang="ru-RU" b="0" dirty="0" smtClean="0"/>
              <a:t> </a:t>
            </a:r>
            <a:r>
              <a:rPr lang="ru-RU" b="0" dirty="0" err="1" smtClean="0"/>
              <a:t>реальнай</a:t>
            </a:r>
            <a:r>
              <a:rPr lang="ru-RU" b="0" dirty="0" smtClean="0"/>
              <a:t> </a:t>
            </a:r>
            <a:r>
              <a:rPr lang="ru-RU" b="0" dirty="0" err="1" smtClean="0"/>
              <a:t>училищеҕа үөрэнэ барар</a:t>
            </a:r>
            <a:r>
              <a:rPr lang="ru-RU" b="0" dirty="0" smtClean="0"/>
              <a:t>, манна да </a:t>
            </a:r>
            <a:r>
              <a:rPr lang="ru-RU" b="0" dirty="0" err="1" smtClean="0"/>
              <a:t>үөрэнэр сылларыгар</a:t>
            </a:r>
            <a:r>
              <a:rPr lang="ru-RU" b="0" dirty="0" smtClean="0"/>
              <a:t> </a:t>
            </a:r>
            <a:r>
              <a:rPr lang="ru-RU" b="0" dirty="0" err="1" smtClean="0"/>
              <a:t>тиийиммэт</a:t>
            </a:r>
            <a:r>
              <a:rPr lang="ru-RU" b="0" dirty="0" smtClean="0"/>
              <a:t>, </a:t>
            </a:r>
            <a:r>
              <a:rPr lang="ru-RU" b="0" dirty="0" err="1" smtClean="0"/>
              <a:t>сорун-муҥун көрбүтэ </a:t>
            </a:r>
            <a:r>
              <a:rPr lang="ru-RU" b="0" dirty="0" smtClean="0"/>
              <a:t>1915 с. </a:t>
            </a:r>
            <a:r>
              <a:rPr lang="ru-RU" b="0" dirty="0" err="1" smtClean="0"/>
              <a:t>учительскай</a:t>
            </a:r>
            <a:r>
              <a:rPr lang="ru-RU" b="0" dirty="0" smtClean="0"/>
              <a:t> семинария5а үөрэ5ин </a:t>
            </a:r>
            <a:r>
              <a:rPr lang="ru-RU" b="0" dirty="0" err="1" smtClean="0"/>
              <a:t>салгыыр</a:t>
            </a:r>
            <a:r>
              <a:rPr lang="ru-RU" b="0" dirty="0" smtClean="0"/>
              <a:t> . </a:t>
            </a:r>
            <a:r>
              <a:rPr lang="ru-RU" b="0" dirty="0" err="1" smtClean="0"/>
              <a:t>Ити</a:t>
            </a:r>
            <a:r>
              <a:rPr lang="ru-RU" b="0" dirty="0" smtClean="0"/>
              <a:t> курдук, </a:t>
            </a:r>
            <a:r>
              <a:rPr lang="ru-RU" b="0" dirty="0" err="1" smtClean="0"/>
              <a:t>кыра</a:t>
            </a:r>
            <a:r>
              <a:rPr lang="ru-RU" b="0" dirty="0" smtClean="0"/>
              <a:t> </a:t>
            </a:r>
            <a:r>
              <a:rPr lang="ru-RU" b="0" dirty="0" err="1" smtClean="0"/>
              <a:t>сааьыттан</a:t>
            </a:r>
            <a:r>
              <a:rPr lang="ru-RU" b="0" dirty="0" smtClean="0"/>
              <a:t> </a:t>
            </a:r>
            <a:r>
              <a:rPr lang="ru-RU" b="0" dirty="0" err="1" smtClean="0"/>
              <a:t>үөрэххэ-билиигэ тардыьыыта</a:t>
            </a:r>
            <a:r>
              <a:rPr lang="ru-RU" b="0" dirty="0" smtClean="0"/>
              <a:t> </a:t>
            </a:r>
            <a:r>
              <a:rPr lang="ru-RU" b="0" dirty="0" err="1" smtClean="0"/>
              <a:t>олус</a:t>
            </a:r>
            <a:r>
              <a:rPr lang="ru-RU" b="0" dirty="0" smtClean="0"/>
              <a:t> </a:t>
            </a:r>
            <a:r>
              <a:rPr lang="ru-RU" b="0" dirty="0" err="1" smtClean="0"/>
              <a:t>куустээх</a:t>
            </a:r>
            <a:r>
              <a:rPr lang="ru-RU" b="0" dirty="0" smtClean="0"/>
              <a:t> </a:t>
            </a:r>
            <a:r>
              <a:rPr lang="ru-RU" b="0" dirty="0" err="1" smtClean="0"/>
              <a:t>буолан</a:t>
            </a:r>
            <a:r>
              <a:rPr lang="ru-RU" b="0" dirty="0" smtClean="0"/>
              <a:t>, </a:t>
            </a:r>
            <a:r>
              <a:rPr lang="ru-RU" b="0" dirty="0" err="1" smtClean="0"/>
              <a:t>дьулуурдаахтык</a:t>
            </a:r>
            <a:r>
              <a:rPr lang="ru-RU" b="0" dirty="0" smtClean="0"/>
              <a:t> </a:t>
            </a:r>
            <a:r>
              <a:rPr lang="ru-RU" b="0" dirty="0" err="1" smtClean="0"/>
              <a:t>үөрэнэн, </a:t>
            </a:r>
            <a:r>
              <a:rPr lang="ru-RU" b="0" dirty="0" smtClean="0"/>
              <a:t>Платон Алексеевич </a:t>
            </a:r>
            <a:r>
              <a:rPr lang="ru-RU" b="0" dirty="0" err="1" smtClean="0"/>
              <a:t>биир</a:t>
            </a:r>
            <a:r>
              <a:rPr lang="ru-RU" b="0" dirty="0" smtClean="0"/>
              <a:t> </a:t>
            </a:r>
            <a:r>
              <a:rPr lang="ru-RU" b="0" dirty="0" err="1" smtClean="0"/>
              <a:t>санаалаах</a:t>
            </a:r>
            <a:r>
              <a:rPr lang="ru-RU" b="0" dirty="0" smtClean="0"/>
              <a:t> </a:t>
            </a:r>
            <a:r>
              <a:rPr lang="ru-RU" b="0" dirty="0" err="1" smtClean="0"/>
              <a:t>доҕотторун кытта</a:t>
            </a:r>
            <a:r>
              <a:rPr lang="ru-RU" b="0" dirty="0" smtClean="0"/>
              <a:t> </a:t>
            </a:r>
            <a:r>
              <a:rPr lang="ru-RU" b="0" dirty="0" err="1" smtClean="0"/>
              <a:t>саха</a:t>
            </a:r>
            <a:r>
              <a:rPr lang="ru-RU" b="0" dirty="0" smtClean="0"/>
              <a:t> </a:t>
            </a:r>
            <a:r>
              <a:rPr lang="ru-RU" b="0" dirty="0" err="1" smtClean="0"/>
              <a:t>норуота</a:t>
            </a:r>
            <a:r>
              <a:rPr lang="ru-RU" b="0" dirty="0" smtClean="0"/>
              <a:t> </a:t>
            </a:r>
            <a:r>
              <a:rPr lang="ru-RU" b="0" dirty="0" err="1" smtClean="0"/>
              <a:t>сайдарыгар</a:t>
            </a:r>
            <a:r>
              <a:rPr lang="ru-RU" b="0" dirty="0" smtClean="0"/>
              <a:t> </a:t>
            </a:r>
            <a:r>
              <a:rPr lang="ru-RU" b="0" dirty="0" err="1" smtClean="0"/>
              <a:t>күүскэ туруулаһан үлэлээбитэ</a:t>
            </a:r>
            <a:r>
              <a:rPr lang="ru-RU" b="0" dirty="0" smtClean="0"/>
              <a:t>, </a:t>
            </a:r>
            <a:r>
              <a:rPr lang="ru-RU" b="0" dirty="0" err="1" smtClean="0"/>
              <a:t>ол</a:t>
            </a:r>
            <a:r>
              <a:rPr lang="ru-RU" b="0" dirty="0" smtClean="0"/>
              <a:t> </a:t>
            </a:r>
            <a:r>
              <a:rPr lang="ru-RU" b="0" dirty="0" err="1" smtClean="0"/>
              <a:t>быыһыгар </a:t>
            </a:r>
            <a:r>
              <a:rPr lang="ru-RU" b="0" dirty="0" smtClean="0"/>
              <a:t>элбэ5и </a:t>
            </a:r>
            <a:r>
              <a:rPr lang="ru-RU" b="0" dirty="0" err="1" smtClean="0"/>
              <a:t>айбыта</a:t>
            </a:r>
            <a:r>
              <a:rPr lang="ru-RU" b="0" dirty="0" smtClean="0"/>
              <a:t>- </a:t>
            </a:r>
            <a:r>
              <a:rPr lang="ru-RU" b="0" dirty="0" err="1" smtClean="0"/>
              <a:t>суруйбута</a:t>
            </a:r>
            <a:r>
              <a:rPr lang="ru-RU" b="0" dirty="0" smtClean="0"/>
              <a:t>. </a:t>
            </a:r>
            <a:endParaRPr lang="ru-RU" dirty="0"/>
          </a:p>
        </p:txBody>
      </p:sp>
      <p:pic>
        <p:nvPicPr>
          <p:cNvPr id="4" name="Picture 2" descr="C:\Users\Пользователь\Desktop\Новая папка (2)\1_sh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8604"/>
            <a:ext cx="2500330" cy="1785950"/>
          </a:xfrm>
          <a:prstGeom prst="rect">
            <a:avLst/>
          </a:prstGeom>
          <a:noFill/>
        </p:spPr>
      </p:pic>
      <p:pic>
        <p:nvPicPr>
          <p:cNvPr id="3074" name="Picture 2" descr="E:\1 четверть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66"/>
            <a:ext cx="1439201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50000">
              <a:srgbClr val="00FFFF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Новая папка (2)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3034026" cy="41314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5786454"/>
            <a:ext cx="3177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3600" dirty="0" smtClean="0">
                <a:solidFill>
                  <a:srgbClr val="FF0000"/>
                </a:solidFill>
                <a:latin typeface="Times Sakha Unicode" pitchFamily="2" charset="0"/>
              </a:rPr>
              <a:t>1936  сыл</a:t>
            </a:r>
            <a:endParaRPr lang="ru-RU" sz="3600" dirty="0">
              <a:solidFill>
                <a:srgbClr val="FF0000"/>
              </a:solidFill>
              <a:latin typeface="Times Sakha Unicode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57166"/>
            <a:ext cx="8864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П. А. </a:t>
            </a:r>
            <a:r>
              <a:rPr lang="ru-RU" sz="2800" dirty="0" err="1" smtClean="0">
                <a:solidFill>
                  <a:srgbClr val="FF0000"/>
                </a:solidFill>
              </a:rPr>
              <a:t>Ойуунускай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дэгиттэр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талааннаах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суруйааччы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0" y="1571612"/>
            <a:ext cx="4324352" cy="468172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 	</a:t>
            </a:r>
            <a:r>
              <a:rPr lang="ru-RU" sz="2800" dirty="0" err="1" smtClean="0">
                <a:solidFill>
                  <a:schemeClr val="bg1"/>
                </a:solidFill>
              </a:rPr>
              <a:t>Ол</a:t>
            </a:r>
            <a:r>
              <a:rPr lang="ru-RU" sz="2800" dirty="0" smtClean="0">
                <a:solidFill>
                  <a:schemeClr val="bg1"/>
                </a:solidFill>
              </a:rPr>
              <a:t> курдук </a:t>
            </a:r>
            <a:r>
              <a:rPr lang="ru-RU" sz="2800" dirty="0" err="1" smtClean="0">
                <a:solidFill>
                  <a:schemeClr val="bg1"/>
                </a:solidFill>
              </a:rPr>
              <a:t>бэйэтин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кэмигэр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революционнай</a:t>
            </a:r>
            <a:r>
              <a:rPr lang="ru-RU" sz="2800" dirty="0" smtClean="0">
                <a:solidFill>
                  <a:schemeClr val="bg1"/>
                </a:solidFill>
              </a:rPr>
              <a:t> поэт </a:t>
            </a:r>
            <a:r>
              <a:rPr lang="ru-RU" sz="2800" dirty="0" err="1" smtClean="0">
                <a:solidFill>
                  <a:schemeClr val="bg1"/>
                </a:solidFill>
              </a:rPr>
              <a:t>быһыытынан киэҥник биллибитэ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саха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биир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бастакы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кэпсээнньитэ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сэһэнньитэ этэ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хас</a:t>
            </a:r>
            <a:r>
              <a:rPr lang="ru-RU" sz="2800" dirty="0" smtClean="0">
                <a:solidFill>
                  <a:schemeClr val="bg1"/>
                </a:solidFill>
              </a:rPr>
              <a:t> да </a:t>
            </a:r>
            <a:r>
              <a:rPr lang="ru-RU" sz="2800" dirty="0" err="1" smtClean="0">
                <a:solidFill>
                  <a:schemeClr val="bg1"/>
                </a:solidFill>
              </a:rPr>
              <a:t>драманы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суруйбута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атын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омук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суруйааччыларын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айымньыларын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сахалыы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тылбаастаабыта</a:t>
            </a:r>
            <a:r>
              <a:rPr lang="ru-RU" sz="2800" dirty="0" smtClean="0">
                <a:solidFill>
                  <a:schemeClr val="bg1"/>
                </a:solidFill>
              </a:rPr>
              <a:t>. 1921 с. "Интернационалы" </a:t>
            </a:r>
            <a:r>
              <a:rPr lang="ru-RU" sz="2800" dirty="0" err="1" smtClean="0">
                <a:solidFill>
                  <a:schemeClr val="bg1"/>
                </a:solidFill>
              </a:rPr>
              <a:t>сахалыы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тылбаастаабыта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Кини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бастыҥ хоһоонноро </a:t>
            </a:r>
            <a:r>
              <a:rPr lang="ru-RU" sz="2800" dirty="0" smtClean="0">
                <a:solidFill>
                  <a:schemeClr val="bg1"/>
                </a:solidFill>
              </a:rPr>
              <a:t>— </a:t>
            </a:r>
            <a:r>
              <a:rPr lang="ru-RU" sz="2800" dirty="0" err="1" smtClean="0">
                <a:solidFill>
                  <a:schemeClr val="bg1"/>
                </a:solidFill>
              </a:rPr>
              <a:t>норуот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уоһуттан түспэт ырыалар</a:t>
            </a:r>
            <a:r>
              <a:rPr lang="ru-RU" sz="2800" dirty="0" smtClean="0">
                <a:solidFill>
                  <a:schemeClr val="bg1"/>
                </a:solidFill>
              </a:rPr>
              <a:t>. Саха </a:t>
            </a:r>
            <a:r>
              <a:rPr lang="ru-RU" sz="2800" dirty="0" err="1" smtClean="0">
                <a:solidFill>
                  <a:schemeClr val="bg1"/>
                </a:solidFill>
              </a:rPr>
              <a:t>хоһоонугар уларытыыны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киллэрбитэ</a:t>
            </a:r>
            <a:r>
              <a:rPr lang="ru-RU" sz="2800" dirty="0" smtClean="0">
                <a:solidFill>
                  <a:schemeClr val="bg1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</a:rPr>
              <a:t>силлабо-тоническай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системаны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олохтообута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"Кыһыл Ойуун</a:t>
            </a:r>
            <a:r>
              <a:rPr lang="ru-RU" sz="2800" dirty="0" smtClean="0">
                <a:solidFill>
                  <a:schemeClr val="bg1"/>
                </a:solidFill>
              </a:rPr>
              <a:t>" </a:t>
            </a:r>
            <a:r>
              <a:rPr lang="ru-RU" sz="2800" dirty="0" err="1" smtClean="0">
                <a:solidFill>
                  <a:schemeClr val="bg1"/>
                </a:solidFill>
              </a:rPr>
              <a:t>драматическай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поэманы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М.Горькай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уһулуччулаах айымньынан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сыаналаабыта</a:t>
            </a:r>
            <a:r>
              <a:rPr lang="ru-RU" sz="2800" dirty="0" smtClean="0">
                <a:solidFill>
                  <a:schemeClr val="bg1"/>
                </a:solidFill>
              </a:rPr>
              <a:t>. Фольклор </a:t>
            </a:r>
            <a:r>
              <a:rPr lang="ru-RU" sz="2800" dirty="0" err="1" smtClean="0">
                <a:solidFill>
                  <a:schemeClr val="bg1"/>
                </a:solidFill>
              </a:rPr>
              <a:t>матырыйаалларыгар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олоҕуран </a:t>
            </a:r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dirty="0" err="1" smtClean="0">
                <a:solidFill>
                  <a:schemeClr val="bg1"/>
                </a:solidFill>
              </a:rPr>
              <a:t>Улуу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Кудаҥса</a:t>
            </a:r>
            <a:r>
              <a:rPr lang="ru-RU" sz="2800" dirty="0" smtClean="0">
                <a:solidFill>
                  <a:schemeClr val="bg1"/>
                </a:solidFill>
              </a:rPr>
              <a:t>» </a:t>
            </a:r>
            <a:r>
              <a:rPr lang="ru-RU" sz="2800" dirty="0" err="1" smtClean="0">
                <a:solidFill>
                  <a:schemeClr val="bg1"/>
                </a:solidFill>
              </a:rPr>
              <a:t>философскай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сэһэни</a:t>
            </a:r>
            <a:r>
              <a:rPr lang="ru-RU" sz="2800" dirty="0" smtClean="0">
                <a:solidFill>
                  <a:schemeClr val="bg1"/>
                </a:solidFill>
              </a:rPr>
              <a:t>, «</a:t>
            </a:r>
            <a:r>
              <a:rPr lang="ru-RU" sz="2800" dirty="0" err="1" smtClean="0">
                <a:solidFill>
                  <a:schemeClr val="bg1"/>
                </a:solidFill>
              </a:rPr>
              <a:t>Кыһыл Ойуун</a:t>
            </a:r>
            <a:r>
              <a:rPr lang="ru-RU" sz="2800" dirty="0" smtClean="0">
                <a:solidFill>
                  <a:schemeClr val="bg1"/>
                </a:solidFill>
              </a:rPr>
              <a:t>» </a:t>
            </a:r>
            <a:r>
              <a:rPr lang="ru-RU" sz="2800" dirty="0" err="1" smtClean="0">
                <a:solidFill>
                  <a:schemeClr val="bg1"/>
                </a:solidFill>
              </a:rPr>
              <a:t>олоҥхо-тойугу</a:t>
            </a:r>
            <a:r>
              <a:rPr lang="ru-RU" sz="2800" dirty="0" smtClean="0">
                <a:solidFill>
                  <a:schemeClr val="bg1"/>
                </a:solidFill>
              </a:rPr>
              <a:t>, «</a:t>
            </a:r>
            <a:r>
              <a:rPr lang="ru-RU" sz="2800" dirty="0" err="1" smtClean="0">
                <a:solidFill>
                  <a:schemeClr val="bg1"/>
                </a:solidFill>
              </a:rPr>
              <a:t>Дьулуруйар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Ньургун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Боотур</a:t>
            </a:r>
            <a:r>
              <a:rPr lang="ru-RU" sz="2800" dirty="0" smtClean="0">
                <a:solidFill>
                  <a:schemeClr val="bg1"/>
                </a:solidFill>
              </a:rPr>
              <a:t>», «</a:t>
            </a:r>
            <a:r>
              <a:rPr lang="ru-RU" sz="2800" dirty="0" err="1" smtClean="0">
                <a:solidFill>
                  <a:schemeClr val="bg1"/>
                </a:solidFill>
              </a:rPr>
              <a:t>Туналыйбыт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ньуурдаах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Туйаарыма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Куо</a:t>
            </a:r>
            <a:r>
              <a:rPr lang="ru-RU" sz="2800" dirty="0" smtClean="0">
                <a:solidFill>
                  <a:schemeClr val="bg1"/>
                </a:solidFill>
              </a:rPr>
              <a:t>» </a:t>
            </a:r>
            <a:r>
              <a:rPr lang="ru-RU" sz="2800" dirty="0" err="1" smtClean="0">
                <a:solidFill>
                  <a:schemeClr val="bg1"/>
                </a:solidFill>
              </a:rPr>
              <a:t>олоҥхолору айбыта</a:t>
            </a:r>
            <a:r>
              <a:rPr lang="ru-RU" sz="2800" dirty="0" smtClean="0">
                <a:solidFill>
                  <a:schemeClr val="bg1"/>
                </a:solidFill>
              </a:rPr>
              <a:t>. Саха сирин </a:t>
            </a:r>
            <a:r>
              <a:rPr lang="ru-RU" sz="2800" dirty="0" err="1" smtClean="0">
                <a:solidFill>
                  <a:schemeClr val="bg1"/>
                </a:solidFill>
              </a:rPr>
              <a:t>суруйааччыларын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союһун бастакы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бэрэстээтэлэ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этэ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6300" dirty="0" smtClean="0">
              <a:solidFill>
                <a:schemeClr val="bg1"/>
              </a:solidFill>
              <a:latin typeface="Times Sakha Unicode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1472" y="2819400"/>
            <a:ext cx="8072494" cy="353855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0" dirty="0" smtClean="0"/>
              <a:t>	</a:t>
            </a:r>
            <a:r>
              <a:rPr lang="ru-RU" b="0" dirty="0" err="1" smtClean="0"/>
              <a:t>Норуот</a:t>
            </a:r>
            <a:r>
              <a:rPr lang="ru-RU" b="0" dirty="0" smtClean="0"/>
              <a:t> </a:t>
            </a:r>
            <a:r>
              <a:rPr lang="ru-RU" b="0" dirty="0" err="1" smtClean="0"/>
              <a:t>айымньытын</a:t>
            </a:r>
            <a:r>
              <a:rPr lang="ru-RU" b="0" dirty="0" smtClean="0"/>
              <a:t> </a:t>
            </a:r>
            <a:r>
              <a:rPr lang="ru-RU" b="0" dirty="0" err="1" smtClean="0"/>
              <a:t>баһааҕырдар кэмҥэ, </a:t>
            </a:r>
            <a:r>
              <a:rPr lang="ru-RU" b="0" dirty="0" smtClean="0"/>
              <a:t>бары </a:t>
            </a:r>
            <a:r>
              <a:rPr lang="ru-RU" b="0" dirty="0" err="1" smtClean="0"/>
              <a:t>күүһүн-күдэҕин ууран</a:t>
            </a:r>
            <a:r>
              <a:rPr lang="ru-RU" b="0" dirty="0" smtClean="0"/>
              <a:t>, "</a:t>
            </a:r>
            <a:r>
              <a:rPr lang="ru-RU" b="0" dirty="0" err="1" smtClean="0"/>
              <a:t>Дьулуруйар</a:t>
            </a:r>
            <a:r>
              <a:rPr lang="ru-RU" b="0" dirty="0" smtClean="0"/>
              <a:t> </a:t>
            </a:r>
            <a:r>
              <a:rPr lang="ru-RU" b="0" dirty="0" err="1" smtClean="0"/>
              <a:t>Ньургун</a:t>
            </a:r>
            <a:r>
              <a:rPr lang="ru-RU" b="0" dirty="0" smtClean="0"/>
              <a:t> </a:t>
            </a:r>
            <a:r>
              <a:rPr lang="ru-RU" b="0" dirty="0" err="1" smtClean="0"/>
              <a:t>Боотур</a:t>
            </a:r>
            <a:r>
              <a:rPr lang="ru-RU" b="0" dirty="0" smtClean="0"/>
              <a:t>" </a:t>
            </a:r>
            <a:r>
              <a:rPr lang="ru-RU" b="0" dirty="0" err="1" smtClean="0"/>
              <a:t>олоҥхону дьулуурдаахтык</a:t>
            </a:r>
            <a:r>
              <a:rPr lang="ru-RU" b="0" dirty="0" smtClean="0"/>
              <a:t> </a:t>
            </a:r>
            <a:r>
              <a:rPr lang="ru-RU" b="0" dirty="0" err="1" smtClean="0"/>
              <a:t>суруйан</a:t>
            </a:r>
            <a:r>
              <a:rPr lang="ru-RU" b="0" dirty="0" smtClean="0"/>
              <a:t> </a:t>
            </a:r>
            <a:r>
              <a:rPr lang="ru-RU" b="0" dirty="0" err="1" smtClean="0"/>
              <a:t>хаалларбыта</a:t>
            </a:r>
            <a:r>
              <a:rPr lang="ru-RU" b="0" dirty="0" smtClean="0"/>
              <a:t>. </a:t>
            </a:r>
            <a:r>
              <a:rPr lang="ru-RU" b="0" dirty="0" err="1" smtClean="0"/>
              <a:t>Бу</a:t>
            </a:r>
            <a:r>
              <a:rPr lang="ru-RU" b="0" dirty="0" smtClean="0"/>
              <a:t> </a:t>
            </a:r>
            <a:r>
              <a:rPr lang="ru-RU" b="0" dirty="0" err="1" smtClean="0"/>
              <a:t>олоҥхону нууччалыы</a:t>
            </a:r>
            <a:r>
              <a:rPr lang="ru-RU" b="0" dirty="0" smtClean="0"/>
              <a:t> В.Державин </a:t>
            </a:r>
            <a:r>
              <a:rPr lang="ru-RU" b="0" dirty="0" err="1" smtClean="0"/>
              <a:t>тылбаастаан</a:t>
            </a:r>
            <a:r>
              <a:rPr lang="ru-RU" b="0" dirty="0" smtClean="0"/>
              <a:t>, </a:t>
            </a:r>
            <a:r>
              <a:rPr lang="ru-RU" b="0" dirty="0" err="1" smtClean="0"/>
              <a:t>П.А.Ойуунускай</a:t>
            </a:r>
            <a:r>
              <a:rPr lang="ru-RU" b="0" dirty="0" smtClean="0"/>
              <a:t> </a:t>
            </a:r>
            <a:r>
              <a:rPr lang="ru-RU" b="0" dirty="0" err="1" smtClean="0"/>
              <a:t>аатынан</a:t>
            </a:r>
            <a:r>
              <a:rPr lang="ru-RU" b="0" dirty="0" smtClean="0"/>
              <a:t> Саха </a:t>
            </a:r>
            <a:r>
              <a:rPr lang="ru-RU" b="0" dirty="0" err="1" smtClean="0"/>
              <a:t>Республикатын</a:t>
            </a:r>
            <a:r>
              <a:rPr lang="ru-RU" b="0" dirty="0" smtClean="0"/>
              <a:t> </a:t>
            </a:r>
            <a:r>
              <a:rPr lang="ru-RU" b="0" dirty="0" err="1" smtClean="0"/>
              <a:t>государственнай</a:t>
            </a:r>
            <a:r>
              <a:rPr lang="ru-RU" b="0" dirty="0" smtClean="0"/>
              <a:t> </a:t>
            </a:r>
            <a:r>
              <a:rPr lang="ru-RU" b="0" dirty="0" err="1" smtClean="0"/>
              <a:t>бириэмийэтин</a:t>
            </a:r>
            <a:r>
              <a:rPr lang="ru-RU" b="0" dirty="0" smtClean="0"/>
              <a:t> </a:t>
            </a:r>
            <a:r>
              <a:rPr lang="ru-RU" b="0" dirty="0" err="1" smtClean="0"/>
              <a:t>ылбыта</a:t>
            </a:r>
            <a:r>
              <a:rPr lang="ru-RU" b="0" dirty="0" smtClean="0"/>
              <a:t>. </a:t>
            </a:r>
            <a:r>
              <a:rPr lang="ru-RU" b="0" dirty="0" err="1" smtClean="0"/>
              <a:t>Сахалартан</a:t>
            </a:r>
            <a:r>
              <a:rPr lang="ru-RU" b="0" dirty="0" smtClean="0"/>
              <a:t> </a:t>
            </a:r>
            <a:r>
              <a:rPr lang="ru-RU" b="0" dirty="0" err="1" smtClean="0"/>
              <a:t>биир</a:t>
            </a:r>
            <a:r>
              <a:rPr lang="ru-RU" b="0" dirty="0" smtClean="0"/>
              <a:t> </a:t>
            </a:r>
            <a:r>
              <a:rPr lang="ru-RU" b="0" dirty="0" err="1" smtClean="0"/>
              <a:t>бастакынан</a:t>
            </a:r>
            <a:r>
              <a:rPr lang="ru-RU" b="0" dirty="0" smtClean="0"/>
              <a:t> В.И.Ленин </a:t>
            </a:r>
            <a:r>
              <a:rPr lang="ru-RU" b="0" dirty="0" err="1" smtClean="0"/>
              <a:t>обраһын айбыта</a:t>
            </a:r>
            <a:r>
              <a:rPr lang="ru-RU" b="0" dirty="0" smtClean="0"/>
              <a:t>.</a:t>
            </a:r>
          </a:p>
          <a:p>
            <a:pPr algn="just"/>
            <a:r>
              <a:rPr lang="ru-RU" b="0" dirty="0" smtClean="0">
                <a:hlinkClick r:id="rId2" tooltip="1939"/>
              </a:rPr>
              <a:t>	1939</a:t>
            </a:r>
            <a:r>
              <a:rPr lang="ru-RU" b="0" dirty="0" smtClean="0"/>
              <a:t> с. </a:t>
            </a:r>
            <a:r>
              <a:rPr lang="ru-RU" b="0" dirty="0" err="1" smtClean="0"/>
              <a:t>сымыйанан</a:t>
            </a:r>
            <a:r>
              <a:rPr lang="ru-RU" b="0" dirty="0" smtClean="0"/>
              <a:t> </a:t>
            </a:r>
            <a:r>
              <a:rPr lang="ru-RU" b="0" dirty="0" err="1" smtClean="0"/>
              <a:t>буруйданан</a:t>
            </a:r>
            <a:r>
              <a:rPr lang="ru-RU" b="0" dirty="0" smtClean="0"/>
              <a:t> </a:t>
            </a:r>
            <a:r>
              <a:rPr lang="ru-RU" b="0" dirty="0" err="1" smtClean="0"/>
              <a:t>репрессияламмыта</a:t>
            </a:r>
            <a:r>
              <a:rPr lang="ru-RU" b="0" dirty="0" smtClean="0"/>
              <a:t>. </a:t>
            </a:r>
            <a:r>
              <a:rPr lang="ru-RU" b="0" dirty="0" err="1" smtClean="0"/>
              <a:t>Хаайыыга</a:t>
            </a:r>
            <a:r>
              <a:rPr lang="ru-RU" b="0" dirty="0" smtClean="0"/>
              <a:t> </a:t>
            </a:r>
            <a:r>
              <a:rPr lang="ru-RU" b="0" dirty="0" err="1" smtClean="0"/>
              <a:t>сытан</a:t>
            </a:r>
            <a:r>
              <a:rPr lang="ru-RU" b="0" dirty="0" smtClean="0"/>
              <a:t> </a:t>
            </a:r>
            <a:r>
              <a:rPr lang="ru-RU" b="0" dirty="0" smtClean="0">
                <a:hlinkClick r:id="rId2" tooltip="1939"/>
              </a:rPr>
              <a:t>1939</a:t>
            </a:r>
            <a:r>
              <a:rPr lang="ru-RU" b="0" dirty="0" smtClean="0"/>
              <a:t> </a:t>
            </a:r>
            <a:r>
              <a:rPr lang="ru-RU" b="0" dirty="0" err="1" smtClean="0"/>
              <a:t>сыл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3" tooltip="Алтынньы 31"/>
              </a:rPr>
              <a:t>алтынньы</a:t>
            </a:r>
            <a:r>
              <a:rPr lang="ru-RU" b="0" dirty="0" smtClean="0">
                <a:hlinkClick r:id="rId3" tooltip="Алтынньы 31"/>
              </a:rPr>
              <a:t> 31</a:t>
            </a:r>
            <a:r>
              <a:rPr lang="ru-RU" b="0" dirty="0" smtClean="0"/>
              <a:t> </a:t>
            </a:r>
            <a:r>
              <a:rPr lang="ru-RU" b="0" dirty="0" err="1" smtClean="0"/>
              <a:t>күнүгэр Дьокуускай</a:t>
            </a:r>
            <a:r>
              <a:rPr lang="ru-RU" b="0" dirty="0" smtClean="0"/>
              <a:t> </a:t>
            </a:r>
            <a:r>
              <a:rPr lang="ru-RU" b="0" dirty="0" err="1" smtClean="0"/>
              <a:t>түрмэтигэр өлбүтэ</a:t>
            </a:r>
            <a:r>
              <a:rPr lang="ru-RU" b="0" dirty="0" smtClean="0"/>
              <a:t>. </a:t>
            </a:r>
            <a:r>
              <a:rPr lang="ru-RU" b="0" dirty="0" err="1" smtClean="0"/>
              <a:t>Кинигэлэрин</a:t>
            </a:r>
            <a:r>
              <a:rPr lang="ru-RU" b="0" dirty="0" smtClean="0"/>
              <a:t> </a:t>
            </a:r>
            <a:r>
              <a:rPr lang="ru-RU" b="0" dirty="0" err="1" smtClean="0"/>
              <a:t>боппуттара</a:t>
            </a:r>
            <a:r>
              <a:rPr lang="ru-RU" b="0" dirty="0" smtClean="0"/>
              <a:t>, </a:t>
            </a:r>
            <a:r>
              <a:rPr lang="ru-RU" b="0" dirty="0" err="1" smtClean="0"/>
              <a:t>аатын</a:t>
            </a:r>
            <a:r>
              <a:rPr lang="ru-RU" b="0" dirty="0" smtClean="0"/>
              <a:t> </a:t>
            </a:r>
            <a:r>
              <a:rPr lang="ru-RU" b="0" dirty="0" err="1" smtClean="0"/>
              <a:t>ааттаммат</a:t>
            </a:r>
            <a:r>
              <a:rPr lang="ru-RU" b="0" dirty="0" smtClean="0"/>
              <a:t> </a:t>
            </a:r>
            <a:r>
              <a:rPr lang="ru-RU" b="0" dirty="0" err="1" smtClean="0"/>
              <a:t>оҥоро сатаабыттара</a:t>
            </a:r>
            <a:r>
              <a:rPr lang="ru-RU" b="0" dirty="0" smtClean="0"/>
              <a:t>. </a:t>
            </a:r>
            <a:r>
              <a:rPr lang="ru-RU" b="0" dirty="0" err="1" smtClean="0"/>
              <a:t>Көмүллүбүт сирэ</a:t>
            </a:r>
            <a:r>
              <a:rPr lang="ru-RU" b="0" dirty="0" smtClean="0"/>
              <a:t> </a:t>
            </a:r>
            <a:r>
              <a:rPr lang="ru-RU" b="0" dirty="0" err="1" smtClean="0"/>
              <a:t>чопчу</a:t>
            </a:r>
            <a:r>
              <a:rPr lang="ru-RU" b="0" dirty="0" smtClean="0"/>
              <a:t> </a:t>
            </a:r>
            <a:r>
              <a:rPr lang="ru-RU" b="0" dirty="0" err="1" smtClean="0"/>
              <a:t>булулла</a:t>
            </a:r>
            <a:r>
              <a:rPr lang="ru-RU" b="0" dirty="0" smtClean="0"/>
              <a:t> </a:t>
            </a:r>
            <a:r>
              <a:rPr lang="ru-RU" b="0" dirty="0" err="1" smtClean="0"/>
              <a:t>илик</a:t>
            </a:r>
            <a:r>
              <a:rPr lang="ru-RU" b="0" dirty="0" smtClean="0"/>
              <a:t>. </a:t>
            </a:r>
            <a:r>
              <a:rPr lang="ru-RU" b="0" dirty="0" smtClean="0">
                <a:hlinkClick r:id="rId4" tooltip="1955"/>
              </a:rPr>
              <a:t>1955</a:t>
            </a:r>
            <a:r>
              <a:rPr lang="ru-RU" b="0" dirty="0" smtClean="0"/>
              <a:t> с. </a:t>
            </a:r>
            <a:r>
              <a:rPr lang="ru-RU" b="0" dirty="0" err="1" smtClean="0"/>
              <a:t>алтынньы</a:t>
            </a:r>
            <a:r>
              <a:rPr lang="ru-RU" b="0" dirty="0" smtClean="0"/>
              <a:t> 15 </a:t>
            </a:r>
            <a:r>
              <a:rPr lang="ru-RU" b="0" dirty="0" err="1" smtClean="0"/>
              <a:t>күнүгэр үтүө аата</a:t>
            </a:r>
            <a:r>
              <a:rPr lang="ru-RU" b="0" dirty="0" smtClean="0"/>
              <a:t> </a:t>
            </a:r>
            <a:r>
              <a:rPr lang="ru-RU" b="0" dirty="0" err="1" smtClean="0"/>
              <a:t>сөргүтүллүбүтэ</a:t>
            </a:r>
            <a:r>
              <a:rPr lang="ru-RU" b="0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E:\1 четверть\13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14290"/>
            <a:ext cx="1285884" cy="2010265"/>
          </a:xfrm>
          <a:prstGeom prst="rect">
            <a:avLst/>
          </a:prstGeom>
          <a:noFill/>
        </p:spPr>
      </p:pic>
      <p:pic>
        <p:nvPicPr>
          <p:cNvPr id="1027" name="Picture 3" descr="E:\1 четверть\132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14290"/>
            <a:ext cx="1357322" cy="1931921"/>
          </a:xfrm>
          <a:prstGeom prst="rect">
            <a:avLst/>
          </a:prstGeom>
          <a:noFill/>
        </p:spPr>
      </p:pic>
      <p:pic>
        <p:nvPicPr>
          <p:cNvPr id="1028" name="Picture 4" descr="E:\1 четверть\132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214290"/>
            <a:ext cx="1285884" cy="1997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/>
              <a:t>Үѳрэнэ сылдьан</a:t>
            </a:r>
            <a:r>
              <a:rPr lang="ru-RU" dirty="0" smtClean="0"/>
              <a:t> Николай Денисович </a:t>
            </a:r>
            <a:r>
              <a:rPr lang="ru-RU" dirty="0" err="1" smtClean="0"/>
              <a:t>Неустроевтыын</a:t>
            </a:r>
            <a:r>
              <a:rPr lang="ru-RU" dirty="0" smtClean="0"/>
              <a:t> </a:t>
            </a:r>
            <a:r>
              <a:rPr lang="ru-RU" dirty="0" err="1" smtClean="0"/>
              <a:t>литературнай</a:t>
            </a:r>
            <a:r>
              <a:rPr lang="ru-RU" dirty="0" smtClean="0"/>
              <a:t> </a:t>
            </a:r>
            <a:r>
              <a:rPr lang="ru-RU" dirty="0" err="1" smtClean="0"/>
              <a:t>куруһуок тэрийэн</a:t>
            </a:r>
            <a:r>
              <a:rPr lang="ru-RU" dirty="0" smtClean="0"/>
              <a:t>, 70-ҥа </a:t>
            </a:r>
            <a:r>
              <a:rPr lang="ru-RU" dirty="0" err="1" smtClean="0"/>
              <a:t>тиийэ</a:t>
            </a:r>
            <a:r>
              <a:rPr lang="ru-RU" dirty="0" smtClean="0"/>
              <a:t> </a:t>
            </a:r>
            <a:r>
              <a:rPr lang="ru-RU" dirty="0" err="1" smtClean="0"/>
              <a:t>оҕону мунньубуттара</a:t>
            </a:r>
            <a:r>
              <a:rPr lang="ru-RU" dirty="0" smtClean="0"/>
              <a:t>. </a:t>
            </a:r>
            <a:r>
              <a:rPr lang="ru-RU" dirty="0" err="1" smtClean="0"/>
              <a:t>Онтон</a:t>
            </a:r>
            <a:r>
              <a:rPr lang="ru-RU" dirty="0" smtClean="0"/>
              <a:t> 1916 </a:t>
            </a:r>
            <a:r>
              <a:rPr lang="ru-RU" dirty="0" err="1" smtClean="0"/>
              <a:t>сылтан</a:t>
            </a:r>
            <a:r>
              <a:rPr lang="ru-RU" dirty="0" smtClean="0"/>
              <a:t> Максим </a:t>
            </a:r>
            <a:r>
              <a:rPr lang="ru-RU" dirty="0" err="1" smtClean="0"/>
              <a:t>Аммосовтыын</a:t>
            </a:r>
            <a:r>
              <a:rPr lang="ru-RU" dirty="0" smtClean="0"/>
              <a:t> </a:t>
            </a:r>
            <a:r>
              <a:rPr lang="ru-RU" dirty="0" err="1" smtClean="0"/>
              <a:t>бодоруһан</a:t>
            </a:r>
            <a:r>
              <a:rPr lang="ru-RU" dirty="0" smtClean="0"/>
              <a:t>, </a:t>
            </a:r>
            <a:r>
              <a:rPr lang="ru-RU" dirty="0" err="1" smtClean="0"/>
              <a:t>политическай</a:t>
            </a:r>
            <a:r>
              <a:rPr lang="ru-RU" dirty="0" smtClean="0"/>
              <a:t> </a:t>
            </a:r>
            <a:r>
              <a:rPr lang="ru-RU" dirty="0" err="1" smtClean="0"/>
              <a:t>охсуһууга улам</a:t>
            </a:r>
            <a:r>
              <a:rPr lang="ru-RU" dirty="0" smtClean="0"/>
              <a:t> </a:t>
            </a:r>
            <a:r>
              <a:rPr lang="ru-RU" dirty="0" err="1" smtClean="0"/>
              <a:t>сыстан</a:t>
            </a:r>
            <a:r>
              <a:rPr lang="ru-RU" dirty="0" smtClean="0"/>
              <a:t> </a:t>
            </a:r>
            <a:r>
              <a:rPr lang="ru-RU" dirty="0" err="1" smtClean="0"/>
              <a:t>барбыт</a:t>
            </a:r>
            <a:r>
              <a:rPr lang="ru-RU" dirty="0" smtClean="0"/>
              <a:t>. </a:t>
            </a:r>
            <a:r>
              <a:rPr lang="ru-RU" dirty="0" err="1" smtClean="0"/>
              <a:t>Итинтэн</a:t>
            </a:r>
            <a:r>
              <a:rPr lang="ru-RU" dirty="0" smtClean="0"/>
              <a:t> </a:t>
            </a:r>
            <a:r>
              <a:rPr lang="ru-RU" dirty="0" err="1" smtClean="0"/>
              <a:t>ыла</a:t>
            </a:r>
            <a:r>
              <a:rPr lang="ru-RU" dirty="0" smtClean="0"/>
              <a:t> </a:t>
            </a:r>
            <a:r>
              <a:rPr lang="ru-RU" dirty="0" err="1" smtClean="0"/>
              <a:t>П.Ойуунускай</a:t>
            </a:r>
            <a:r>
              <a:rPr lang="ru-RU" dirty="0" smtClean="0"/>
              <a:t> </a:t>
            </a:r>
            <a:r>
              <a:rPr lang="ru-RU" dirty="0" err="1" smtClean="0"/>
              <a:t>охсуһуу уотун</a:t>
            </a:r>
            <a:r>
              <a:rPr lang="ru-RU" dirty="0" smtClean="0"/>
              <a:t> </a:t>
            </a:r>
            <a:r>
              <a:rPr lang="ru-RU" dirty="0" err="1" smtClean="0"/>
              <a:t>ортотугар</a:t>
            </a:r>
            <a:r>
              <a:rPr lang="ru-RU" dirty="0" smtClean="0"/>
              <a:t> 17 </a:t>
            </a:r>
            <a:r>
              <a:rPr lang="ru-RU" dirty="0" err="1" smtClean="0"/>
              <a:t>сылын</a:t>
            </a:r>
            <a:r>
              <a:rPr lang="ru-RU" dirty="0" smtClean="0"/>
              <a:t> </a:t>
            </a:r>
            <a:r>
              <a:rPr lang="ru-RU" dirty="0" err="1" smtClean="0"/>
              <a:t>атаарбыт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Платон </a:t>
            </a:r>
            <a:r>
              <a:rPr lang="ru-RU" dirty="0" err="1" smtClean="0"/>
              <a:t>Ойуунускай</a:t>
            </a:r>
            <a:r>
              <a:rPr lang="ru-RU" dirty="0" smtClean="0"/>
              <a:t> </a:t>
            </a:r>
            <a:r>
              <a:rPr lang="ru-RU" dirty="0" err="1" smtClean="0"/>
              <a:t>айар</a:t>
            </a:r>
            <a:r>
              <a:rPr lang="ru-RU" dirty="0" smtClean="0"/>
              <a:t> </a:t>
            </a:r>
            <a:r>
              <a:rPr lang="ru-RU" dirty="0" err="1" smtClean="0"/>
              <a:t>үлэтэ </a:t>
            </a:r>
            <a:r>
              <a:rPr lang="ru-RU" dirty="0" smtClean="0"/>
              <a:t>1917 </a:t>
            </a:r>
            <a:r>
              <a:rPr lang="ru-RU" dirty="0" err="1" smtClean="0"/>
              <a:t>саҕаланар</a:t>
            </a:r>
            <a:r>
              <a:rPr lang="ru-RU" dirty="0" smtClean="0"/>
              <a:t>.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сыл</a:t>
            </a:r>
            <a:r>
              <a:rPr lang="ru-RU" dirty="0" smtClean="0"/>
              <a:t> </a:t>
            </a:r>
            <a:r>
              <a:rPr lang="ru-RU" dirty="0" err="1" smtClean="0"/>
              <a:t>кини</a:t>
            </a:r>
            <a:r>
              <a:rPr lang="ru-RU" dirty="0" smtClean="0"/>
              <a:t> </a:t>
            </a:r>
            <a:r>
              <a:rPr lang="ru-RU" dirty="0" err="1" smtClean="0"/>
              <a:t>бастакы</a:t>
            </a:r>
            <a:r>
              <a:rPr lang="ru-RU" dirty="0" smtClean="0"/>
              <a:t> </a:t>
            </a:r>
            <a:r>
              <a:rPr lang="ru-RU" dirty="0" err="1" smtClean="0"/>
              <a:t>айымньытын</a:t>
            </a:r>
            <a:r>
              <a:rPr lang="ru-RU" dirty="0" smtClean="0"/>
              <a:t> — </a:t>
            </a:r>
            <a:r>
              <a:rPr lang="ru-RU" dirty="0" err="1" smtClean="0"/>
              <a:t>«Үлэһит ырыата</a:t>
            </a:r>
            <a:r>
              <a:rPr lang="ru-RU" dirty="0" smtClean="0"/>
              <a:t>» </a:t>
            </a:r>
            <a:r>
              <a:rPr lang="ru-RU" dirty="0" err="1" smtClean="0"/>
              <a:t>хоһоонун суруйбут</a:t>
            </a:r>
            <a:r>
              <a:rPr lang="ru-RU" dirty="0" smtClean="0"/>
              <a:t>. </a:t>
            </a:r>
            <a:r>
              <a:rPr lang="ru-RU" dirty="0" err="1" smtClean="0"/>
              <a:t>Айар</a:t>
            </a:r>
            <a:r>
              <a:rPr lang="ru-RU" dirty="0" smtClean="0"/>
              <a:t> </a:t>
            </a:r>
            <a:r>
              <a:rPr lang="ru-RU" dirty="0" err="1" smtClean="0"/>
              <a:t>үлэнэн </a:t>
            </a:r>
            <a:r>
              <a:rPr lang="ru-RU" dirty="0" smtClean="0"/>
              <a:t>22 </a:t>
            </a:r>
            <a:r>
              <a:rPr lang="ru-RU" dirty="0" err="1" smtClean="0"/>
              <a:t>сыл</a:t>
            </a:r>
            <a:r>
              <a:rPr lang="ru-RU" dirty="0" smtClean="0"/>
              <a:t> </a:t>
            </a:r>
            <a:r>
              <a:rPr lang="ru-RU" dirty="0" err="1" smtClean="0"/>
              <a:t>үлэлээбитэ</a:t>
            </a:r>
            <a:r>
              <a:rPr lang="ru-RU" dirty="0" smtClean="0"/>
              <a:t>. </a:t>
            </a:r>
            <a:r>
              <a:rPr lang="ru-RU" dirty="0" err="1" smtClean="0"/>
              <a:t>Ол</a:t>
            </a:r>
            <a:r>
              <a:rPr lang="ru-RU" dirty="0" smtClean="0"/>
              <a:t> да </a:t>
            </a:r>
            <a:r>
              <a:rPr lang="ru-RU" dirty="0" err="1" smtClean="0"/>
              <a:t>буоллар</a:t>
            </a:r>
            <a:r>
              <a:rPr lang="ru-RU" dirty="0" smtClean="0"/>
              <a:t>, </a:t>
            </a:r>
            <a:r>
              <a:rPr lang="ru-RU" dirty="0" err="1" smtClean="0"/>
              <a:t>ити</a:t>
            </a:r>
            <a:r>
              <a:rPr lang="ru-RU" dirty="0" smtClean="0"/>
              <a:t> </a:t>
            </a:r>
            <a:r>
              <a:rPr lang="ru-RU" dirty="0" err="1" smtClean="0"/>
              <a:t>кылгас</a:t>
            </a:r>
            <a:r>
              <a:rPr lang="ru-RU" dirty="0" smtClean="0"/>
              <a:t> </a:t>
            </a:r>
            <a:r>
              <a:rPr lang="ru-RU" dirty="0" err="1" smtClean="0"/>
              <a:t>кэм</a:t>
            </a:r>
            <a:r>
              <a:rPr lang="ru-RU" dirty="0" smtClean="0"/>
              <a:t> </a:t>
            </a:r>
            <a:r>
              <a:rPr lang="ru-RU" dirty="0" err="1" smtClean="0"/>
              <a:t>иһигэр </a:t>
            </a:r>
            <a:r>
              <a:rPr lang="ru-RU" dirty="0" smtClean="0"/>
              <a:t>11 </a:t>
            </a:r>
            <a:r>
              <a:rPr lang="ru-RU" dirty="0" err="1" smtClean="0"/>
              <a:t>кинигэни</a:t>
            </a:r>
            <a:r>
              <a:rPr lang="ru-RU" dirty="0" smtClean="0"/>
              <a:t> </a:t>
            </a:r>
            <a:r>
              <a:rPr lang="ru-RU" dirty="0" err="1" smtClean="0"/>
              <a:t>таһаартарбыт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Иэдээннээх</a:t>
            </a:r>
            <a:r>
              <a:rPr lang="ru-RU" dirty="0" smtClean="0"/>
              <a:t> 1937 </a:t>
            </a:r>
            <a:r>
              <a:rPr lang="ru-RU" dirty="0" err="1" smtClean="0"/>
              <a:t>сыл</a:t>
            </a:r>
            <a:r>
              <a:rPr lang="ru-RU" dirty="0" smtClean="0"/>
              <a:t> </a:t>
            </a:r>
            <a:r>
              <a:rPr lang="ru-RU" dirty="0" err="1" smtClean="0"/>
              <a:t>тиийэн</a:t>
            </a:r>
            <a:r>
              <a:rPr lang="ru-RU" dirty="0" smtClean="0"/>
              <a:t> </a:t>
            </a:r>
            <a:r>
              <a:rPr lang="ru-RU" dirty="0" err="1" smtClean="0"/>
              <a:t>кэлбитэ</a:t>
            </a:r>
            <a:r>
              <a:rPr lang="ru-RU" dirty="0" smtClean="0"/>
              <a:t>. </a:t>
            </a:r>
            <a:r>
              <a:rPr lang="ru-RU" dirty="0" err="1" smtClean="0"/>
              <a:t>Ахсынньы</a:t>
            </a:r>
            <a:r>
              <a:rPr lang="ru-RU" dirty="0" smtClean="0"/>
              <a:t> 29 </a:t>
            </a:r>
            <a:r>
              <a:rPr lang="ru-RU" dirty="0" err="1" smtClean="0"/>
              <a:t>күнүгэр </a:t>
            </a:r>
            <a:r>
              <a:rPr lang="ru-RU" dirty="0" smtClean="0"/>
              <a:t>П.А. </a:t>
            </a:r>
            <a:r>
              <a:rPr lang="ru-RU" dirty="0" err="1" smtClean="0"/>
              <a:t>Ойуунускай</a:t>
            </a:r>
            <a:r>
              <a:rPr lang="ru-RU" dirty="0" smtClean="0"/>
              <a:t> </a:t>
            </a:r>
            <a:r>
              <a:rPr lang="ru-RU" dirty="0" err="1" smtClean="0"/>
              <a:t>дьиэтиттэн</a:t>
            </a:r>
            <a:r>
              <a:rPr lang="ru-RU" dirty="0" smtClean="0"/>
              <a:t> </a:t>
            </a:r>
            <a:r>
              <a:rPr lang="ru-RU" dirty="0" err="1" smtClean="0"/>
              <a:t>букатыннаахтык</a:t>
            </a:r>
            <a:r>
              <a:rPr lang="ru-RU" dirty="0" smtClean="0"/>
              <a:t> </a:t>
            </a:r>
            <a:r>
              <a:rPr lang="ru-RU" dirty="0" err="1" smtClean="0"/>
              <a:t>тахсан</a:t>
            </a:r>
            <a:r>
              <a:rPr lang="ru-RU" dirty="0" smtClean="0"/>
              <a:t> </a:t>
            </a:r>
            <a:r>
              <a:rPr lang="ru-RU" dirty="0" err="1" smtClean="0"/>
              <a:t>барбыта</a:t>
            </a:r>
            <a:r>
              <a:rPr lang="ru-RU" dirty="0" smtClean="0"/>
              <a:t>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00"/>
            </a:gs>
            <a:gs pos="50000">
              <a:srgbClr val="FFFF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778098"/>
          </a:xfrm>
        </p:spPr>
        <p:txBody>
          <a:bodyPr/>
          <a:lstStyle/>
          <a:p>
            <a:r>
              <a:rPr lang="sah-RU" dirty="0" smtClean="0">
                <a:solidFill>
                  <a:srgbClr val="002060"/>
                </a:solidFill>
              </a:rPr>
              <a:t>Дьиэ кэргэнэ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oiunskiy_fami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3673954" cy="2571768"/>
          </a:xfrm>
          <a:prstGeom prst="rect">
            <a:avLst/>
          </a:prstGeom>
          <a:noFill/>
        </p:spPr>
      </p:pic>
      <p:pic>
        <p:nvPicPr>
          <p:cNvPr id="4098" name="Picture 2" descr="E:\1 четверть\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4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50000">
              <a:srgbClr val="FFFF00"/>
            </a:gs>
            <a:gs pos="100000">
              <a:srgbClr val="00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285852" y="1714488"/>
            <a:ext cx="7457256" cy="2808312"/>
          </a:xfrm>
        </p:spPr>
        <p:txBody>
          <a:bodyPr>
            <a:normAutofit fontScale="92500"/>
          </a:bodyPr>
          <a:lstStyle/>
          <a:p>
            <a:pPr algn="just"/>
            <a:r>
              <a:rPr lang="sah-RU" dirty="0" smtClean="0">
                <a:solidFill>
                  <a:srgbClr val="002060"/>
                </a:solidFill>
              </a:rPr>
              <a:t>Воссозданный им народный эпос </a:t>
            </a:r>
            <a:r>
              <a:rPr lang="en-US" dirty="0" smtClean="0">
                <a:solidFill>
                  <a:srgbClr val="002060"/>
                </a:solidFill>
              </a:rPr>
              <a:t>“</a:t>
            </a:r>
            <a:r>
              <a:rPr lang="sah-RU" dirty="0" smtClean="0">
                <a:solidFill>
                  <a:srgbClr val="002060"/>
                </a:solidFill>
              </a:rPr>
              <a:t>Дьулуруйар Ньургун Боотур</a:t>
            </a:r>
            <a:r>
              <a:rPr lang="en-US" dirty="0" smtClean="0">
                <a:solidFill>
                  <a:srgbClr val="002060"/>
                </a:solidFill>
              </a:rPr>
              <a:t>” (“</a:t>
            </a:r>
            <a:r>
              <a:rPr lang="sah-RU" dirty="0" smtClean="0">
                <a:solidFill>
                  <a:srgbClr val="002060"/>
                </a:solidFill>
              </a:rPr>
              <a:t>Нюргун Боотур Стремительный</a:t>
            </a:r>
            <a:r>
              <a:rPr lang="en-US" dirty="0" smtClean="0">
                <a:solidFill>
                  <a:srgbClr val="002060"/>
                </a:solidFill>
              </a:rPr>
              <a:t>”)</a:t>
            </a:r>
            <a:r>
              <a:rPr lang="sah-RU" dirty="0" smtClean="0">
                <a:solidFill>
                  <a:srgbClr val="002060"/>
                </a:solidFill>
              </a:rPr>
              <a:t>  (свыше 36 тысяч стихотворных строк) стал ныне достоянием всероссийского и мирового читателя благодоря переводу на русский язык выдающимся русским поэтом В.Державиным.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0648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sz="4000" dirty="0" smtClean="0">
                <a:solidFill>
                  <a:srgbClr val="002060"/>
                </a:solidFill>
                <a:latin typeface="Times Sakha Unicode" pitchFamily="2" charset="0"/>
              </a:rPr>
              <a:t>П.А.Ойуунускай – олоҥхоһут, сэһэнньит, остуоруйаһыт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64344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sah-RU" dirty="0" smtClean="0"/>
              <a:t>Мне посчастливилось прикоснуться к олоҥхо - я написал </a:t>
            </a:r>
          </a:p>
          <a:p>
            <a:r>
              <a:rPr lang="sah-RU" dirty="0" smtClean="0"/>
              <a:t>послесловие к русскому изданию </a:t>
            </a:r>
            <a:r>
              <a:rPr lang="en-US" dirty="0" smtClean="0"/>
              <a:t>“</a:t>
            </a:r>
            <a:r>
              <a:rPr lang="sah-RU" dirty="0" smtClean="0"/>
              <a:t>Нюргуна Боотура Стремительного</a:t>
            </a:r>
            <a:r>
              <a:rPr lang="en-US" dirty="0" smtClean="0"/>
              <a:t>”</a:t>
            </a:r>
            <a:r>
              <a:rPr lang="sah-RU" dirty="0" smtClean="0"/>
              <a:t>, </a:t>
            </a:r>
          </a:p>
          <a:p>
            <a:pPr algn="just"/>
            <a:r>
              <a:rPr lang="sah-RU" dirty="0" smtClean="0"/>
              <a:t>этого бессмертного творения якутского народа. Оно вполне достойно стать ряд с великими эпическими творениями народов мира. </a:t>
            </a:r>
          </a:p>
          <a:p>
            <a:r>
              <a:rPr lang="sah-RU" dirty="0" smtClean="0"/>
              <a:t>Воссоздав в совершенной и стройной форме якутский героический эпос, Платон Ойунский совершил подвиг...</a:t>
            </a:r>
            <a:r>
              <a:rPr lang="en-US" dirty="0" smtClean="0"/>
              <a:t>”            </a:t>
            </a:r>
            <a:r>
              <a:rPr lang="sah-RU" dirty="0" smtClean="0"/>
              <a:t>                       </a:t>
            </a:r>
            <a:r>
              <a:rPr lang="en-US" dirty="0" smtClean="0"/>
              <a:t> </a:t>
            </a:r>
            <a:r>
              <a:rPr lang="sah-RU" dirty="0" smtClean="0"/>
              <a:t>В.Державин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7934</TotalTime>
  <Words>1066</Words>
  <Application>Microsoft Office PowerPoint</Application>
  <PresentationFormat>Экран (4:3)</PresentationFormat>
  <Paragraphs>154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 Платон Алексеевич Слепцов - Ойуунускай</vt:lpstr>
      <vt:lpstr>Слайд 2</vt:lpstr>
      <vt:lpstr>Слайд 3</vt:lpstr>
      <vt:lpstr>Слайд 4</vt:lpstr>
      <vt:lpstr>Слайд 5</vt:lpstr>
      <vt:lpstr>Слайд 6</vt:lpstr>
      <vt:lpstr>Слайд 7</vt:lpstr>
      <vt:lpstr>Дьиэ кэргэнэ</vt:lpstr>
      <vt:lpstr> </vt:lpstr>
      <vt:lpstr>Дьулуруйар Ньургун Боотур </vt:lpstr>
      <vt:lpstr>Олоҥхо – норуот тылынан уус-уран айымньытын муҥутуур чыпчаала</vt:lpstr>
      <vt:lpstr>П.А.ОЙУУНУСКАЙ-ТЫЛБААСЧЫТ</vt:lpstr>
      <vt:lpstr>Тылбаастарын туһунан</vt:lpstr>
      <vt:lpstr>Слайд 14</vt:lpstr>
      <vt:lpstr>Слайд 15</vt:lpstr>
      <vt:lpstr>Слайд 16</vt:lpstr>
      <vt:lpstr>Слайд 17</vt:lpstr>
      <vt:lpstr>Слайд 18</vt:lpstr>
      <vt:lpstr>Их имена стоят рядом – когда говорят о Платоне Ойунском, то вспоминают имя Максима Аммосова.</vt:lpstr>
      <vt:lpstr>Оҕолорго суруйуулара</vt:lpstr>
      <vt:lpstr>          . I түһүмэх: Түргэн эппиэт</vt:lpstr>
      <vt:lpstr> II түһүмэх: П.А. Ойуунускай айымньыларын төһө билэҕин?</vt:lpstr>
      <vt:lpstr>Слайд 23</vt:lpstr>
      <vt:lpstr>III түһүмэх 5-8 кылаастарга:  Толкуйдаа, ай, онор.</vt:lpstr>
      <vt:lpstr>Слайд 25</vt:lpstr>
      <vt:lpstr>Слайд 26</vt:lpstr>
      <vt:lpstr>Интернет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Платон Алексеевич Ойунский (1893-1939гг. )</dc:title>
  <dc:creator>Пользователь</dc:creator>
  <cp:lastModifiedBy>108</cp:lastModifiedBy>
  <cp:revision>169</cp:revision>
  <dcterms:created xsi:type="dcterms:W3CDTF">2013-10-29T10:31:51Z</dcterms:created>
  <dcterms:modified xsi:type="dcterms:W3CDTF">2019-10-21T03:26:15Z</dcterms:modified>
</cp:coreProperties>
</file>