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2ED92-C4F5-4E43-8305-95BD87E5B83C}" type="datetimeFigureOut">
              <a:rPr lang="ru-RU" smtClean="0"/>
              <a:pPr/>
              <a:t>16.01.2024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AB36-D1D6-43C8-ADFD-B3BB850166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2ED92-C4F5-4E43-8305-95BD87E5B83C}" type="datetimeFigureOut">
              <a:rPr lang="ru-RU" smtClean="0"/>
              <a:pPr/>
              <a:t>16.01.2024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AB36-D1D6-43C8-ADFD-B3BB850166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2ED92-C4F5-4E43-8305-95BD87E5B83C}" type="datetimeFigureOut">
              <a:rPr lang="ru-RU" smtClean="0"/>
              <a:pPr/>
              <a:t>16.01.2024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AB36-D1D6-43C8-ADFD-B3BB850166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2ED92-C4F5-4E43-8305-95BD87E5B83C}" type="datetimeFigureOut">
              <a:rPr lang="ru-RU" smtClean="0"/>
              <a:pPr/>
              <a:t>16.01.2024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AB36-D1D6-43C8-ADFD-B3BB850166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2ED92-C4F5-4E43-8305-95BD87E5B83C}" type="datetimeFigureOut">
              <a:rPr lang="ru-RU" smtClean="0"/>
              <a:pPr/>
              <a:t>16.01.2024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AB36-D1D6-43C8-ADFD-B3BB850166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2ED92-C4F5-4E43-8305-95BD87E5B83C}" type="datetimeFigureOut">
              <a:rPr lang="ru-RU" smtClean="0"/>
              <a:pPr/>
              <a:t>16.01.2024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AB36-D1D6-43C8-ADFD-B3BB850166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2ED92-C4F5-4E43-8305-95BD87E5B83C}" type="datetimeFigureOut">
              <a:rPr lang="ru-RU" smtClean="0"/>
              <a:pPr/>
              <a:t>16.01.2024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AB36-D1D6-43C8-ADFD-B3BB850166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2ED92-C4F5-4E43-8305-95BD87E5B83C}" type="datetimeFigureOut">
              <a:rPr lang="ru-RU" smtClean="0"/>
              <a:pPr/>
              <a:t>16.01.2024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AB36-D1D6-43C8-ADFD-B3BB850166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2ED92-C4F5-4E43-8305-95BD87E5B83C}" type="datetimeFigureOut">
              <a:rPr lang="ru-RU" smtClean="0"/>
              <a:pPr/>
              <a:t>16.01.2024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AB36-D1D6-43C8-ADFD-B3BB850166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2ED92-C4F5-4E43-8305-95BD87E5B83C}" type="datetimeFigureOut">
              <a:rPr lang="ru-RU" smtClean="0"/>
              <a:pPr/>
              <a:t>16.01.2024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AB36-D1D6-43C8-ADFD-B3BB850166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2ED92-C4F5-4E43-8305-95BD87E5B83C}" type="datetimeFigureOut">
              <a:rPr lang="ru-RU" smtClean="0"/>
              <a:pPr/>
              <a:t>16.01.2024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AB36-D1D6-43C8-ADFD-B3BB850166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2ED92-C4F5-4E43-8305-95BD87E5B83C}" type="datetimeFigureOut">
              <a:rPr lang="ru-RU" smtClean="0"/>
              <a:pPr/>
              <a:t>16.01.2024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AAB36-D1D6-43C8-ADFD-B3BB850166B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ah-RU" sz="2800" b="1" dirty="0" smtClean="0">
                <a:solidFill>
                  <a:schemeClr val="tx2">
                    <a:lumMod val="50000"/>
                  </a:schemeClr>
                </a:solidFill>
              </a:rPr>
              <a:t>Үөрэнээччи айар бырайыага</a:t>
            </a:r>
            <a:endParaRPr lang="ru-RU" sz="2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29600" cy="2304256"/>
          </a:xfrm>
        </p:spPr>
        <p:txBody>
          <a:bodyPr>
            <a:noAutofit/>
          </a:bodyPr>
          <a:lstStyle/>
          <a:p>
            <a:pPr algn="l"/>
            <a:r>
              <a:rPr lang="sah-RU" sz="2400" b="1" dirty="0" smtClean="0">
                <a:solidFill>
                  <a:schemeClr val="tx2">
                    <a:lumMod val="50000"/>
                  </a:schemeClr>
                </a:solidFill>
              </a:rPr>
              <a:t>Кыһалҕа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: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Сахабыт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сирин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туһунан элбэҕи билбэппит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r>
              <a:rPr lang="sah-RU" sz="2400" b="1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sah-RU" sz="24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sah-RU" sz="2400" b="1" dirty="0" smtClean="0">
                <a:solidFill>
                  <a:schemeClr val="tx2">
                    <a:lumMod val="50000"/>
                  </a:schemeClr>
                </a:solidFill>
              </a:rPr>
              <a:t>Үлэ тоҕоостооҕо: </a:t>
            </a:r>
            <a:r>
              <a:rPr lang="sah-RU" sz="2400" dirty="0" smtClean="0">
                <a:solidFill>
                  <a:schemeClr val="tx2">
                    <a:lumMod val="50000"/>
                  </a:schemeClr>
                </a:solidFill>
              </a:rPr>
              <a:t>Олох тэтимнээхтик сайдар кэмигэр саха оҕотун “клиповай” толкуйугар сөп түбэһэр, кини өйүгэр хатанар таһаарыылары оҥоруу.</a:t>
            </a:r>
            <a:br>
              <a:rPr lang="sah-RU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sah-RU" sz="2400" b="1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sah-RU" sz="24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sah-RU" sz="2400" b="1" dirty="0" smtClean="0">
                <a:solidFill>
                  <a:schemeClr val="tx2">
                    <a:lumMod val="50000"/>
                  </a:schemeClr>
                </a:solidFill>
              </a:rPr>
              <a:t>Бырайыак тиэмэтэ</a:t>
            </a:r>
            <a:r>
              <a:rPr lang="sah-RU" sz="2400" b="1" dirty="0" smtClean="0">
                <a:solidFill>
                  <a:schemeClr val="tx2">
                    <a:lumMod val="50000"/>
                  </a:schemeClr>
                </a:solidFill>
              </a:rPr>
              <a:t>:  “Хаты</a:t>
            </a:r>
            <a:r>
              <a:rPr lang="sah-RU" sz="2400" b="1" dirty="0" smtClean="0">
                <a:solidFill>
                  <a:schemeClr val="tx2">
                    <a:lumMod val="50000"/>
                  </a:schemeClr>
                </a:solidFill>
              </a:rPr>
              <a:t>ҥ</a:t>
            </a:r>
            <a:r>
              <a:rPr lang="sah-RU" sz="2400" b="1" dirty="0" smtClean="0">
                <a:solidFill>
                  <a:schemeClr val="tx2">
                    <a:lumMod val="50000"/>
                  </a:schemeClr>
                </a:solidFill>
              </a:rPr>
              <a:t>”</a:t>
            </a:r>
            <a:endParaRPr lang="ru-RU" sz="24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068960"/>
            <a:ext cx="8229600" cy="3057203"/>
          </a:xfrm>
        </p:spPr>
        <p:txBody>
          <a:bodyPr/>
          <a:lstStyle/>
          <a:p>
            <a:pPr>
              <a:buNone/>
            </a:pPr>
            <a:r>
              <a:rPr lang="sah-RU" sz="2400" b="1" dirty="0" smtClean="0">
                <a:solidFill>
                  <a:schemeClr val="tx2">
                    <a:lumMod val="50000"/>
                  </a:schemeClr>
                </a:solidFill>
              </a:rPr>
              <a:t>Бырайыак сыала</a:t>
            </a:r>
            <a:r>
              <a:rPr lang="sah-RU" sz="2400" b="1" dirty="0" smtClean="0">
                <a:solidFill>
                  <a:schemeClr val="tx2">
                    <a:lumMod val="50000"/>
                  </a:schemeClr>
                </a:solidFill>
              </a:rPr>
              <a:t>:</a:t>
            </a:r>
            <a:r>
              <a:rPr lang="sah-RU" sz="2400" b="1" i="1" dirty="0" smtClean="0">
                <a:solidFill>
                  <a:schemeClr val="tx2">
                    <a:lumMod val="50000"/>
                  </a:schemeClr>
                </a:solidFill>
              </a:rPr>
              <a:t> “Саха сирэ – мин </a:t>
            </a:r>
            <a:r>
              <a:rPr lang="sah-RU" sz="2400" b="1" i="1" dirty="0" smtClean="0">
                <a:solidFill>
                  <a:schemeClr val="tx2">
                    <a:lumMod val="50000"/>
                  </a:schemeClr>
                </a:solidFill>
              </a:rPr>
              <a:t>дойдум”</a:t>
            </a:r>
            <a:r>
              <a:rPr lang="sah-RU" sz="2400" i="1" dirty="0" smtClean="0">
                <a:solidFill>
                  <a:schemeClr val="tx2">
                    <a:lumMod val="50000"/>
                  </a:schemeClr>
                </a:solidFill>
              </a:rPr>
              <a:t>серияҕа</a:t>
            </a:r>
            <a:r>
              <a:rPr lang="sah-RU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sah-RU" sz="2400" dirty="0" smtClean="0">
                <a:solidFill>
                  <a:schemeClr val="tx2">
                    <a:lumMod val="50000"/>
                  </a:schemeClr>
                </a:solidFill>
              </a:rPr>
              <a:t>киирсэр</a:t>
            </a:r>
            <a:r>
              <a:rPr lang="sah-RU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sah-RU" sz="2400" dirty="0" smtClean="0">
                <a:solidFill>
                  <a:schemeClr val="tx2">
                    <a:lumMod val="50000"/>
                  </a:schemeClr>
                </a:solidFill>
              </a:rPr>
              <a:t>тэттик </a:t>
            </a:r>
            <a:r>
              <a:rPr lang="sah-RU" sz="2400" dirty="0" smtClean="0">
                <a:solidFill>
                  <a:schemeClr val="tx2">
                    <a:lumMod val="50000"/>
                  </a:schemeClr>
                </a:solidFill>
              </a:rPr>
              <a:t>көрдөрөр-иһитиннэрэр видеоролик оҥоруу.</a:t>
            </a:r>
          </a:p>
          <a:p>
            <a:pPr>
              <a:buNone/>
            </a:pPr>
            <a:r>
              <a:rPr lang="sah-RU" sz="2400" b="1" dirty="0" smtClean="0">
                <a:solidFill>
                  <a:schemeClr val="tx2">
                    <a:lumMod val="50000"/>
                  </a:schemeClr>
                </a:solidFill>
              </a:rPr>
              <a:t>Соруктар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:</a:t>
            </a:r>
          </a:p>
          <a:p>
            <a:pPr marL="514350" indent="-514350">
              <a:buAutoNum type="arabicPeriod"/>
            </a:pP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Тэттик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тиэмэ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талыы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онно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аналлаах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sah-RU" sz="2400" dirty="0" smtClean="0">
                <a:solidFill>
                  <a:schemeClr val="tx2">
                    <a:lumMod val="50000"/>
                  </a:schemeClr>
                </a:solidFill>
              </a:rPr>
              <a:t>матырыйаал хомуйуу (хаартыска, тиэкис, муусука)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;</a:t>
            </a:r>
          </a:p>
          <a:p>
            <a:pPr marL="514350" indent="-514350">
              <a:buAutoNum type="arabicPeriod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Т</a:t>
            </a:r>
            <a:r>
              <a:rPr lang="sah-RU" sz="2400" dirty="0" smtClean="0">
                <a:solidFill>
                  <a:schemeClr val="tx2">
                    <a:lumMod val="50000"/>
                  </a:schemeClr>
                </a:solidFill>
              </a:rPr>
              <a:t>аһаарыыга көстүөхтээх, иһиллиэхтээх үлэни үллэстии.</a:t>
            </a:r>
          </a:p>
          <a:p>
            <a:pPr marL="514350" indent="-514350">
              <a:buAutoNum type="arabicPeriod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В</a:t>
            </a:r>
            <a:r>
              <a:rPr lang="sah-RU" sz="2400" dirty="0" smtClean="0">
                <a:solidFill>
                  <a:schemeClr val="tx2">
                    <a:lumMod val="50000"/>
                  </a:schemeClr>
                </a:solidFill>
              </a:rPr>
              <a:t>идеоролик оҥорон көмүскээһин.</a:t>
            </a:r>
            <a:endParaRPr lang="ru-RU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514350" indent="-514350">
              <a:buAutoNum type="arabicPeriod"/>
            </a:pPr>
            <a:endParaRPr lang="ru-RU" dirty="0" smtClean="0"/>
          </a:p>
          <a:p>
            <a:pPr marL="514350" indent="-514350">
              <a:buAutoNum type="arabicPeriod"/>
            </a:pPr>
            <a:endParaRPr lang="ru-RU" dirty="0" smtClean="0"/>
          </a:p>
          <a:p>
            <a:pPr marL="514350" indent="-514350">
              <a:buAutoNum type="arabicPeriod"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57</Words>
  <Application>Microsoft Office PowerPoint</Application>
  <PresentationFormat>Экран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Үөрэнээччи айар бырайыага</vt:lpstr>
      <vt:lpstr>Кыһалҕа: Сахабыт сирин туһунан элбэҕи билбэппит. Үлэ тоҕоостооҕо: Олох тэтимнээхтик сайдар кэмигэр саха оҕотун “клиповай” толкуйугар сөп түбэһэр, кини өйүгэр хатанар таһаарыылары оҥоруу.  Бырайыак тиэмэтэ:  “Хатыҥ”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Үөрэнээччи айар бырайыага</dc:title>
  <dc:creator>hp днс</dc:creator>
  <cp:lastModifiedBy>hp днс</cp:lastModifiedBy>
  <cp:revision>2</cp:revision>
  <dcterms:created xsi:type="dcterms:W3CDTF">2024-01-15T21:24:20Z</dcterms:created>
  <dcterms:modified xsi:type="dcterms:W3CDTF">2024-01-15T22:03:28Z</dcterms:modified>
</cp:coreProperties>
</file>