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4" r:id="rId2"/>
    <p:sldId id="279" r:id="rId3"/>
    <p:sldId id="312" r:id="rId4"/>
    <p:sldId id="327" r:id="rId5"/>
    <p:sldId id="326" r:id="rId6"/>
    <p:sldId id="320" r:id="rId7"/>
    <p:sldId id="317" r:id="rId8"/>
    <p:sldId id="294" r:id="rId9"/>
    <p:sldId id="323" r:id="rId10"/>
    <p:sldId id="280" r:id="rId11"/>
    <p:sldId id="340" r:id="rId12"/>
    <p:sldId id="339" r:id="rId13"/>
    <p:sldId id="293" r:id="rId14"/>
    <p:sldId id="316" r:id="rId15"/>
    <p:sldId id="331" r:id="rId16"/>
    <p:sldId id="325" r:id="rId17"/>
    <p:sldId id="337" r:id="rId18"/>
    <p:sldId id="338" r:id="rId19"/>
    <p:sldId id="318" r:id="rId20"/>
    <p:sldId id="302" r:id="rId21"/>
    <p:sldId id="341" r:id="rId22"/>
    <p:sldId id="306" r:id="rId23"/>
    <p:sldId id="305" r:id="rId24"/>
    <p:sldId id="297" r:id="rId25"/>
    <p:sldId id="342" r:id="rId26"/>
    <p:sldId id="296" r:id="rId27"/>
    <p:sldId id="271" r:id="rId28"/>
    <p:sldId id="303" r:id="rId29"/>
    <p:sldId id="304" r:id="rId30"/>
    <p:sldId id="285" r:id="rId31"/>
    <p:sldId id="332" r:id="rId32"/>
    <p:sldId id="328" r:id="rId33"/>
    <p:sldId id="289" r:id="rId34"/>
    <p:sldId id="334" r:id="rId35"/>
    <p:sldId id="335" r:id="rId36"/>
    <p:sldId id="300" r:id="rId37"/>
    <p:sldId id="336" r:id="rId38"/>
    <p:sldId id="288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4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B8B5A-16ED-44BA-958D-1425D5231F3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D9884-34B9-421F-B6C5-9E9BF2E417C2}">
      <dgm:prSet phldrT="[Текст]" custT="1"/>
      <dgm:spPr/>
      <dgm:t>
        <a:bodyPr/>
        <a:lstStyle/>
        <a:p>
          <a:r>
            <a:rPr lang="sah-RU" sz="1600" dirty="0" smtClean="0"/>
            <a:t>Саха судаарыстыбыннаһын тэрийсибит </a:t>
          </a:r>
          <a:r>
            <a:rPr lang="sah-RU" sz="1600" b="1" dirty="0" smtClean="0"/>
            <a:t>политическай салайааччы</a:t>
          </a:r>
          <a:endParaRPr lang="ru-RU" sz="1600" b="1" dirty="0"/>
        </a:p>
      </dgm:t>
    </dgm:pt>
    <dgm:pt modelId="{7A600071-9E23-4C0A-BE59-4CB49A70323B}" type="parTrans" cxnId="{8B1F42F3-DC06-4001-820F-6B4A227FDC65}">
      <dgm:prSet/>
      <dgm:spPr/>
      <dgm:t>
        <a:bodyPr/>
        <a:lstStyle/>
        <a:p>
          <a:endParaRPr lang="ru-RU"/>
        </a:p>
      </dgm:t>
    </dgm:pt>
    <dgm:pt modelId="{091EDC63-5763-4EA1-9190-8683EDE7915C}" type="sibTrans" cxnId="{8B1F42F3-DC06-4001-820F-6B4A227FDC65}">
      <dgm:prSet/>
      <dgm:spPr/>
      <dgm:t>
        <a:bodyPr/>
        <a:lstStyle/>
        <a:p>
          <a:endParaRPr lang="ru-RU"/>
        </a:p>
      </dgm:t>
    </dgm:pt>
    <dgm:pt modelId="{9D31D502-2512-464C-BEA3-B605B40BC2D3}">
      <dgm:prSet phldrT="[Текст]"/>
      <dgm:spPr/>
      <dgm:t>
        <a:bodyPr/>
        <a:lstStyle/>
        <a:p>
          <a:r>
            <a:rPr lang="sah-RU" b="1" dirty="0" smtClean="0"/>
            <a:t>Революционер</a:t>
          </a:r>
          <a:endParaRPr lang="ru-RU" b="1" dirty="0"/>
        </a:p>
      </dgm:t>
    </dgm:pt>
    <dgm:pt modelId="{48A706F6-5CA9-44A4-A8D8-D5C7E7F0627B}" type="parTrans" cxnId="{AAC3A482-A97E-443E-8B0C-90830D422219}">
      <dgm:prSet/>
      <dgm:spPr/>
      <dgm:t>
        <a:bodyPr/>
        <a:lstStyle/>
        <a:p>
          <a:endParaRPr lang="ru-RU"/>
        </a:p>
      </dgm:t>
    </dgm:pt>
    <dgm:pt modelId="{06A4A955-C213-4E93-96A8-0A15C2D8F55E}" type="sibTrans" cxnId="{AAC3A482-A97E-443E-8B0C-90830D422219}">
      <dgm:prSet/>
      <dgm:spPr/>
      <dgm:t>
        <a:bodyPr/>
        <a:lstStyle/>
        <a:p>
          <a:endParaRPr lang="ru-RU"/>
        </a:p>
      </dgm:t>
    </dgm:pt>
    <dgm:pt modelId="{FC921EBA-6CD4-4C70-ABD9-71F8CF7A047A}">
      <dgm:prSet phldrT="[Текст]"/>
      <dgm:spPr/>
      <dgm:t>
        <a:bodyPr/>
        <a:lstStyle/>
        <a:p>
          <a:r>
            <a:rPr lang="sah-RU" dirty="0" smtClean="0"/>
            <a:t>Саха</a:t>
          </a:r>
          <a:r>
            <a:rPr lang="sah-RU" baseline="0" dirty="0" smtClean="0"/>
            <a:t> советскай литературатын төрүттээбит суруйааччы.</a:t>
          </a:r>
        </a:p>
        <a:p>
          <a:r>
            <a:rPr lang="sah-RU" b="1" baseline="0" dirty="0" smtClean="0"/>
            <a:t>Поэт, прозаик, драматург.</a:t>
          </a:r>
          <a:endParaRPr lang="ru-RU" b="1" dirty="0"/>
        </a:p>
      </dgm:t>
    </dgm:pt>
    <dgm:pt modelId="{EC7BC0F3-703F-48F0-8492-18893261BF61}" type="parTrans" cxnId="{45A33E66-BD3C-4F8D-8F48-F9A16A8E41A5}">
      <dgm:prSet/>
      <dgm:spPr/>
      <dgm:t>
        <a:bodyPr/>
        <a:lstStyle/>
        <a:p>
          <a:endParaRPr lang="ru-RU"/>
        </a:p>
      </dgm:t>
    </dgm:pt>
    <dgm:pt modelId="{330B9D4D-6EC5-4634-B7EC-A598CAA34BB7}" type="sibTrans" cxnId="{45A33E66-BD3C-4F8D-8F48-F9A16A8E41A5}">
      <dgm:prSet/>
      <dgm:spPr/>
      <dgm:t>
        <a:bodyPr/>
        <a:lstStyle/>
        <a:p>
          <a:endParaRPr lang="ru-RU"/>
        </a:p>
      </dgm:t>
    </dgm:pt>
    <dgm:pt modelId="{08DBB91F-F52C-4B0B-8659-A344A44FD80A}">
      <dgm:prSet phldrT="[Текст]"/>
      <dgm:spPr/>
      <dgm:t>
        <a:bodyPr/>
        <a:lstStyle/>
        <a:p>
          <a:r>
            <a:rPr lang="sah-RU" b="1" dirty="0" smtClean="0"/>
            <a:t>Лингвист-учуонай, фольклорист, олоҥхоһут</a:t>
          </a:r>
          <a:endParaRPr lang="ru-RU" b="1" dirty="0"/>
        </a:p>
      </dgm:t>
    </dgm:pt>
    <dgm:pt modelId="{F378A7F3-C6DF-4BE9-B090-AB19FF13B011}" type="parTrans" cxnId="{69FDEC22-F669-4889-8107-A44AA72DAB7A}">
      <dgm:prSet/>
      <dgm:spPr/>
      <dgm:t>
        <a:bodyPr/>
        <a:lstStyle/>
        <a:p>
          <a:endParaRPr lang="ru-RU"/>
        </a:p>
      </dgm:t>
    </dgm:pt>
    <dgm:pt modelId="{992308BB-F987-4F2C-A16F-375D03D460AA}" type="sibTrans" cxnId="{69FDEC22-F669-4889-8107-A44AA72DAB7A}">
      <dgm:prSet/>
      <dgm:spPr/>
      <dgm:t>
        <a:bodyPr/>
        <a:lstStyle/>
        <a:p>
          <a:endParaRPr lang="ru-RU"/>
        </a:p>
      </dgm:t>
    </dgm:pt>
    <dgm:pt modelId="{B8E703AD-01E6-4499-B56B-85E0D4BAF7E1}" type="pres">
      <dgm:prSet presAssocID="{469B8B5A-16ED-44BA-958D-1425D5231F3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C4375-F16D-496E-8F56-997059198725}" type="pres">
      <dgm:prSet presAssocID="{469B8B5A-16ED-44BA-958D-1425D5231F3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9BD0E-741E-4EC2-A9F4-CE7BFC2C8AEB}" type="pres">
      <dgm:prSet presAssocID="{469B8B5A-16ED-44BA-958D-1425D5231F3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B94FD-C808-47B4-A15A-FC95B89F39F5}" type="pres">
      <dgm:prSet presAssocID="{469B8B5A-16ED-44BA-958D-1425D5231F3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A92-B8E3-42E6-84F0-55A7C866D6BA}" type="pres">
      <dgm:prSet presAssocID="{469B8B5A-16ED-44BA-958D-1425D5231F3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DB5CF-C4DA-411C-B883-1A0DBC8FB1E9}" type="presOf" srcId="{94AD9884-34B9-421F-B6C5-9E9BF2E417C2}" destId="{962C4375-F16D-496E-8F56-997059198725}" srcOrd="0" destOrd="0" presId="urn:microsoft.com/office/officeart/2005/8/layout/pyramid4"/>
    <dgm:cxn modelId="{395BB268-D061-4720-97D0-C307732063A1}" type="presOf" srcId="{FC921EBA-6CD4-4C70-ABD9-71F8CF7A047A}" destId="{740B94FD-C808-47B4-A15A-FC95B89F39F5}" srcOrd="0" destOrd="0" presId="urn:microsoft.com/office/officeart/2005/8/layout/pyramid4"/>
    <dgm:cxn modelId="{45A33E66-BD3C-4F8D-8F48-F9A16A8E41A5}" srcId="{469B8B5A-16ED-44BA-958D-1425D5231F3B}" destId="{FC921EBA-6CD4-4C70-ABD9-71F8CF7A047A}" srcOrd="2" destOrd="0" parTransId="{EC7BC0F3-703F-48F0-8492-18893261BF61}" sibTransId="{330B9D4D-6EC5-4634-B7EC-A598CAA34BB7}"/>
    <dgm:cxn modelId="{8B1F42F3-DC06-4001-820F-6B4A227FDC65}" srcId="{469B8B5A-16ED-44BA-958D-1425D5231F3B}" destId="{94AD9884-34B9-421F-B6C5-9E9BF2E417C2}" srcOrd="0" destOrd="0" parTransId="{7A600071-9E23-4C0A-BE59-4CB49A70323B}" sibTransId="{091EDC63-5763-4EA1-9190-8683EDE7915C}"/>
    <dgm:cxn modelId="{69FDEC22-F669-4889-8107-A44AA72DAB7A}" srcId="{469B8B5A-16ED-44BA-958D-1425D5231F3B}" destId="{08DBB91F-F52C-4B0B-8659-A344A44FD80A}" srcOrd="3" destOrd="0" parTransId="{F378A7F3-C6DF-4BE9-B090-AB19FF13B011}" sibTransId="{992308BB-F987-4F2C-A16F-375D03D460AA}"/>
    <dgm:cxn modelId="{31719019-274A-44E8-9A65-6658D09BE6CD}" type="presOf" srcId="{08DBB91F-F52C-4B0B-8659-A344A44FD80A}" destId="{AA5E8A92-B8E3-42E6-84F0-55A7C866D6BA}" srcOrd="0" destOrd="0" presId="urn:microsoft.com/office/officeart/2005/8/layout/pyramid4"/>
    <dgm:cxn modelId="{AAC3A482-A97E-443E-8B0C-90830D422219}" srcId="{469B8B5A-16ED-44BA-958D-1425D5231F3B}" destId="{9D31D502-2512-464C-BEA3-B605B40BC2D3}" srcOrd="1" destOrd="0" parTransId="{48A706F6-5CA9-44A4-A8D8-D5C7E7F0627B}" sibTransId="{06A4A955-C213-4E93-96A8-0A15C2D8F55E}"/>
    <dgm:cxn modelId="{8B03AD74-8C45-4882-9D10-AED1F9F0C6E0}" type="presOf" srcId="{9D31D502-2512-464C-BEA3-B605B40BC2D3}" destId="{9539BD0E-741E-4EC2-A9F4-CE7BFC2C8AEB}" srcOrd="0" destOrd="0" presId="urn:microsoft.com/office/officeart/2005/8/layout/pyramid4"/>
    <dgm:cxn modelId="{2E9BC53C-2ED2-4C3B-9095-0AF5938C42F5}" type="presOf" srcId="{469B8B5A-16ED-44BA-958D-1425D5231F3B}" destId="{B8E703AD-01E6-4499-B56B-85E0D4BAF7E1}" srcOrd="0" destOrd="0" presId="urn:microsoft.com/office/officeart/2005/8/layout/pyramid4"/>
    <dgm:cxn modelId="{FA384F80-8733-4167-B068-92CAAAE89878}" type="presParOf" srcId="{B8E703AD-01E6-4499-B56B-85E0D4BAF7E1}" destId="{962C4375-F16D-496E-8F56-997059198725}" srcOrd="0" destOrd="0" presId="urn:microsoft.com/office/officeart/2005/8/layout/pyramid4"/>
    <dgm:cxn modelId="{74DDE076-D635-4B9B-AD10-16296FBC043E}" type="presParOf" srcId="{B8E703AD-01E6-4499-B56B-85E0D4BAF7E1}" destId="{9539BD0E-741E-4EC2-A9F4-CE7BFC2C8AEB}" srcOrd="1" destOrd="0" presId="urn:microsoft.com/office/officeart/2005/8/layout/pyramid4"/>
    <dgm:cxn modelId="{360A9F15-ED2C-4799-822F-93F9393617E4}" type="presParOf" srcId="{B8E703AD-01E6-4499-B56B-85E0D4BAF7E1}" destId="{740B94FD-C808-47B4-A15A-FC95B89F39F5}" srcOrd="2" destOrd="0" presId="urn:microsoft.com/office/officeart/2005/8/layout/pyramid4"/>
    <dgm:cxn modelId="{129B918E-C013-4B51-B749-51C1A6BA4A05}" type="presParOf" srcId="{B8E703AD-01E6-4499-B56B-85E0D4BAF7E1}" destId="{AA5E8A92-B8E3-42E6-84F0-55A7C866D6B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BE10D-D357-4D3E-A7D5-35E7231242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E15A20-DD18-4A8B-8BDF-9459A67BF94E}">
      <dgm:prSet phldrT="[Текст]"/>
      <dgm:spPr/>
      <dgm:t>
        <a:bodyPr/>
        <a:lstStyle/>
        <a:p>
          <a:r>
            <a:rPr lang="sah-RU" dirty="0" smtClean="0"/>
            <a:t>Дьокуускай куоракка</a:t>
          </a:r>
          <a:endParaRPr lang="ru-RU" dirty="0"/>
        </a:p>
      </dgm:t>
    </dgm:pt>
    <dgm:pt modelId="{02ED469C-0474-4D29-9FC5-71B2AFCF5A3F}" type="parTrans" cxnId="{2C2C9269-34FD-41B4-A650-6577AA75D6A1}">
      <dgm:prSet/>
      <dgm:spPr/>
      <dgm:t>
        <a:bodyPr/>
        <a:lstStyle/>
        <a:p>
          <a:endParaRPr lang="ru-RU"/>
        </a:p>
      </dgm:t>
    </dgm:pt>
    <dgm:pt modelId="{07950594-6C7D-4043-95DA-2AA1B1A5A5C1}" type="sibTrans" cxnId="{2C2C9269-34FD-41B4-A650-6577AA75D6A1}">
      <dgm:prSet/>
      <dgm:spPr/>
      <dgm:t>
        <a:bodyPr/>
        <a:lstStyle/>
        <a:p>
          <a:endParaRPr lang="ru-RU"/>
        </a:p>
      </dgm:t>
    </dgm:pt>
    <dgm:pt modelId="{9AE548A7-9B07-46A6-92D1-42630B9AE8AE}">
      <dgm:prSet phldrT="[Текст]"/>
      <dgm:spPr/>
      <dgm:t>
        <a:bodyPr/>
        <a:lstStyle/>
        <a:p>
          <a:r>
            <a:rPr lang="sah-RU" dirty="0" smtClean="0"/>
            <a:t>Ытык Күөл сэлиэнньэтигэр</a:t>
          </a:r>
          <a:endParaRPr lang="ru-RU" dirty="0"/>
        </a:p>
      </dgm:t>
    </dgm:pt>
    <dgm:pt modelId="{9AB70A2C-9A59-4216-A680-1D4AE6A0EF5C}" type="parTrans" cxnId="{3E388F79-4D1E-4CE6-9CD2-313EEC845ED1}">
      <dgm:prSet/>
      <dgm:spPr/>
      <dgm:t>
        <a:bodyPr/>
        <a:lstStyle/>
        <a:p>
          <a:endParaRPr lang="ru-RU"/>
        </a:p>
      </dgm:t>
    </dgm:pt>
    <dgm:pt modelId="{D1707565-E3C8-4D38-B940-6E940029A091}" type="sibTrans" cxnId="{3E388F79-4D1E-4CE6-9CD2-313EEC845ED1}">
      <dgm:prSet/>
      <dgm:spPr/>
      <dgm:t>
        <a:bodyPr/>
        <a:lstStyle/>
        <a:p>
          <a:endParaRPr lang="ru-RU"/>
        </a:p>
      </dgm:t>
    </dgm:pt>
    <dgm:pt modelId="{14A82033-C5A0-4E56-A420-338BECA31792}">
      <dgm:prSet phldrT="[Текст]"/>
      <dgm:spPr/>
      <dgm:t>
        <a:bodyPr/>
        <a:lstStyle/>
        <a:p>
          <a:r>
            <a:rPr lang="sah-RU" dirty="0" smtClean="0"/>
            <a:t>Чөркөөххө</a:t>
          </a:r>
          <a:endParaRPr lang="ru-RU" dirty="0"/>
        </a:p>
      </dgm:t>
    </dgm:pt>
    <dgm:pt modelId="{63BBDBCA-2013-428E-A177-D69DE9E004A8}" type="parTrans" cxnId="{FDBE4166-8C67-4EE2-A920-992FC704741F}">
      <dgm:prSet/>
      <dgm:spPr/>
      <dgm:t>
        <a:bodyPr/>
        <a:lstStyle/>
        <a:p>
          <a:endParaRPr lang="ru-RU"/>
        </a:p>
      </dgm:t>
    </dgm:pt>
    <dgm:pt modelId="{5232D1A5-9B39-423C-A0EE-9C10CBCF77E7}" type="sibTrans" cxnId="{FDBE4166-8C67-4EE2-A920-992FC704741F}">
      <dgm:prSet/>
      <dgm:spPr/>
      <dgm:t>
        <a:bodyPr/>
        <a:lstStyle/>
        <a:p>
          <a:endParaRPr lang="ru-RU"/>
        </a:p>
      </dgm:t>
    </dgm:pt>
    <dgm:pt modelId="{046464BF-3998-4AE6-9B77-3FC2DC8E6ED9}" type="pres">
      <dgm:prSet presAssocID="{CC4BE10D-D357-4D3E-A7D5-35E7231242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E5CE3-FF07-4F35-8E1F-A0F17CF60644}" type="pres">
      <dgm:prSet presAssocID="{B4E15A20-DD18-4A8B-8BDF-9459A67BF94E}" presName="parentLin" presStyleCnt="0"/>
      <dgm:spPr/>
    </dgm:pt>
    <dgm:pt modelId="{1A736834-B6BE-45DC-A225-4BC63D18D9E9}" type="pres">
      <dgm:prSet presAssocID="{B4E15A20-DD18-4A8B-8BDF-9459A67BF9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B4C50EF-1C1E-4174-8EAF-FE0FFB71003A}" type="pres">
      <dgm:prSet presAssocID="{B4E15A20-DD18-4A8B-8BDF-9459A67BF9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40032-B12A-4173-9E2C-358C3ACAD141}" type="pres">
      <dgm:prSet presAssocID="{B4E15A20-DD18-4A8B-8BDF-9459A67BF94E}" presName="negativeSpace" presStyleCnt="0"/>
      <dgm:spPr/>
    </dgm:pt>
    <dgm:pt modelId="{5E586D07-7B15-43D1-AFBF-02F31D809CBE}" type="pres">
      <dgm:prSet presAssocID="{B4E15A20-DD18-4A8B-8BDF-9459A67BF94E}" presName="childText" presStyleLbl="conFgAcc1" presStyleIdx="0" presStyleCnt="3">
        <dgm:presLayoutVars>
          <dgm:bulletEnabled val="1"/>
        </dgm:presLayoutVars>
      </dgm:prSet>
      <dgm:spPr/>
    </dgm:pt>
    <dgm:pt modelId="{18314926-AF6C-4693-AC2B-2292DE8CEAE8}" type="pres">
      <dgm:prSet presAssocID="{07950594-6C7D-4043-95DA-2AA1B1A5A5C1}" presName="spaceBetweenRectangles" presStyleCnt="0"/>
      <dgm:spPr/>
    </dgm:pt>
    <dgm:pt modelId="{3A494A3E-38FE-4DC2-8361-8AFE8E72AB83}" type="pres">
      <dgm:prSet presAssocID="{9AE548A7-9B07-46A6-92D1-42630B9AE8AE}" presName="parentLin" presStyleCnt="0"/>
      <dgm:spPr/>
    </dgm:pt>
    <dgm:pt modelId="{DACB98A3-E2CA-446F-B2C5-5BEBA6E69348}" type="pres">
      <dgm:prSet presAssocID="{9AE548A7-9B07-46A6-92D1-42630B9AE8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E11BB92-3974-4779-BA1B-52CFC28C7D51}" type="pres">
      <dgm:prSet presAssocID="{9AE548A7-9B07-46A6-92D1-42630B9AE8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148A9-5477-4500-A57F-2FA4BB8E525A}" type="pres">
      <dgm:prSet presAssocID="{9AE548A7-9B07-46A6-92D1-42630B9AE8AE}" presName="negativeSpace" presStyleCnt="0"/>
      <dgm:spPr/>
    </dgm:pt>
    <dgm:pt modelId="{122D511A-D814-42CA-93D0-A19AC4002FAD}" type="pres">
      <dgm:prSet presAssocID="{9AE548A7-9B07-46A6-92D1-42630B9AE8AE}" presName="childText" presStyleLbl="conFgAcc1" presStyleIdx="1" presStyleCnt="3">
        <dgm:presLayoutVars>
          <dgm:bulletEnabled val="1"/>
        </dgm:presLayoutVars>
      </dgm:prSet>
      <dgm:spPr/>
    </dgm:pt>
    <dgm:pt modelId="{D83C9985-B688-4D77-AAEE-21B82C9047EF}" type="pres">
      <dgm:prSet presAssocID="{D1707565-E3C8-4D38-B940-6E940029A091}" presName="spaceBetweenRectangles" presStyleCnt="0"/>
      <dgm:spPr/>
    </dgm:pt>
    <dgm:pt modelId="{376876FC-7C8A-4669-9C9D-1F72A9F500EF}" type="pres">
      <dgm:prSet presAssocID="{14A82033-C5A0-4E56-A420-338BECA31792}" presName="parentLin" presStyleCnt="0"/>
      <dgm:spPr/>
    </dgm:pt>
    <dgm:pt modelId="{0AAC9C7E-1E96-4DFA-8971-EE53E78105EB}" type="pres">
      <dgm:prSet presAssocID="{14A82033-C5A0-4E56-A420-338BECA3179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4FFFC0B-E094-4E3F-B693-60354CF09385}" type="pres">
      <dgm:prSet presAssocID="{14A82033-C5A0-4E56-A420-338BECA317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09193-5D3E-498A-89E2-20BE88EB54A0}" type="pres">
      <dgm:prSet presAssocID="{14A82033-C5A0-4E56-A420-338BECA31792}" presName="negativeSpace" presStyleCnt="0"/>
      <dgm:spPr/>
    </dgm:pt>
    <dgm:pt modelId="{C688A57E-D5E2-4C4B-9CFD-4EC50D395E79}" type="pres">
      <dgm:prSet presAssocID="{14A82033-C5A0-4E56-A420-338BECA317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A737DC-CFF7-4E25-B58C-D9C9132B5EFF}" type="presOf" srcId="{9AE548A7-9B07-46A6-92D1-42630B9AE8AE}" destId="{BE11BB92-3974-4779-BA1B-52CFC28C7D51}" srcOrd="1" destOrd="0" presId="urn:microsoft.com/office/officeart/2005/8/layout/list1"/>
    <dgm:cxn modelId="{7B169BC3-EDBE-47B0-B96B-29AC7D74E890}" type="presOf" srcId="{B4E15A20-DD18-4A8B-8BDF-9459A67BF94E}" destId="{3B4C50EF-1C1E-4174-8EAF-FE0FFB71003A}" srcOrd="1" destOrd="0" presId="urn:microsoft.com/office/officeart/2005/8/layout/list1"/>
    <dgm:cxn modelId="{2BBE51E0-48DE-4358-A26C-E43703F2673A}" type="presOf" srcId="{14A82033-C5A0-4E56-A420-338BECA31792}" destId="{24FFFC0B-E094-4E3F-B693-60354CF09385}" srcOrd="1" destOrd="0" presId="urn:microsoft.com/office/officeart/2005/8/layout/list1"/>
    <dgm:cxn modelId="{59A49560-A41A-4624-AF38-175FCEF9DC1A}" type="presOf" srcId="{9AE548A7-9B07-46A6-92D1-42630B9AE8AE}" destId="{DACB98A3-E2CA-446F-B2C5-5BEBA6E69348}" srcOrd="0" destOrd="0" presId="urn:microsoft.com/office/officeart/2005/8/layout/list1"/>
    <dgm:cxn modelId="{FDBE4166-8C67-4EE2-A920-992FC704741F}" srcId="{CC4BE10D-D357-4D3E-A7D5-35E7231242C3}" destId="{14A82033-C5A0-4E56-A420-338BECA31792}" srcOrd="2" destOrd="0" parTransId="{63BBDBCA-2013-428E-A177-D69DE9E004A8}" sibTransId="{5232D1A5-9B39-423C-A0EE-9C10CBCF77E7}"/>
    <dgm:cxn modelId="{96565D17-FD4E-475C-97E1-F902B755B851}" type="presOf" srcId="{14A82033-C5A0-4E56-A420-338BECA31792}" destId="{0AAC9C7E-1E96-4DFA-8971-EE53E78105EB}" srcOrd="0" destOrd="0" presId="urn:microsoft.com/office/officeart/2005/8/layout/list1"/>
    <dgm:cxn modelId="{3045A818-CBA2-4D21-BCC6-F6DF077C6412}" type="presOf" srcId="{CC4BE10D-D357-4D3E-A7D5-35E7231242C3}" destId="{046464BF-3998-4AE6-9B77-3FC2DC8E6ED9}" srcOrd="0" destOrd="0" presId="urn:microsoft.com/office/officeart/2005/8/layout/list1"/>
    <dgm:cxn modelId="{3E388F79-4D1E-4CE6-9CD2-313EEC845ED1}" srcId="{CC4BE10D-D357-4D3E-A7D5-35E7231242C3}" destId="{9AE548A7-9B07-46A6-92D1-42630B9AE8AE}" srcOrd="1" destOrd="0" parTransId="{9AB70A2C-9A59-4216-A680-1D4AE6A0EF5C}" sibTransId="{D1707565-E3C8-4D38-B940-6E940029A091}"/>
    <dgm:cxn modelId="{2C2C9269-34FD-41B4-A650-6577AA75D6A1}" srcId="{CC4BE10D-D357-4D3E-A7D5-35E7231242C3}" destId="{B4E15A20-DD18-4A8B-8BDF-9459A67BF94E}" srcOrd="0" destOrd="0" parTransId="{02ED469C-0474-4D29-9FC5-71B2AFCF5A3F}" sibTransId="{07950594-6C7D-4043-95DA-2AA1B1A5A5C1}"/>
    <dgm:cxn modelId="{22B5075E-A5D3-4E76-91D3-C5BB33F14D05}" type="presOf" srcId="{B4E15A20-DD18-4A8B-8BDF-9459A67BF94E}" destId="{1A736834-B6BE-45DC-A225-4BC63D18D9E9}" srcOrd="0" destOrd="0" presId="urn:microsoft.com/office/officeart/2005/8/layout/list1"/>
    <dgm:cxn modelId="{4E2BBF91-5E01-449C-BD43-1EBA5EC8661F}" type="presParOf" srcId="{046464BF-3998-4AE6-9B77-3FC2DC8E6ED9}" destId="{8C0E5CE3-FF07-4F35-8E1F-A0F17CF60644}" srcOrd="0" destOrd="0" presId="urn:microsoft.com/office/officeart/2005/8/layout/list1"/>
    <dgm:cxn modelId="{0F2EE1D4-03B5-4247-B937-4F619FC7ECB6}" type="presParOf" srcId="{8C0E5CE3-FF07-4F35-8E1F-A0F17CF60644}" destId="{1A736834-B6BE-45DC-A225-4BC63D18D9E9}" srcOrd="0" destOrd="0" presId="urn:microsoft.com/office/officeart/2005/8/layout/list1"/>
    <dgm:cxn modelId="{0EF62957-56E9-4A36-AF9B-3B11365A88EA}" type="presParOf" srcId="{8C0E5CE3-FF07-4F35-8E1F-A0F17CF60644}" destId="{3B4C50EF-1C1E-4174-8EAF-FE0FFB71003A}" srcOrd="1" destOrd="0" presId="urn:microsoft.com/office/officeart/2005/8/layout/list1"/>
    <dgm:cxn modelId="{39225020-3AC2-4A70-996E-FCF09B0C7454}" type="presParOf" srcId="{046464BF-3998-4AE6-9B77-3FC2DC8E6ED9}" destId="{2E440032-B12A-4173-9E2C-358C3ACAD141}" srcOrd="1" destOrd="0" presId="urn:microsoft.com/office/officeart/2005/8/layout/list1"/>
    <dgm:cxn modelId="{2A9DFE8C-EB1B-42F8-A860-0ADE81B0601F}" type="presParOf" srcId="{046464BF-3998-4AE6-9B77-3FC2DC8E6ED9}" destId="{5E586D07-7B15-43D1-AFBF-02F31D809CBE}" srcOrd="2" destOrd="0" presId="urn:microsoft.com/office/officeart/2005/8/layout/list1"/>
    <dgm:cxn modelId="{109618AC-0181-42BA-9ADF-D75238C390F6}" type="presParOf" srcId="{046464BF-3998-4AE6-9B77-3FC2DC8E6ED9}" destId="{18314926-AF6C-4693-AC2B-2292DE8CEAE8}" srcOrd="3" destOrd="0" presId="urn:microsoft.com/office/officeart/2005/8/layout/list1"/>
    <dgm:cxn modelId="{97A5CBD5-D9C2-45AB-B59F-B470060D15BB}" type="presParOf" srcId="{046464BF-3998-4AE6-9B77-3FC2DC8E6ED9}" destId="{3A494A3E-38FE-4DC2-8361-8AFE8E72AB83}" srcOrd="4" destOrd="0" presId="urn:microsoft.com/office/officeart/2005/8/layout/list1"/>
    <dgm:cxn modelId="{4F6EC386-16A0-4DE1-AED6-F7902986DD8A}" type="presParOf" srcId="{3A494A3E-38FE-4DC2-8361-8AFE8E72AB83}" destId="{DACB98A3-E2CA-446F-B2C5-5BEBA6E69348}" srcOrd="0" destOrd="0" presId="urn:microsoft.com/office/officeart/2005/8/layout/list1"/>
    <dgm:cxn modelId="{304F2EE7-6CDF-401A-BE2A-F86B24770E1E}" type="presParOf" srcId="{3A494A3E-38FE-4DC2-8361-8AFE8E72AB83}" destId="{BE11BB92-3974-4779-BA1B-52CFC28C7D51}" srcOrd="1" destOrd="0" presId="urn:microsoft.com/office/officeart/2005/8/layout/list1"/>
    <dgm:cxn modelId="{00BE0EBF-5F7F-4133-A98D-4D8F474F7C3E}" type="presParOf" srcId="{046464BF-3998-4AE6-9B77-3FC2DC8E6ED9}" destId="{B78148A9-5477-4500-A57F-2FA4BB8E525A}" srcOrd="5" destOrd="0" presId="urn:microsoft.com/office/officeart/2005/8/layout/list1"/>
    <dgm:cxn modelId="{5E5D0690-0E70-45D8-87B6-E7FD81A1F596}" type="presParOf" srcId="{046464BF-3998-4AE6-9B77-3FC2DC8E6ED9}" destId="{122D511A-D814-42CA-93D0-A19AC4002FAD}" srcOrd="6" destOrd="0" presId="urn:microsoft.com/office/officeart/2005/8/layout/list1"/>
    <dgm:cxn modelId="{0694B944-46DC-48A8-8257-531A08F5EE9C}" type="presParOf" srcId="{046464BF-3998-4AE6-9B77-3FC2DC8E6ED9}" destId="{D83C9985-B688-4D77-AAEE-21B82C9047EF}" srcOrd="7" destOrd="0" presId="urn:microsoft.com/office/officeart/2005/8/layout/list1"/>
    <dgm:cxn modelId="{4C99BE06-E2AD-4051-B898-04DAE1380671}" type="presParOf" srcId="{046464BF-3998-4AE6-9B77-3FC2DC8E6ED9}" destId="{376876FC-7C8A-4669-9C9D-1F72A9F500EF}" srcOrd="8" destOrd="0" presId="urn:microsoft.com/office/officeart/2005/8/layout/list1"/>
    <dgm:cxn modelId="{0D9598E3-CD9C-4D44-8FF7-723343904708}" type="presParOf" srcId="{376876FC-7C8A-4669-9C9D-1F72A9F500EF}" destId="{0AAC9C7E-1E96-4DFA-8971-EE53E78105EB}" srcOrd="0" destOrd="0" presId="urn:microsoft.com/office/officeart/2005/8/layout/list1"/>
    <dgm:cxn modelId="{30901590-BF29-43DD-91CD-F383D731C1B6}" type="presParOf" srcId="{376876FC-7C8A-4669-9C9D-1F72A9F500EF}" destId="{24FFFC0B-E094-4E3F-B693-60354CF09385}" srcOrd="1" destOrd="0" presId="urn:microsoft.com/office/officeart/2005/8/layout/list1"/>
    <dgm:cxn modelId="{24A34C84-E6D5-4322-B2E3-96BC31DEA777}" type="presParOf" srcId="{046464BF-3998-4AE6-9B77-3FC2DC8E6ED9}" destId="{78709193-5D3E-498A-89E2-20BE88EB54A0}" srcOrd="9" destOrd="0" presId="urn:microsoft.com/office/officeart/2005/8/layout/list1"/>
    <dgm:cxn modelId="{CA8FF7C5-5476-48EC-AECB-14501F3D247F}" type="presParOf" srcId="{046464BF-3998-4AE6-9B77-3FC2DC8E6ED9}" destId="{C688A57E-D5E2-4C4B-9CFD-4EC50D395E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2C4375-F16D-496E-8F56-997059198725}">
      <dsp:nvSpPr>
        <dsp:cNvPr id="0" name=""/>
        <dsp:cNvSpPr/>
      </dsp:nvSpPr>
      <dsp:spPr>
        <a:xfrm>
          <a:off x="2590800" y="0"/>
          <a:ext cx="3200400" cy="3200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600" kern="1200" dirty="0" smtClean="0"/>
            <a:t>Саха судаарыстыбыннаһын тэрийсибит </a:t>
          </a:r>
          <a:r>
            <a:rPr lang="sah-RU" sz="1600" b="1" kern="1200" dirty="0" smtClean="0"/>
            <a:t>политическай салайааччы</a:t>
          </a:r>
          <a:endParaRPr lang="ru-RU" sz="1600" b="1" kern="1200" dirty="0"/>
        </a:p>
      </dsp:txBody>
      <dsp:txXfrm>
        <a:off x="2590800" y="0"/>
        <a:ext cx="3200400" cy="3200400"/>
      </dsp:txXfrm>
    </dsp:sp>
    <dsp:sp modelId="{9539BD0E-741E-4EC2-A9F4-CE7BFC2C8AEB}">
      <dsp:nvSpPr>
        <dsp:cNvPr id="0" name=""/>
        <dsp:cNvSpPr/>
      </dsp:nvSpPr>
      <dsp:spPr>
        <a:xfrm>
          <a:off x="990600" y="3200400"/>
          <a:ext cx="3200400" cy="3200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600" b="1" kern="1200" dirty="0" smtClean="0"/>
            <a:t>Революционер</a:t>
          </a:r>
          <a:endParaRPr lang="ru-RU" sz="1600" b="1" kern="1200" dirty="0"/>
        </a:p>
      </dsp:txBody>
      <dsp:txXfrm>
        <a:off x="990600" y="3200400"/>
        <a:ext cx="3200400" cy="3200400"/>
      </dsp:txXfrm>
    </dsp:sp>
    <dsp:sp modelId="{740B94FD-C808-47B4-A15A-FC95B89F39F5}">
      <dsp:nvSpPr>
        <dsp:cNvPr id="0" name=""/>
        <dsp:cNvSpPr/>
      </dsp:nvSpPr>
      <dsp:spPr>
        <a:xfrm rot="10800000">
          <a:off x="2590800" y="3200400"/>
          <a:ext cx="3200400" cy="3200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600" kern="1200" dirty="0" smtClean="0"/>
            <a:t>Саха</a:t>
          </a:r>
          <a:r>
            <a:rPr lang="sah-RU" sz="1600" kern="1200" baseline="0" dirty="0" smtClean="0"/>
            <a:t> советскай литературатын төрүттээбит суруйааччы.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600" b="1" kern="1200" baseline="0" dirty="0" smtClean="0"/>
            <a:t>Поэт, прозаик, драматург.</a:t>
          </a:r>
          <a:endParaRPr lang="ru-RU" sz="1600" b="1" kern="1200" dirty="0"/>
        </a:p>
      </dsp:txBody>
      <dsp:txXfrm rot="10800000">
        <a:off x="2590800" y="3200400"/>
        <a:ext cx="3200400" cy="3200400"/>
      </dsp:txXfrm>
    </dsp:sp>
    <dsp:sp modelId="{AA5E8A92-B8E3-42E6-84F0-55A7C866D6BA}">
      <dsp:nvSpPr>
        <dsp:cNvPr id="0" name=""/>
        <dsp:cNvSpPr/>
      </dsp:nvSpPr>
      <dsp:spPr>
        <a:xfrm>
          <a:off x="4191000" y="3200400"/>
          <a:ext cx="3200400" cy="3200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600" b="1" kern="1200" dirty="0" smtClean="0"/>
            <a:t>Лингвист-учуонай, фольклорист, олоҥхоһут</a:t>
          </a:r>
          <a:endParaRPr lang="ru-RU" sz="1600" b="1" kern="1200" dirty="0"/>
        </a:p>
      </dsp:txBody>
      <dsp:txXfrm>
        <a:off x="4191000" y="3200400"/>
        <a:ext cx="3200400" cy="320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C8D2-B331-4A1B-BDC5-73DE7904D41B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14439-6C79-4B53-A3C1-8902EC1D8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04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САХА НОРУОТУН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ЧУЛУУ УОЛА - 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БЫЛАТЫАН СЛЕПЦОВ – ОЙУУНУСКАЙ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(1893-1939)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1922 </a:t>
            </a:r>
            <a:r>
              <a:rPr lang="ru-RU" sz="3200" dirty="0" err="1" smtClean="0"/>
              <a:t>сыл</a:t>
            </a:r>
            <a:r>
              <a:rPr lang="ru-RU" sz="3200" dirty="0" smtClean="0"/>
              <a:t> </a:t>
            </a:r>
            <a:r>
              <a:rPr lang="ru-RU" sz="3200" dirty="0" err="1" smtClean="0"/>
              <a:t>муус</a:t>
            </a:r>
            <a:r>
              <a:rPr lang="ru-RU" sz="3200" dirty="0" smtClean="0"/>
              <a:t> </a:t>
            </a:r>
            <a:r>
              <a:rPr lang="ru-RU" sz="3200" dirty="0" err="1" smtClean="0"/>
              <a:t>устар</a:t>
            </a:r>
            <a:r>
              <a:rPr lang="ru-RU" sz="3200" dirty="0" smtClean="0"/>
              <a:t> </a:t>
            </a:r>
            <a:r>
              <a:rPr lang="ru-RU" sz="3200" dirty="0" err="1" smtClean="0"/>
              <a:t>ый</a:t>
            </a:r>
            <a:r>
              <a:rPr lang="ru-RU" sz="3200" dirty="0" smtClean="0"/>
              <a:t> 27 </a:t>
            </a:r>
            <a:r>
              <a:rPr lang="sah-RU" sz="3200" dirty="0" smtClean="0"/>
              <a:t>күнүгэр Саха сиригэр Автономияны тэрийбиттэрэ.</a:t>
            </a:r>
            <a:endParaRPr lang="ru-RU" sz="3200" dirty="0"/>
          </a:p>
        </p:txBody>
      </p:sp>
      <p:pic>
        <p:nvPicPr>
          <p:cNvPr id="6" name="Picture 2" descr="C:\Users\hp днс\Desktop\300px-Barahov_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828800"/>
            <a:ext cx="2260600" cy="3390900"/>
          </a:xfrm>
          <a:prstGeom prst="rect">
            <a:avLst/>
          </a:prstGeom>
          <a:noFill/>
        </p:spPr>
      </p:pic>
      <p:pic>
        <p:nvPicPr>
          <p:cNvPr id="7" name="Picture 2" descr="C:\Users\hp днс\Desktop\КЛ ЧАСЫ\писатели\Ойу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2383631" cy="3352800"/>
          </a:xfrm>
          <a:prstGeom prst="rect">
            <a:avLst/>
          </a:prstGeom>
          <a:noFill/>
        </p:spPr>
      </p:pic>
      <p:pic>
        <p:nvPicPr>
          <p:cNvPr id="8" name="Picture 2" descr="C:\Users\hp днс\Desktop\0012-008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0"/>
            <a:ext cx="2340726" cy="3354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0"/>
            <a:ext cx="8153400" cy="2362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100" b="1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sah-RU" sz="5100" b="1" i="1" dirty="0" smtClean="0">
                <a:solidFill>
                  <a:schemeClr val="accent3">
                    <a:lumMod val="50000"/>
                  </a:schemeClr>
                </a:solidFill>
              </a:rPr>
              <a:t>Күн сирин күлүмнүүр түөһүгэр,</a:t>
            </a:r>
          </a:p>
          <a:p>
            <a:pPr algn="ctr">
              <a:buNone/>
            </a:pPr>
            <a:r>
              <a:rPr lang="sah-RU" sz="5100" b="1" i="1" dirty="0" smtClean="0">
                <a:solidFill>
                  <a:schemeClr val="accent3">
                    <a:lumMod val="50000"/>
                  </a:schemeClr>
                </a:solidFill>
              </a:rPr>
              <a:t>Күөх сирэм күөгэйэр күөнүгэр</a:t>
            </a:r>
          </a:p>
          <a:p>
            <a:pPr algn="ctr">
              <a:buNone/>
            </a:pPr>
            <a:r>
              <a:rPr lang="sah-RU" sz="5100" b="1" i="1" dirty="0" smtClean="0">
                <a:solidFill>
                  <a:schemeClr val="accent3">
                    <a:lumMod val="50000"/>
                  </a:schemeClr>
                </a:solidFill>
              </a:rPr>
              <a:t>Мин тохтор тойугум чугдаарыа,</a:t>
            </a:r>
          </a:p>
          <a:p>
            <a:pPr algn="ctr">
              <a:buNone/>
            </a:pPr>
            <a:r>
              <a:rPr lang="sah-RU" sz="5100" b="1" i="1" dirty="0" smtClean="0">
                <a:solidFill>
                  <a:schemeClr val="accent3">
                    <a:lumMod val="50000"/>
                  </a:schemeClr>
                </a:solidFill>
              </a:rPr>
              <a:t>Мин тылым, дьэ ордук, сатарыа</a:t>
            </a:r>
            <a:r>
              <a:rPr lang="ru-RU" sz="5100" b="1" i="1" dirty="0" smtClean="0">
                <a:solidFill>
                  <a:schemeClr val="accent3">
                    <a:lumMod val="50000"/>
                  </a:schemeClr>
                </a:solidFill>
              </a:rPr>
              <a:t>!»</a:t>
            </a:r>
            <a:endParaRPr lang="ru-RU" sz="51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hp днс\Desktop\КЛ ЧАСЫ\писатели\Ойу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2362200" cy="3322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sah-RU" sz="3600" b="1" dirty="0" smtClean="0">
                <a:solidFill>
                  <a:schemeClr val="accent2">
                    <a:lumMod val="50000"/>
                  </a:schemeClr>
                </a:solidFill>
              </a:rPr>
              <a:t>Көҥүл ырыата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» (1922)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267200" cy="4983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Дирбиэн-дарбаан күннэргэ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Дирбийэн-дарбыйан тураммыт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Көнөр көҥүлү көрдүөхпүт,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Көмүс солону көмүөхпүт...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Тибиилээх-тиһиктээх күннэргэ</a:t>
            </a:r>
            <a:b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 Тибийэн-табыйан тураммыт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Баай дьон батталын барыахпыт,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50000"/>
                  </a:schemeClr>
                </a:solidFill>
              </a:rPr>
              <a:t>Барбах дьоннор барҕарыахпыт...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3962400" cy="50593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В грохочущие гулом дни,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Мятежно на земле восстав,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Одной свободою горя,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Сметем прислужников царя...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В метельно-ледяные дни,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Как ураганный вихрь восстав,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Искореним всех богачей</a:t>
            </a:r>
          </a:p>
          <a:p>
            <a:pPr>
              <a:buNone/>
            </a:pPr>
            <a:r>
              <a:rPr lang="sah-RU" sz="2400" dirty="0" smtClean="0">
                <a:solidFill>
                  <a:schemeClr val="accent2">
                    <a:lumMod val="75000"/>
                  </a:schemeClr>
                </a:solidFill>
              </a:rPr>
              <a:t>Мы, бедный люд, рукой своей...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 днс\Desktop\img20180518_120503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876800" cy="551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 днс\Desktop\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3376" cy="45013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5486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Улуу</a:t>
            </a:r>
            <a:r>
              <a:rPr lang="ru-RU" sz="2800" dirty="0" smtClean="0"/>
              <a:t> Убайдарынаан.1923с.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1935с. </a:t>
            </a:r>
            <a:r>
              <a:rPr lang="ru-RU" sz="2700" dirty="0" err="1" smtClean="0"/>
              <a:t>Дойдутугар</a:t>
            </a:r>
            <a:r>
              <a:rPr lang="ru-RU" sz="2700" dirty="0" smtClean="0"/>
              <a:t> </a:t>
            </a:r>
            <a:r>
              <a:rPr lang="ru-RU" sz="2700" dirty="0" err="1" smtClean="0"/>
              <a:t>Тааттаҕа ы</a:t>
            </a:r>
            <a:r>
              <a:rPr lang="sah-RU" sz="2700" dirty="0" smtClean="0"/>
              <a:t>һыах кэмигэр </a:t>
            </a:r>
            <a:br>
              <a:rPr lang="sah-RU" sz="2700" dirty="0" smtClean="0"/>
            </a:br>
            <a:r>
              <a:rPr lang="sah-RU" sz="2700" dirty="0" smtClean="0"/>
              <a:t>тыл этэ турар. </a:t>
            </a:r>
            <a:r>
              <a:rPr lang="ru-RU" sz="2700" dirty="0" smtClean="0"/>
              <a:t> </a:t>
            </a:r>
            <a:endParaRPr lang="ru-RU" sz="3600" dirty="0"/>
          </a:p>
        </p:txBody>
      </p:sp>
      <p:pic>
        <p:nvPicPr>
          <p:cNvPr id="7170" name="Picture 2" descr="C:\Users\hp днс\Desktop\ojunskij.-27-04-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61932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П.А.Ойуунускайга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971800" y="990600"/>
            <a:ext cx="5715000" cy="5410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ah-RU" dirty="0" smtClean="0"/>
              <a:t>“Эн, аҥар илиигэр кырыылаах ыстыыктаах,</a:t>
            </a:r>
          </a:p>
          <a:p>
            <a:pPr>
              <a:buNone/>
            </a:pPr>
            <a:r>
              <a:rPr lang="sah-RU" dirty="0" smtClean="0"/>
              <a:t>Аҥаргар – суруйар харандаас тайыылаах,</a:t>
            </a:r>
          </a:p>
          <a:p>
            <a:pPr>
              <a:buNone/>
            </a:pPr>
            <a:r>
              <a:rPr lang="ru-RU" dirty="0" smtClean="0"/>
              <a:t>С</a:t>
            </a:r>
            <a:r>
              <a:rPr lang="sah-RU" dirty="0" smtClean="0"/>
              <a:t>арбыһар-дапсыһар саталаах буурҕалаах</a:t>
            </a:r>
          </a:p>
          <a:p>
            <a:pPr>
              <a:buNone/>
            </a:pPr>
            <a:r>
              <a:rPr lang="sah-RU" dirty="0" smtClean="0"/>
              <a:t>Охсуһуу уотугар ыҥырар ырыалаах,</a:t>
            </a:r>
          </a:p>
          <a:p>
            <a:pPr>
              <a:buNone/>
            </a:pPr>
            <a:r>
              <a:rPr lang="sah-RU" dirty="0" smtClean="0"/>
              <a:t>Бассабыык баартыйа суолунан барбытыҥ,</a:t>
            </a:r>
          </a:p>
          <a:p>
            <a:pPr>
              <a:buNone/>
            </a:pPr>
            <a:r>
              <a:rPr lang="sah-RU" dirty="0" smtClean="0"/>
              <a:t>Бастакы кэккэҕэ эрдээхтик хаампытыҥ,</a:t>
            </a:r>
          </a:p>
          <a:p>
            <a:pPr>
              <a:buNone/>
            </a:pPr>
            <a:r>
              <a:rPr lang="sah-RU" dirty="0" smtClean="0"/>
              <a:t>Дьон-норуот иннигэр турбутуҥ,</a:t>
            </a:r>
          </a:p>
          <a:p>
            <a:pPr>
              <a:buNone/>
            </a:pPr>
            <a:r>
              <a:rPr lang="sah-RU" dirty="0" smtClean="0"/>
              <a:t>Дьол-соргу туһугар туойбутуҥ...”</a:t>
            </a:r>
          </a:p>
          <a:p>
            <a:pPr algn="r">
              <a:buNone/>
            </a:pPr>
            <a:r>
              <a:rPr lang="sah-RU" dirty="0" smtClean="0"/>
              <a:t>1935с.</a:t>
            </a:r>
            <a:endParaRPr lang="ru-RU" dirty="0"/>
          </a:p>
        </p:txBody>
      </p:sp>
      <p:pic>
        <p:nvPicPr>
          <p:cNvPr id="77826" name="Picture 2" descr="C:\Users\hp днс\Desktop\КЛ ЧАСЫ\писатели\Кунну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990600"/>
            <a:ext cx="191810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sah-RU" sz="3200" b="1" dirty="0" smtClean="0">
                <a:solidFill>
                  <a:schemeClr val="tx2">
                    <a:lumMod val="50000"/>
                  </a:schemeClr>
                </a:solidFill>
              </a:rPr>
              <a:t>Үөрэҕин, ыарахан кэмин туһунан Былатыан Ойуунускай  “ОҔО КУЙУУРДУУ ТУРАРА”дьоҕус кэпсээнигэр суруйбута.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i="1" dirty="0" smtClean="0"/>
              <a:t>		</a:t>
            </a:r>
          </a:p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r>
              <a:rPr lang="ru-RU" i="1" dirty="0" smtClean="0"/>
              <a:t>		</a:t>
            </a:r>
          </a:p>
          <a:p>
            <a:pPr algn="just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		«</a:t>
            </a:r>
            <a:r>
              <a:rPr lang="sah-RU" sz="2800" i="1" dirty="0" smtClean="0">
                <a:solidFill>
                  <a:schemeClr val="tx2">
                    <a:lumMod val="75000"/>
                  </a:schemeClr>
                </a:solidFill>
              </a:rPr>
              <a:t>Үөрэнэн үрүҥ күн сырдыгын көрөөрү, бу үтэ булаары, сордоно турабын...</a:t>
            </a:r>
          </a:p>
          <a:p>
            <a:pPr algn="just">
              <a:buNone/>
            </a:pPr>
            <a:r>
              <a:rPr lang="sah-RU" sz="2800" i="1" dirty="0" smtClean="0">
                <a:solidFill>
                  <a:schemeClr val="tx2">
                    <a:lumMod val="75000"/>
                  </a:schemeClr>
                </a:solidFill>
              </a:rPr>
              <a:t>		Үтэлээ, Эбэккээм, үтэлээ.....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1936с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hp днс\Desktop\2838fe79d0bbd89cb31896a813240e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3505200" cy="284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 днс\Desktop\472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68217" cy="612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ah-RU" sz="3600" dirty="0" smtClean="0"/>
              <a:t>Ийэтэ Евдокия Унарова </a:t>
            </a:r>
            <a:br>
              <a:rPr lang="sah-RU" sz="3600" dirty="0" smtClean="0"/>
            </a:br>
            <a:r>
              <a:rPr lang="sah-RU" sz="3600" dirty="0" smtClean="0"/>
              <a:t>саха фольклорун таптыырга уһуйбута.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4419600" cy="41449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400" i="1" dirty="0" smtClean="0"/>
              <a:t>«</a:t>
            </a:r>
            <a:r>
              <a:rPr lang="sah-RU" sz="2400" i="1" dirty="0" smtClean="0"/>
              <a:t>Өйдүүбүн - бу дьикти күлүмнэс урсуну,</a:t>
            </a:r>
          </a:p>
          <a:p>
            <a:pPr>
              <a:buNone/>
            </a:pPr>
            <a:r>
              <a:rPr lang="sah-RU" sz="2400" i="1" dirty="0" smtClean="0"/>
              <a:t>Кыталык кылбааран кыҥкыныы ыллыырын...</a:t>
            </a:r>
          </a:p>
          <a:p>
            <a:pPr>
              <a:buNone/>
            </a:pPr>
            <a:r>
              <a:rPr lang="sah-RU" sz="2400" i="1" dirty="0" smtClean="0"/>
              <a:t>Өйдүүбүн – бу кэрэ сирэм күөх хонууну,</a:t>
            </a:r>
          </a:p>
          <a:p>
            <a:pPr>
              <a:buNone/>
            </a:pPr>
            <a:r>
              <a:rPr lang="sah-RU" sz="2400" i="1" dirty="0" smtClean="0"/>
              <a:t>Кыра уол бэйэбин мин ийэм таптыырын...</a:t>
            </a:r>
            <a:r>
              <a:rPr lang="ru-RU" sz="2400" i="1" dirty="0" smtClean="0"/>
              <a:t>» </a:t>
            </a:r>
          </a:p>
          <a:p>
            <a:pPr algn="r">
              <a:buNone/>
            </a:pPr>
            <a:r>
              <a:rPr lang="ru-RU" sz="2400" i="1" dirty="0" smtClean="0"/>
              <a:t>1937с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7" name="Picture 2" descr="C:\Users\hp днс\Desktop\4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048000" cy="409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ah-RU" sz="2800" b="1" dirty="0" smtClean="0"/>
              <a:t>Платон Ойуунускай</a:t>
            </a:r>
            <a:endParaRPr lang="ru-RU" sz="2800" b="1" dirty="0"/>
          </a:p>
        </p:txBody>
      </p:sp>
      <p:pic>
        <p:nvPicPr>
          <p:cNvPr id="52225" name="Picture 1" descr="C:\Users\hp днс\Desktop\55978_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1066800"/>
            <a:ext cx="3138556" cy="447299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1893с</a:t>
            </a:r>
            <a:r>
              <a:rPr lang="sah-RU" dirty="0" smtClean="0"/>
              <a:t>ыл</a:t>
            </a:r>
            <a:r>
              <a:rPr lang="ru-RU" dirty="0" smtClean="0"/>
              <a:t> </a:t>
            </a:r>
            <a:r>
              <a:rPr lang="ru-RU" dirty="0" err="1" smtClean="0"/>
              <a:t>сэтинньи</a:t>
            </a:r>
            <a:r>
              <a:rPr lang="ru-RU" dirty="0" smtClean="0"/>
              <a:t> 11 </a:t>
            </a:r>
            <a:r>
              <a:rPr lang="ru-RU" dirty="0" err="1" smtClean="0"/>
              <a:t>күнүгэр Таатта</a:t>
            </a:r>
            <a:r>
              <a:rPr lang="ru-RU" dirty="0" smtClean="0"/>
              <a:t> </a:t>
            </a:r>
            <a:r>
              <a:rPr lang="ru-RU" dirty="0" err="1" smtClean="0"/>
              <a:t>оройуонун</a:t>
            </a:r>
            <a:r>
              <a:rPr lang="ru-RU" dirty="0" smtClean="0"/>
              <a:t> </a:t>
            </a:r>
            <a:r>
              <a:rPr lang="ru-RU" dirty="0" err="1" smtClean="0"/>
              <a:t>Дьохсоҕон нэһилиэгэр </a:t>
            </a:r>
            <a:r>
              <a:rPr lang="ru-RU" b="1" dirty="0" err="1" smtClean="0"/>
              <a:t>элбэх</a:t>
            </a:r>
            <a:r>
              <a:rPr lang="ru-RU" b="1" dirty="0" smtClean="0"/>
              <a:t> </a:t>
            </a:r>
            <a:r>
              <a:rPr lang="ru-RU" b="1" dirty="0" err="1" smtClean="0"/>
              <a:t>оҕолоох </a:t>
            </a:r>
            <a:r>
              <a:rPr lang="ru-RU" dirty="0" smtClean="0"/>
              <a:t>(</a:t>
            </a:r>
            <a:r>
              <a:rPr lang="ru-RU" dirty="0" err="1" smtClean="0"/>
              <a:t>алта</a:t>
            </a:r>
            <a:r>
              <a:rPr lang="ru-RU" dirty="0" smtClean="0"/>
              <a:t> </a:t>
            </a:r>
            <a:r>
              <a:rPr lang="ru-RU" dirty="0" err="1" smtClean="0"/>
              <a:t>уол</a:t>
            </a:r>
            <a:r>
              <a:rPr lang="ru-RU" dirty="0" smtClean="0"/>
              <a:t>, </a:t>
            </a:r>
            <a:r>
              <a:rPr lang="ru-RU" dirty="0" err="1" smtClean="0"/>
              <a:t>түөрт кыыс</a:t>
            </a:r>
            <a:r>
              <a:rPr lang="ru-RU" dirty="0" smtClean="0"/>
              <a:t>) </a:t>
            </a:r>
            <a:r>
              <a:rPr lang="ru-RU" b="1" dirty="0" err="1" smtClean="0"/>
              <a:t>дьадаҥы</a:t>
            </a:r>
            <a:r>
              <a:rPr lang="ru-RU" dirty="0" err="1" smtClean="0"/>
              <a:t> </a:t>
            </a:r>
            <a:r>
              <a:rPr lang="ru-RU" b="1" dirty="0" err="1" smtClean="0"/>
              <a:t>ыалга</a:t>
            </a:r>
            <a:r>
              <a:rPr lang="ru-RU" dirty="0" smtClean="0"/>
              <a:t> </a:t>
            </a:r>
            <a:r>
              <a:rPr lang="ru-RU" dirty="0" err="1" smtClean="0"/>
              <a:t>төрдүс оҕонон төрөөбүтэ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Хайа да омук үүнэн-сайдан</a:t>
            </a:r>
          </a:p>
          <a:p>
            <a:pPr algn="r">
              <a:buNone/>
            </a:pP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 тахсарыгар кирилиэһин </a:t>
            </a:r>
          </a:p>
          <a:p>
            <a:pPr algn="r">
              <a:buNone/>
            </a:pPr>
            <a:r>
              <a:rPr lang="sah-RU" b="1" i="1" dirty="0" smtClean="0">
                <a:solidFill>
                  <a:schemeClr val="accent3">
                    <a:lumMod val="50000"/>
                  </a:schemeClr>
                </a:solidFill>
              </a:rPr>
              <a:t>маҥнайгы үктэлэ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ah-RU" b="1" i="1" dirty="0" smtClean="0">
                <a:solidFill>
                  <a:schemeClr val="accent3">
                    <a:lumMod val="50000"/>
                  </a:schemeClr>
                </a:solidFill>
              </a:rPr>
              <a:t>Олоҥхо буолар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r">
              <a:buNone/>
            </a:pPr>
            <a:endParaRPr lang="sah-RU" sz="2800" dirty="0" smtClean="0"/>
          </a:p>
          <a:p>
            <a:pPr algn="r">
              <a:buNone/>
            </a:pPr>
            <a:r>
              <a:rPr lang="sah-RU" sz="2000" dirty="0" smtClean="0">
                <a:solidFill>
                  <a:schemeClr val="accent3">
                    <a:lumMod val="50000"/>
                  </a:schemeClr>
                </a:solidFill>
              </a:rPr>
              <a:t>Былатыан Ойуунускай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hp днс\Desktop\y_69503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191632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 днс\Desktop\ojunskij-platon-alekseevich-8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2183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sz="4000" b="1" dirty="0" smtClean="0">
                <a:solidFill>
                  <a:schemeClr val="tx2">
                    <a:lumMod val="50000"/>
                  </a:schemeClr>
                </a:solidFill>
              </a:rPr>
              <a:t>36 тыһыынча строкалаах Ойуунускай Чулуу Айымньыта.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hp днс\Desktop\1007096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3774727" cy="4866131"/>
          </a:xfrm>
          <a:prstGeom prst="rect">
            <a:avLst/>
          </a:prstGeom>
          <a:noFill/>
        </p:spPr>
      </p:pic>
      <p:pic>
        <p:nvPicPr>
          <p:cNvPr id="7" name="Picture 2" descr="C:\Users\hp днс\Desktop\njurgun_bootur_stremitelnyj_jakutskij_geroicheskij_epos_1975_pervoe_izdanie_na_russkom_jazyke_sss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71423"/>
            <a:ext cx="4038600" cy="298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ah-RU" sz="3600" b="1" dirty="0" smtClean="0">
                <a:solidFill>
                  <a:schemeClr val="accent1">
                    <a:lumMod val="50000"/>
                  </a:schemeClr>
                </a:solidFill>
              </a:rPr>
              <a:t>Олоҥхону үйэтитии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4724400" cy="47545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Саха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народнай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артыыһа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Гавриил Колесов т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олоруутугар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1962с.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Дьулуруйар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Ньургун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Боотур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оло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ҥхо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«Мелодия» фирма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студиятыгар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9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пластинкаҕа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һ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уллубута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8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чаас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15 м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үнүүтэ уһуннаах.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hp днс\Desktop\Гаврил Колесов\IMG_81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295400"/>
            <a:ext cx="270033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Былатыан</a:t>
            </a:r>
            <a:r>
              <a:rPr lang="ru-RU" sz="3600" dirty="0" smtClean="0"/>
              <a:t> </a:t>
            </a:r>
            <a:r>
              <a:rPr lang="ru-RU" sz="3600" dirty="0" err="1" smtClean="0"/>
              <a:t>дьиэ</a:t>
            </a:r>
            <a:r>
              <a:rPr lang="ru-RU" sz="3600" dirty="0" smtClean="0"/>
              <a:t> </a:t>
            </a:r>
            <a:r>
              <a:rPr lang="ru-RU" sz="3600" dirty="0" err="1" smtClean="0"/>
              <a:t>кэргэнинээн</a:t>
            </a:r>
            <a:endParaRPr lang="ru-RU" sz="3600" dirty="0"/>
          </a:p>
        </p:txBody>
      </p:sp>
      <p:pic>
        <p:nvPicPr>
          <p:cNvPr id="10242" name="Picture 2" descr="C:\Users\hp днс\Desktop\16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93360"/>
            <a:ext cx="6553200" cy="485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ah-RU" sz="2800" b="1" i="1" dirty="0" smtClean="0"/>
              <a:t>Репрессия ыар тыына</a:t>
            </a:r>
            <a:br>
              <a:rPr lang="sah-RU" sz="2800" b="1" i="1" dirty="0" smtClean="0"/>
            </a:br>
            <a:r>
              <a:rPr lang="sah-RU" sz="2800" b="1" i="1" dirty="0" smtClean="0"/>
              <a:t> Кинини тумнубатаҕа...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Саха </a:t>
            </a:r>
            <a:r>
              <a:rPr lang="ru-RU" sz="2400" dirty="0" err="1" smtClean="0"/>
              <a:t>Чулуу</a:t>
            </a:r>
            <a:r>
              <a:rPr lang="ru-RU" sz="2400" dirty="0" smtClean="0"/>
              <a:t> </a:t>
            </a:r>
            <a:r>
              <a:rPr lang="ru-RU" sz="2400" dirty="0" err="1" smtClean="0"/>
              <a:t>Киһитэ </a:t>
            </a:r>
            <a:r>
              <a:rPr lang="ru-RU" sz="2400" b="1" dirty="0" smtClean="0"/>
              <a:t>1938с.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сымыйа</a:t>
            </a:r>
            <a:r>
              <a:rPr lang="ru-RU" sz="2400" dirty="0" smtClean="0"/>
              <a:t>  </a:t>
            </a:r>
            <a:r>
              <a:rPr lang="ru-RU" sz="2400" dirty="0" err="1" smtClean="0"/>
              <a:t>буруйдааһыҥҥа түбэһэн  хаайыллыбыта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b="1" dirty="0" smtClean="0"/>
              <a:t>1939 </a:t>
            </a:r>
            <a:r>
              <a:rPr lang="ru-RU" sz="2400" b="1" dirty="0" err="1" smtClean="0"/>
              <a:t>сыл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алтынньы</a:t>
            </a:r>
            <a:r>
              <a:rPr lang="ru-RU" sz="2400" b="1" dirty="0" smtClean="0"/>
              <a:t> 31 </a:t>
            </a:r>
            <a:r>
              <a:rPr lang="sah-RU" sz="2400" b="1" dirty="0" smtClean="0"/>
              <a:t>күнүгэр</a:t>
            </a:r>
            <a:br>
              <a:rPr lang="sah-RU" sz="2400" b="1" dirty="0" smtClean="0"/>
            </a:br>
            <a:r>
              <a:rPr lang="sah-RU" sz="2400" dirty="0" smtClean="0"/>
              <a:t> түрмэҕэ Былатыан Ойуунускай  төлөннөөх сүрэҕэ </a:t>
            </a:r>
            <a:br>
              <a:rPr lang="sah-RU" sz="2400" dirty="0" smtClean="0"/>
            </a:br>
            <a:r>
              <a:rPr lang="sah-RU" sz="2400" dirty="0" smtClean="0"/>
              <a:t>тэппэт буолбута.</a:t>
            </a:r>
            <a:endParaRPr lang="ru-RU" sz="2400" dirty="0"/>
          </a:p>
        </p:txBody>
      </p:sp>
      <p:pic>
        <p:nvPicPr>
          <p:cNvPr id="4" name="Picture 3" descr="C:\Users\hp днс\Desktop\iZG9050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00250"/>
            <a:ext cx="7741356" cy="4354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 днс\Desktop\1153814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609600"/>
            <a:ext cx="3210605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sah-RU" i="1" dirty="0" smtClean="0"/>
          </a:p>
          <a:p>
            <a:pPr>
              <a:buNone/>
            </a:pPr>
            <a:endParaRPr lang="sah-RU" i="1" dirty="0" smtClean="0"/>
          </a:p>
          <a:p>
            <a:pPr>
              <a:buNone/>
            </a:pPr>
            <a:endParaRPr lang="sah-RU" i="1" dirty="0" smtClean="0"/>
          </a:p>
          <a:p>
            <a:pPr>
              <a:buNone/>
            </a:pPr>
            <a:endParaRPr lang="sah-RU" i="1" dirty="0" smtClean="0"/>
          </a:p>
          <a:p>
            <a:pPr>
              <a:buNone/>
            </a:pPr>
            <a:endParaRPr lang="sah-RU" i="1" dirty="0" smtClean="0"/>
          </a:p>
          <a:p>
            <a:pPr>
              <a:buNone/>
            </a:pPr>
            <a:r>
              <a:rPr lang="sah-RU" i="1" dirty="0" smtClean="0"/>
              <a:t>“Үс саха төрүөҕэр </a:t>
            </a:r>
          </a:p>
          <a:p>
            <a:pPr>
              <a:buNone/>
            </a:pPr>
            <a:r>
              <a:rPr lang="sah-RU" i="1" dirty="0" smtClean="0"/>
              <a:t>Үөрүүлээх күнүгэр</a:t>
            </a:r>
          </a:p>
          <a:p>
            <a:pPr>
              <a:buNone/>
            </a:pPr>
            <a:r>
              <a:rPr lang="sah-RU" b="1" i="1" dirty="0" smtClean="0"/>
              <a:t>Мин ырыам ылланыа,</a:t>
            </a:r>
          </a:p>
          <a:p>
            <a:pPr>
              <a:buNone/>
            </a:pPr>
            <a:r>
              <a:rPr lang="sah-RU" b="1" i="1" dirty="0" smtClean="0"/>
              <a:t>Мин аатым ааттаныа</a:t>
            </a:r>
            <a:r>
              <a:rPr lang="sah-RU" i="1" dirty="0" smtClean="0"/>
              <a:t>!”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Autofit/>
          </a:bodyPr>
          <a:lstStyle/>
          <a:p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“Былатыан Ойуунускай аатынан Государственнай Бириэмийэ Лауреата” </a:t>
            </a:r>
            <a:b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АНАЛ ААТ </a:t>
            </a:r>
            <a:r>
              <a:rPr lang="sah-RU" sz="3200" dirty="0" smtClean="0">
                <a:solidFill>
                  <a:schemeClr val="accent2">
                    <a:lumMod val="50000"/>
                  </a:schemeClr>
                </a:solidFill>
              </a:rPr>
              <a:t>1966 сыллаахтан олохтоммута.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sah-RU" dirty="0" smtClean="0"/>
              <a:t>		</a:t>
            </a:r>
            <a:r>
              <a:rPr lang="sah-RU" dirty="0" smtClean="0">
                <a:solidFill>
                  <a:schemeClr val="accent2">
                    <a:lumMod val="75000"/>
                  </a:schemeClr>
                </a:solidFill>
              </a:rPr>
              <a:t>Литература уонна искусство эйгэтигэр Уһулуччу айымньыларын иһин  </a:t>
            </a:r>
            <a:r>
              <a:rPr lang="sah-RU" b="1" dirty="0" smtClean="0">
                <a:solidFill>
                  <a:schemeClr val="accent2">
                    <a:lumMod val="75000"/>
                  </a:schemeClr>
                </a:solidFill>
              </a:rPr>
              <a:t>Чулуу дьоҥҥо туттарыллар Суолталаах бэлиэ.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hp днс\Desktop\Госпремия_П_А_ Ойунског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2292350" cy="412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днс\Desktop\pict4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865965" cy="527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382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ah-RU" sz="3200" dirty="0" smtClean="0">
                <a:solidFill>
                  <a:schemeClr val="accent2">
                    <a:lumMod val="75000"/>
                  </a:schemeClr>
                </a:solidFill>
              </a:rPr>
              <a:t>Суруйааччылартан</a:t>
            </a:r>
            <a:r>
              <a:rPr lang="sah-RU" sz="3200" dirty="0" smtClean="0"/>
              <a:t/>
            </a:r>
            <a:br>
              <a:rPr lang="sah-RU" sz="3200" dirty="0" smtClean="0"/>
            </a:b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 “Ойуунускай аатынан Государственнай Бириэмийэ Лауреаттара ”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8850" name="Picture 2" descr="C:\Users\hp днс\Desktop\КЛ ЧАСЫ\писатели\Суору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1143000" cy="1518930"/>
          </a:xfrm>
          <a:prstGeom prst="rect">
            <a:avLst/>
          </a:prstGeom>
          <a:noFill/>
        </p:spPr>
      </p:pic>
      <p:pic>
        <p:nvPicPr>
          <p:cNvPr id="78851" name="Picture 3" descr="C:\Users\hp днс\Desktop\КЛ ЧАСЫ\писатели\Амма Ач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1193800" cy="1468374"/>
          </a:xfrm>
          <a:prstGeom prst="rect">
            <a:avLst/>
          </a:prstGeom>
          <a:noFill/>
        </p:spPr>
      </p:pic>
      <p:pic>
        <p:nvPicPr>
          <p:cNvPr id="78852" name="Picture 4" descr="C:\Users\hp днс\Desktop\КЛ ЧАСЫ\писатели\Данилов_Софрон_Петро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1828800"/>
            <a:ext cx="1219200" cy="1496907"/>
          </a:xfrm>
          <a:prstGeom prst="rect">
            <a:avLst/>
          </a:prstGeom>
          <a:noFill/>
        </p:spPr>
      </p:pic>
      <p:pic>
        <p:nvPicPr>
          <p:cNvPr id="78853" name="Picture 5" descr="C:\Users\hp днс\Desktop\КЛ ЧАСЫ\писатели\Дал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91000"/>
            <a:ext cx="1524000" cy="1895522"/>
          </a:xfrm>
          <a:prstGeom prst="rect">
            <a:avLst/>
          </a:prstGeom>
          <a:noFill/>
        </p:spPr>
      </p:pic>
      <p:pic>
        <p:nvPicPr>
          <p:cNvPr id="78854" name="Picture 6" descr="C:\Users\hp днс\Desktop\КЛ ЧАСЫ\писатели\Борогонск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828800"/>
            <a:ext cx="1322371" cy="1924050"/>
          </a:xfrm>
          <a:prstGeom prst="rect">
            <a:avLst/>
          </a:prstGeom>
          <a:noFill/>
        </p:spPr>
      </p:pic>
      <p:pic>
        <p:nvPicPr>
          <p:cNvPr id="10" name="Picture 2" descr="C:\Users\hp днс\Desktop\Гаврил Колесов\IMG_816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467600" y="1828800"/>
            <a:ext cx="1066800" cy="1896533"/>
          </a:xfrm>
          <a:prstGeom prst="rect">
            <a:avLst/>
          </a:prstGeom>
          <a:noFill/>
        </p:spPr>
      </p:pic>
      <p:pic>
        <p:nvPicPr>
          <p:cNvPr id="77826" name="Picture 2" descr="C:\Users\hp днс\Desktop\Bolot_Boot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733800"/>
            <a:ext cx="1610858" cy="1981200"/>
          </a:xfrm>
          <a:prstGeom prst="rect">
            <a:avLst/>
          </a:prstGeom>
          <a:noFill/>
        </p:spPr>
      </p:pic>
      <p:pic>
        <p:nvPicPr>
          <p:cNvPr id="76802" name="Picture 2" descr="C:\Users\hp днс\Desktop\148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733800"/>
            <a:ext cx="1258824" cy="1901952"/>
          </a:xfrm>
          <a:prstGeom prst="rect">
            <a:avLst/>
          </a:prstGeom>
          <a:noFill/>
        </p:spPr>
      </p:pic>
      <p:pic>
        <p:nvPicPr>
          <p:cNvPr id="76803" name="Picture 3" descr="C:\Users\hp днс\Desktop\korsu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4191000"/>
            <a:ext cx="1485900" cy="1905000"/>
          </a:xfrm>
          <a:prstGeom prst="rect">
            <a:avLst/>
          </a:prstGeom>
          <a:noFill/>
        </p:spPr>
      </p:pic>
      <p:pic>
        <p:nvPicPr>
          <p:cNvPr id="86019" name="Picture 3" descr="C:\Users\hp днс\Desktop\tumat_narpi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3962400"/>
            <a:ext cx="1273931" cy="1371600"/>
          </a:xfrm>
          <a:prstGeom prst="rect">
            <a:avLst/>
          </a:prstGeom>
          <a:noFill/>
        </p:spPr>
      </p:pic>
      <p:pic>
        <p:nvPicPr>
          <p:cNvPr id="3" name="Picture 2" descr="C:\Users\hp днс\Desktop\N.A.-Luginov-e14479866809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4495800"/>
            <a:ext cx="1371600" cy="168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ah-RU" sz="2800" b="1" dirty="0" smtClean="0">
                <a:solidFill>
                  <a:schemeClr val="tx2">
                    <a:lumMod val="50000"/>
                  </a:schemeClr>
                </a:solidFill>
              </a:rPr>
              <a:t>Ханнык айымньыларын иһин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Софрон Данилов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</a:rPr>
              <a:t>Сүрэх тэбэрин тухары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роман.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Суорун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Омоллоон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- «?»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Аччыгыйа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Сэрии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уонна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эйэ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роман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тылбааһа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Сергей Васильев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Улуу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Ильмень»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поэма-баллада.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Болот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Боотур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«У</a:t>
            </a: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</a:rPr>
              <a:t>һуктуу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роман.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Далан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Тыгын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Дархан»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роман.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Павел Харитонов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Ойуку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Хоболоох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суол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роман.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Сэмэн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Тумат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</a:rPr>
              <a:t>Чыҥыс Хаан Ыйааҕынан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роман.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Елена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Слепцова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Куорсуннаах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Талҕан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роман.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Искусство эйгэтиттэн</a:t>
            </a:r>
            <a:b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 Ойуунускай Бириэмийэтин Лауреаттара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hp днс\Desktop\IMG_1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561"/>
            <a:ext cx="4038600" cy="2693241"/>
          </a:xfrm>
          <a:prstGeom prst="rect">
            <a:avLst/>
          </a:prstGeom>
          <a:noFill/>
        </p:spPr>
      </p:pic>
      <p:pic>
        <p:nvPicPr>
          <p:cNvPr id="5123" name="Picture 3" descr="C:\Users\hp днс\Desktop\316A3882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Улуу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Убайбытын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ah-RU" sz="3600" b="1" dirty="0" smtClean="0">
                <a:solidFill>
                  <a:schemeClr val="tx2">
                    <a:lumMod val="50000"/>
                  </a:schemeClr>
                </a:solidFill>
              </a:rPr>
              <a:t>үйэтитии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5" name="Picture 5" descr="C:\Users\hp днс\Desktop\iHB9W5MU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6" name="Picture 6" descr="C:\Users\hp днс\Desktop\6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463" y="1600465"/>
            <a:ext cx="3394075" cy="4525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sah-RU" sz="3600" dirty="0" smtClean="0">
                <a:solidFill>
                  <a:schemeClr val="tx2">
                    <a:lumMod val="50000"/>
                  </a:schemeClr>
                </a:solidFill>
              </a:rPr>
              <a:t>Былатыан Ойуунускай аатынан </a:t>
            </a:r>
            <a:br>
              <a:rPr lang="sah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ah-RU" sz="3600" b="1" dirty="0" smtClean="0">
                <a:solidFill>
                  <a:schemeClr val="tx2">
                    <a:lumMod val="50000"/>
                  </a:schemeClr>
                </a:solidFill>
              </a:rPr>
              <a:t>Саха Драматическай театра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hp днс\Pictures\brumfieldyaku-02-20_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584004" cy="504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sah-RU" sz="3600" dirty="0" smtClean="0">
                <a:solidFill>
                  <a:schemeClr val="accent4">
                    <a:lumMod val="75000"/>
                  </a:schemeClr>
                </a:solidFill>
              </a:rPr>
              <a:t>Дьокуускайга </a:t>
            </a:r>
            <a:br>
              <a:rPr lang="sah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ah-RU" sz="3600" dirty="0" smtClean="0">
                <a:solidFill>
                  <a:schemeClr val="accent4">
                    <a:lumMod val="75000"/>
                  </a:schemeClr>
                </a:solidFill>
              </a:rPr>
              <a:t>Ойуунускай аатынан</a:t>
            </a:r>
            <a:br>
              <a:rPr lang="sah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ah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ah-RU" sz="3600" b="1" dirty="0" smtClean="0">
                <a:solidFill>
                  <a:schemeClr val="accent4">
                    <a:lumMod val="75000"/>
                  </a:schemeClr>
                </a:solidFill>
              </a:rPr>
              <a:t>Литературнай музей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C:\Users\hp днс\Pictures\medi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7912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600" dirty="0" smtClean="0">
                <a:solidFill>
                  <a:schemeClr val="accent3">
                    <a:lumMod val="50000"/>
                  </a:schemeClr>
                </a:solidFill>
              </a:rPr>
              <a:t>Саха Чулуу Уолун төрөөбүт алааһыгар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hp днс\Desktop\SHE_0291-e1533367064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4884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600" b="1" dirty="0" smtClean="0">
                <a:solidFill>
                  <a:schemeClr val="accent1">
                    <a:lumMod val="50000"/>
                  </a:schemeClr>
                </a:solidFill>
              </a:rPr>
              <a:t>Ойуунускай аатынан уулуссалар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600" dirty="0" smtClean="0">
                <a:solidFill>
                  <a:schemeClr val="accent2">
                    <a:lumMod val="50000"/>
                  </a:schemeClr>
                </a:solidFill>
              </a:rPr>
              <a:t>Кинигэлэр кэпсииллэр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hp днс\Desktop\1014792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292" y="1676400"/>
            <a:ext cx="1626108" cy="2514600"/>
          </a:xfrm>
          <a:prstGeom prst="rect">
            <a:avLst/>
          </a:prstGeom>
          <a:noFill/>
        </p:spPr>
      </p:pic>
      <p:pic>
        <p:nvPicPr>
          <p:cNvPr id="4099" name="Picture 3" descr="C:\Users\hp днс\Desktop\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2133600" cy="2733498"/>
          </a:xfrm>
          <a:prstGeom prst="rect">
            <a:avLst/>
          </a:prstGeom>
          <a:noFill/>
        </p:spPr>
      </p:pic>
      <p:pic>
        <p:nvPicPr>
          <p:cNvPr id="4100" name="Picture 4" descr="C:\Users\hp днс\Desktop\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828800"/>
            <a:ext cx="1723506" cy="2187107"/>
          </a:xfrm>
          <a:prstGeom prst="rect">
            <a:avLst/>
          </a:prstGeom>
          <a:noFill/>
        </p:spPr>
      </p:pic>
      <p:pic>
        <p:nvPicPr>
          <p:cNvPr id="4101" name="Picture 5" descr="C:\Users\hp днс\Desktop\13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1714500" cy="2443163"/>
          </a:xfrm>
          <a:prstGeom prst="rect">
            <a:avLst/>
          </a:prstGeom>
          <a:noFill/>
        </p:spPr>
      </p:pic>
      <p:pic>
        <p:nvPicPr>
          <p:cNvPr id="4102" name="Picture 6" descr="C:\Users\hp днс\Desktop\133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114800"/>
            <a:ext cx="1485900" cy="2117408"/>
          </a:xfrm>
          <a:prstGeom prst="rect">
            <a:avLst/>
          </a:prstGeom>
          <a:noFill/>
        </p:spPr>
      </p:pic>
      <p:pic>
        <p:nvPicPr>
          <p:cNvPr id="4103" name="Picture 7" descr="C:\Users\hp днс\Desktop\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419600"/>
            <a:ext cx="1219200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sah-RU" sz="3200" b="1" dirty="0" smtClean="0">
                <a:solidFill>
                  <a:schemeClr val="accent3">
                    <a:lumMod val="50000"/>
                  </a:schemeClr>
                </a:solidFill>
              </a:rPr>
              <a:t>ҮМҮК: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ah-RU" dirty="0" smtClean="0"/>
              <a:t>		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Бүгүн Бөдөҥ общественнай салайааччыбыт Былатыан Ойуунускай </a:t>
            </a:r>
            <a:r>
              <a:rPr lang="sah-RU" b="1" i="1" dirty="0" smtClean="0">
                <a:solidFill>
                  <a:schemeClr val="accent3">
                    <a:lumMod val="50000"/>
                  </a:schemeClr>
                </a:solidFill>
              </a:rPr>
              <a:t>сырдык аата Аар саарга ааттанар,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 кини </a:t>
            </a:r>
            <a:r>
              <a:rPr lang="sah-RU" b="1" i="1" dirty="0" smtClean="0">
                <a:solidFill>
                  <a:schemeClr val="accent3">
                    <a:lumMod val="50000"/>
                  </a:schemeClr>
                </a:solidFill>
              </a:rPr>
              <a:t>ырыата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 Ыьыахтарга ылланар.</a:t>
            </a:r>
          </a:p>
          <a:p>
            <a:pPr algn="just">
              <a:buNone/>
            </a:pP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		 </a:t>
            </a:r>
            <a:r>
              <a:rPr lang="sah-RU" b="1" i="1" dirty="0" smtClean="0">
                <a:solidFill>
                  <a:schemeClr val="accent3">
                    <a:lumMod val="50000"/>
                  </a:schemeClr>
                </a:solidFill>
              </a:rPr>
              <a:t>Олоҥхото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 араас омук тылларынан тылбаастанар, хоһоонноро аныгы көлүөнэ ыччаттарынан ааҕыллар. </a:t>
            </a:r>
          </a:p>
          <a:p>
            <a:pPr algn="just">
              <a:buNone/>
            </a:pP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sah-RU" b="1" i="1" dirty="0" smtClean="0">
                <a:solidFill>
                  <a:schemeClr val="accent3">
                    <a:lumMod val="50000"/>
                  </a:schemeClr>
                </a:solidFill>
              </a:rPr>
              <a:t>Кини төрүттээбит литературата 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сайдар, баҕарбыт баҕа санаата туолар – норуоттар доҕордоһуулара туругурар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 днс\Desktop\y_69503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782" y="304801"/>
            <a:ext cx="2608326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648200"/>
            <a:ext cx="7543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sah-RU" sz="3600" i="1" dirty="0" smtClean="0">
                <a:solidFill>
                  <a:schemeClr val="tx2">
                    <a:lumMod val="75000"/>
                  </a:schemeClr>
                </a:solidFill>
              </a:rPr>
              <a:t>Кэриэһим – кэннибэр хааларым,</a:t>
            </a:r>
          </a:p>
          <a:p>
            <a:pPr algn="ctr"/>
            <a:r>
              <a:rPr lang="sah-RU" sz="3600" i="1" dirty="0" smtClean="0">
                <a:solidFill>
                  <a:schemeClr val="tx2">
                    <a:lumMod val="75000"/>
                  </a:schemeClr>
                </a:solidFill>
              </a:rPr>
              <a:t>Кэхтибэт кэрэкэ тылларым...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57199"/>
          <a:ext cx="8153400" cy="59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096000"/>
              </a:tblGrid>
              <a:tr h="879131">
                <a:tc>
                  <a:txBody>
                    <a:bodyPr/>
                    <a:lstStyle/>
                    <a:p>
                      <a:r>
                        <a:rPr lang="sah-RU" sz="2400" dirty="0" smtClean="0"/>
                        <a:t>Үлэлээбит жанрдара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2400" baseline="0" dirty="0" smtClean="0"/>
                        <a:t>Суруйааччы айымньыларын ааттара</a:t>
                      </a:r>
                      <a:endParaRPr lang="ru-RU" sz="2400" dirty="0"/>
                    </a:p>
                  </a:txBody>
                  <a:tcPr/>
                </a:tc>
              </a:tr>
              <a:tr h="1803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Поэзия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«Үлэһит ырыата</a:t>
                      </a:r>
                      <a:r>
                        <a:rPr lang="ru-RU" dirty="0" smtClean="0"/>
                        <a:t>» (1917), «</a:t>
                      </a:r>
                      <a:r>
                        <a:rPr lang="ru-RU" dirty="0" err="1" smtClean="0"/>
                        <a:t>Син-биир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буолбаат</a:t>
                      </a:r>
                      <a:r>
                        <a:rPr lang="ru-RU" dirty="0" smtClean="0"/>
                        <a:t>!?» (1919), «К</a:t>
                      </a:r>
                      <a:r>
                        <a:rPr lang="sah-RU" dirty="0" smtClean="0"/>
                        <a:t>өҥүл</a:t>
                      </a:r>
                      <a:r>
                        <a:rPr lang="sah-RU" baseline="0" dirty="0" smtClean="0"/>
                        <a:t> ырыата</a:t>
                      </a:r>
                      <a:r>
                        <a:rPr lang="ru-RU" dirty="0" smtClean="0"/>
                        <a:t>» (1922), «</a:t>
                      </a:r>
                      <a:r>
                        <a:rPr lang="ru-RU" dirty="0" err="1" smtClean="0"/>
                        <a:t>Былаа</a:t>
                      </a:r>
                      <a:r>
                        <a:rPr lang="sah-RU" dirty="0" smtClean="0"/>
                        <a:t>һы Совекка</a:t>
                      </a:r>
                      <a:r>
                        <a:rPr lang="ru-RU" dirty="0" smtClean="0"/>
                        <a:t>» (1926), «</a:t>
                      </a:r>
                      <a:r>
                        <a:rPr lang="sah-RU" dirty="0" smtClean="0"/>
                        <a:t>Муора</a:t>
                      </a:r>
                      <a:r>
                        <a:rPr lang="ru-RU" dirty="0" smtClean="0"/>
                        <a:t>», «</a:t>
                      </a:r>
                      <a:r>
                        <a:rPr lang="sah-RU" dirty="0" smtClean="0"/>
                        <a:t>Уруйа улааттын</a:t>
                      </a:r>
                      <a:r>
                        <a:rPr lang="ru-RU" dirty="0" smtClean="0"/>
                        <a:t>», «</a:t>
                      </a:r>
                      <a:r>
                        <a:rPr lang="sah-RU" dirty="0" smtClean="0"/>
                        <a:t>Өрүөл кэриэһэ</a:t>
                      </a:r>
                      <a:r>
                        <a:rPr lang="ru-RU" dirty="0" smtClean="0"/>
                        <a:t>» (1929), «</a:t>
                      </a:r>
                      <a:r>
                        <a:rPr lang="ru-RU" dirty="0" err="1" smtClean="0"/>
                        <a:t>Туруҥ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туруҥ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туойуҥ</a:t>
                      </a:r>
                      <a:r>
                        <a:rPr lang="ru-RU" dirty="0" smtClean="0"/>
                        <a:t>!»</a:t>
                      </a:r>
                      <a:r>
                        <a:rPr lang="ru-RU" baseline="0" dirty="0" smtClean="0"/>
                        <a:t> (1930)</a:t>
                      </a: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Бырастыы</a:t>
                      </a:r>
                      <a:r>
                        <a:rPr lang="ru-RU" dirty="0" smtClean="0"/>
                        <a:t>» (1932) ,«</a:t>
                      </a:r>
                      <a:r>
                        <a:rPr lang="ru-RU" dirty="0" err="1" smtClean="0"/>
                        <a:t>Ийэм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Дьэдьэкиэй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уҥуоҕар» </a:t>
                      </a:r>
                      <a:r>
                        <a:rPr lang="ru-RU" dirty="0" smtClean="0"/>
                        <a:t>(1937)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уо.д.а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260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Проза</a:t>
                      </a:r>
                    </a:p>
                    <a:p>
                      <a:endParaRPr lang="sah-RU" dirty="0" smtClean="0"/>
                    </a:p>
                    <a:p>
                      <a:endParaRPr lang="sah-RU" dirty="0" smtClean="0"/>
                    </a:p>
                    <a:p>
                      <a:endParaRPr lang="sah-RU" dirty="0" smtClean="0"/>
                    </a:p>
                    <a:p>
                      <a:endParaRPr lang="sah-RU" b="1" dirty="0" smtClean="0"/>
                    </a:p>
                    <a:p>
                      <a:endParaRPr lang="sah-RU" b="1" dirty="0" smtClean="0"/>
                    </a:p>
                    <a:p>
                      <a:endParaRPr lang="sah-RU" b="1" dirty="0" smtClean="0"/>
                    </a:p>
                    <a:p>
                      <a:r>
                        <a:rPr lang="sah-RU" sz="2400" b="1" dirty="0" smtClean="0"/>
                        <a:t>Драматургия</a:t>
                      </a:r>
                    </a:p>
                    <a:p>
                      <a:endParaRPr lang="sah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«</a:t>
                      </a:r>
                      <a:r>
                        <a:rPr lang="ru-RU" dirty="0" err="1" smtClean="0"/>
                        <a:t>Оҕо </a:t>
                      </a:r>
                      <a:r>
                        <a:rPr lang="ru-RU" dirty="0" err="1" smtClean="0"/>
                        <a:t>куйуурдуу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турара</a:t>
                      </a:r>
                      <a:r>
                        <a:rPr lang="ru-RU" dirty="0" smtClean="0"/>
                        <a:t>», «</a:t>
                      </a:r>
                      <a:r>
                        <a:rPr lang="ru-RU" dirty="0" err="1" smtClean="0"/>
                        <a:t>Иирбит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Ньукуус</a:t>
                      </a:r>
                      <a:r>
                        <a:rPr lang="ru-RU" dirty="0" smtClean="0"/>
                        <a:t>» (1923), «Александр </a:t>
                      </a:r>
                      <a:r>
                        <a:rPr lang="ru-RU" dirty="0" err="1" smtClean="0"/>
                        <a:t>Македонскай</a:t>
                      </a:r>
                      <a:r>
                        <a:rPr lang="ru-RU" dirty="0" smtClean="0"/>
                        <a:t>» (1935), «С</a:t>
                      </a:r>
                      <a:r>
                        <a:rPr lang="sah-RU" dirty="0" smtClean="0"/>
                        <a:t>үрэх</a:t>
                      </a:r>
                      <a:r>
                        <a:rPr lang="ru-RU" dirty="0" smtClean="0"/>
                        <a:t>» (1937) </a:t>
                      </a:r>
                      <a:r>
                        <a:rPr lang="ru-RU" dirty="0" err="1" smtClean="0"/>
                        <a:t>кэпсээннэрэ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Улуу</a:t>
                      </a:r>
                      <a:r>
                        <a:rPr lang="ru-RU" baseline="0" dirty="0" smtClean="0"/>
                        <a:t> Куда</a:t>
                      </a:r>
                      <a:r>
                        <a:rPr lang="sah-RU" baseline="0" dirty="0" smtClean="0"/>
                        <a:t>ҥса” (1929), “Дьэбэрэттэн тахсыы” , “Дойду </a:t>
                      </a:r>
                      <a:r>
                        <a:rPr lang="sah-RU" baseline="0" dirty="0" smtClean="0"/>
                        <a:t>оҕото </a:t>
                      </a:r>
                      <a:r>
                        <a:rPr lang="sah-RU" baseline="0" dirty="0" smtClean="0"/>
                        <a:t>Дорогуунап Ньукулай”сэһэннэрэ уо.д.а.</a:t>
                      </a:r>
                    </a:p>
                    <a:p>
                      <a:endParaRPr lang="sah-RU" baseline="0" dirty="0" smtClean="0"/>
                    </a:p>
                    <a:p>
                      <a:endParaRPr lang="sah-RU" baseline="0" dirty="0" smtClean="0"/>
                    </a:p>
                    <a:p>
                      <a:r>
                        <a:rPr lang="ru-RU" baseline="0" dirty="0" smtClean="0"/>
                        <a:t>«</a:t>
                      </a:r>
                      <a:r>
                        <a:rPr lang="ru-RU" baseline="0" dirty="0" err="1" smtClean="0"/>
                        <a:t>Кы</a:t>
                      </a:r>
                      <a:r>
                        <a:rPr lang="sah-RU" baseline="0" dirty="0" smtClean="0"/>
                        <a:t>һыл Ойуун</a:t>
                      </a:r>
                      <a:r>
                        <a:rPr lang="ru-RU" baseline="0" dirty="0" smtClean="0"/>
                        <a:t>» </a:t>
                      </a:r>
                      <a:r>
                        <a:rPr lang="ru-RU" baseline="0" dirty="0" err="1" smtClean="0"/>
                        <a:t>олоҥхо-тойук </a:t>
                      </a:r>
                      <a:r>
                        <a:rPr lang="ru-RU" baseline="0" dirty="0" smtClean="0"/>
                        <a:t>(1917-25), «</a:t>
                      </a:r>
                      <a:r>
                        <a:rPr lang="ru-RU" baseline="0" dirty="0" err="1" smtClean="0"/>
                        <a:t>Оҕоҕо баҕарбыт</a:t>
                      </a:r>
                      <a:r>
                        <a:rPr lang="ru-RU" baseline="0" dirty="0" smtClean="0"/>
                        <a:t>» (1923),</a:t>
                      </a:r>
                      <a:r>
                        <a:rPr lang="sah-RU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sah-RU" baseline="0" dirty="0" smtClean="0"/>
                        <a:t>Дьулуруйар Ньургун Боотур</a:t>
                      </a:r>
                      <a:r>
                        <a:rPr lang="ru-RU" baseline="0" dirty="0" smtClean="0"/>
                        <a:t>», </a:t>
                      </a:r>
                      <a:r>
                        <a:rPr lang="ru-RU" baseline="0" dirty="0" err="1" smtClean="0"/>
                        <a:t>«Туналҕаннаах Ньуурдаах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Туйаарыма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Куо</a:t>
                      </a:r>
                      <a:r>
                        <a:rPr lang="ru-RU" baseline="0" dirty="0" smtClean="0"/>
                        <a:t>» (1930) </a:t>
                      </a:r>
                      <a:r>
                        <a:rPr lang="ru-RU" baseline="0" dirty="0" err="1" smtClean="0"/>
                        <a:t>уо.д.а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ah-RU" sz="3600" dirty="0" smtClean="0"/>
              <a:t>Былатыан Ойуунускай бастакы сахалыы </a:t>
            </a:r>
            <a:r>
              <a:rPr lang="sah-RU" sz="3600" b="1" dirty="0" smtClean="0"/>
              <a:t>революционнай ырыалары </a:t>
            </a:r>
            <a:r>
              <a:rPr lang="sah-RU" sz="3600" dirty="0" smtClean="0"/>
              <a:t>суруйбута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828800"/>
            <a:ext cx="4419600" cy="42973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	1917сыллаахха  </a:t>
            </a:r>
            <a:r>
              <a:rPr lang="sah-RU" b="1" dirty="0" smtClean="0"/>
              <a:t>Емельян Ярославскай сорудаҕынан </a:t>
            </a:r>
            <a:r>
              <a:rPr lang="sah-RU" dirty="0" smtClean="0"/>
              <a:t>“Марсельезаны” тылбаастаан, </a:t>
            </a:r>
            <a:r>
              <a:rPr lang="sah-RU" b="1" dirty="0" smtClean="0"/>
              <a:t>“Үлэһит ырыата” </a:t>
            </a:r>
            <a:r>
              <a:rPr lang="sah-RU" dirty="0" smtClean="0"/>
              <a:t>диэн хоһоонунан саха литературатыгар киирбитэ. </a:t>
            </a:r>
            <a:endParaRPr lang="ru-RU" dirty="0"/>
          </a:p>
        </p:txBody>
      </p:sp>
      <p:pic>
        <p:nvPicPr>
          <p:cNvPr id="7" name="Picture 3" descr="C:\Users\hp днс\Desktop\Yaroslavskiy_E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970224" cy="430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just"/>
            <a:r>
              <a:rPr lang="sah-RU" sz="3100" dirty="0" smtClean="0"/>
              <a:t>	Ойуунускай сыылкаҕа кэлбит нуучча революционердарын кистэлэҥ куруһуоктарыгар сылдьан элбэҕи билбитэ, сайдар тосхолун булуммута, хомуньуус баартыйаҕа киирбитэ.</a:t>
            </a:r>
            <a:endParaRPr lang="ru-RU" sz="3100" dirty="0"/>
          </a:p>
        </p:txBody>
      </p:sp>
      <p:pic>
        <p:nvPicPr>
          <p:cNvPr id="12290" name="Picture 2" descr="C:\Users\hp днс\Desktop\1569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2650072" cy="3916363"/>
          </a:xfrm>
          <a:prstGeom prst="rect">
            <a:avLst/>
          </a:prstGeom>
          <a:noFill/>
        </p:spPr>
      </p:pic>
      <p:pic>
        <p:nvPicPr>
          <p:cNvPr id="12291" name="Picture 3" descr="C:\Users\hp днс\Desktop\Yaroslavskiy_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2594786" cy="3762809"/>
          </a:xfrm>
          <a:prstGeom prst="rect">
            <a:avLst/>
          </a:prstGeom>
          <a:noFill/>
        </p:spPr>
      </p:pic>
      <p:pic>
        <p:nvPicPr>
          <p:cNvPr id="12292" name="Picture 4" descr="C:\Users\hp днс\Desktop\2614715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2625090" cy="363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dirty="0" smtClean="0"/>
              <a:t>Максим Аммосов, Былатыан Ойуунускай – саха Чулуу уолаттара.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1917 </a:t>
            </a:r>
            <a:r>
              <a:rPr lang="ru-RU" sz="2400" dirty="0" err="1" smtClean="0"/>
              <a:t>сыллаахха</a:t>
            </a:r>
            <a:r>
              <a:rPr lang="ru-RU" sz="2400" dirty="0" smtClean="0"/>
              <a:t> </a:t>
            </a:r>
            <a:r>
              <a:rPr lang="ru-RU" sz="2400" dirty="0" err="1" smtClean="0"/>
              <a:t>Алампа</a:t>
            </a:r>
            <a:r>
              <a:rPr lang="ru-RU" sz="2400" dirty="0" smtClean="0"/>
              <a:t> </a:t>
            </a:r>
            <a:r>
              <a:rPr lang="ru-RU" sz="2400" b="1" i="1" dirty="0" smtClean="0"/>
              <a:t>«</a:t>
            </a:r>
            <a:r>
              <a:rPr lang="ru-RU" sz="2400" b="1" i="1" dirty="0" err="1" smtClean="0"/>
              <a:t>Дьадаҥы Дьаакып</a:t>
            </a:r>
            <a:r>
              <a:rPr lang="ru-RU" sz="2400" b="1" i="1" dirty="0" smtClean="0"/>
              <a:t>» </a:t>
            </a:r>
            <a:r>
              <a:rPr lang="ru-RU" sz="2400" dirty="0" err="1" smtClean="0"/>
              <a:t>драмата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бирикээсчиттэр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кулууптарыгар</a:t>
            </a:r>
            <a:r>
              <a:rPr lang="ru-RU" sz="2400" dirty="0" smtClean="0"/>
              <a:t> </a:t>
            </a:r>
            <a:r>
              <a:rPr lang="ru-RU" sz="2400" dirty="0" err="1" smtClean="0"/>
              <a:t>туруоруллубут</a:t>
            </a:r>
            <a:r>
              <a:rPr lang="ru-RU" sz="2400" dirty="0" smtClean="0"/>
              <a:t>.  Емельян </a:t>
            </a:r>
            <a:r>
              <a:rPr lang="ru-RU" sz="2400" dirty="0" err="1" smtClean="0"/>
              <a:t>Ярославскай</a:t>
            </a:r>
            <a:r>
              <a:rPr lang="ru-RU" sz="2400" dirty="0" smtClean="0"/>
              <a:t> </a:t>
            </a:r>
            <a:r>
              <a:rPr lang="ru-RU" sz="2400" dirty="0" err="1" smtClean="0"/>
              <a:t>ис</a:t>
            </a:r>
            <a:r>
              <a:rPr lang="ru-RU" sz="2400" dirty="0" smtClean="0"/>
              <a:t> </a:t>
            </a:r>
            <a:r>
              <a:rPr lang="ru-RU" sz="2400" dirty="0" err="1" smtClean="0"/>
              <a:t>хоһоонун арыйан</a:t>
            </a:r>
            <a:r>
              <a:rPr lang="ru-RU" sz="2400" dirty="0" smtClean="0"/>
              <a:t> тыл </a:t>
            </a:r>
            <a:r>
              <a:rPr lang="ru-RU" sz="2400" dirty="0" err="1" smtClean="0"/>
              <a:t>эппит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b="1" i="1" dirty="0" err="1" smtClean="0"/>
              <a:t>Мэх</a:t>
            </a:r>
            <a:r>
              <a:rPr lang="sah-RU" sz="2400" b="1" i="1" dirty="0" smtClean="0"/>
              <a:t>ээлэ </a:t>
            </a:r>
            <a:r>
              <a:rPr lang="sah-RU" sz="2400" dirty="0" smtClean="0"/>
              <a:t>оруолун Аммосов, </a:t>
            </a:r>
            <a:r>
              <a:rPr lang="sah-RU" sz="2400" b="1" i="1" dirty="0" smtClean="0"/>
              <a:t>Ньукулай</a:t>
            </a:r>
            <a:r>
              <a:rPr lang="sah-RU" sz="2400" dirty="0" smtClean="0"/>
              <a:t> оруолун Ойуунускай толорбуттар. Спектакл улахан биһирэбили ылбыта.</a:t>
            </a:r>
            <a:endParaRPr lang="ru-RU" sz="2400" dirty="0"/>
          </a:p>
        </p:txBody>
      </p:sp>
      <p:pic>
        <p:nvPicPr>
          <p:cNvPr id="1026" name="Picture 2" descr="C:\Users\hp днс\Desktop\КЛ ЧАСЫ\писатели\Ойун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1836242" cy="2582846"/>
          </a:xfrm>
          <a:prstGeom prst="rect">
            <a:avLst/>
          </a:prstGeom>
          <a:noFill/>
        </p:spPr>
      </p:pic>
      <p:pic>
        <p:nvPicPr>
          <p:cNvPr id="14338" name="Picture 2" descr="C:\Users\hp днс\Desktop\0012-008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775" y="1678716"/>
            <a:ext cx="1807426" cy="258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sah-RU" sz="3200" b="1" dirty="0" smtClean="0">
                <a:solidFill>
                  <a:schemeClr val="tx2">
                    <a:lumMod val="50000"/>
                  </a:schemeClr>
                </a:solidFill>
              </a:rPr>
              <a:t>Син биир буолбаат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?!»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- 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доҕоругар </a:t>
            </a:r>
            <a:b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анаабыт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хо</a:t>
            </a:r>
            <a:r>
              <a:rPr lang="sah-RU" sz="3200" dirty="0" smtClean="0">
                <a:solidFill>
                  <a:schemeClr val="tx2">
                    <a:lumMod val="50000"/>
                  </a:schemeClr>
                </a:solidFill>
              </a:rPr>
              <a:t>һооно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sah-RU" sz="2400" dirty="0" smtClean="0"/>
              <a:t>“Үлэлиирбит курдук үлэлиэхпит,</a:t>
            </a:r>
          </a:p>
          <a:p>
            <a:pPr>
              <a:buNone/>
            </a:pPr>
            <a:r>
              <a:rPr lang="sah-RU" sz="2400" dirty="0" smtClean="0"/>
              <a:t>Үрүҥнэри кытта мөккүһүөхпүт...</a:t>
            </a:r>
          </a:p>
          <a:p>
            <a:pPr>
              <a:buNone/>
            </a:pPr>
            <a:r>
              <a:rPr lang="sah-RU" sz="2400" dirty="0" smtClean="0"/>
              <a:t>Өрөгөйдөөх революция иннигэр</a:t>
            </a:r>
          </a:p>
          <a:p>
            <a:pPr>
              <a:buNone/>
            </a:pPr>
            <a:r>
              <a:rPr lang="sah-RU" sz="2400" dirty="0" smtClean="0"/>
              <a:t>Өстөөхтөн өлөр да күннээх буоллахпытына,</a:t>
            </a:r>
          </a:p>
          <a:p>
            <a:pPr>
              <a:buNone/>
            </a:pPr>
            <a:r>
              <a:rPr lang="sah-RU" sz="2400" dirty="0" smtClean="0"/>
              <a:t>Төрүөбүт ийэ буор сирбитигэр</a:t>
            </a:r>
          </a:p>
          <a:p>
            <a:pPr>
              <a:buNone/>
            </a:pPr>
            <a:r>
              <a:rPr lang="sah-RU" sz="2400" dirty="0" smtClean="0"/>
              <a:t>Төннөн өлбөтөхпүтүн даа</a:t>
            </a:r>
            <a:r>
              <a:rPr lang="ru-RU" sz="2400" dirty="0" smtClean="0"/>
              <a:t>! – </a:t>
            </a:r>
            <a:r>
              <a:rPr lang="ru-RU" sz="2400" dirty="0" err="1" smtClean="0"/>
              <a:t>диэммин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Хомойорбун</a:t>
            </a:r>
            <a:r>
              <a:rPr lang="ru-RU" sz="2400" dirty="0" smtClean="0"/>
              <a:t> </a:t>
            </a:r>
            <a:r>
              <a:rPr lang="ru-RU" sz="2400" dirty="0" err="1" smtClean="0"/>
              <a:t>билбэппин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err="1" smtClean="0"/>
              <a:t>Хоргутарбын</a:t>
            </a:r>
            <a:r>
              <a:rPr lang="ru-RU" sz="2400" dirty="0" smtClean="0"/>
              <a:t> к</a:t>
            </a:r>
            <a:r>
              <a:rPr lang="sah-RU" sz="2400" dirty="0" smtClean="0"/>
              <a:t>өрбөппүн....”</a:t>
            </a:r>
          </a:p>
          <a:p>
            <a:pPr algn="r">
              <a:buNone/>
            </a:pPr>
            <a:r>
              <a:rPr lang="ru-RU" sz="2400" dirty="0" smtClean="0"/>
              <a:t>1919с.</a:t>
            </a:r>
            <a:endParaRPr lang="ru-RU" sz="2400" dirty="0"/>
          </a:p>
        </p:txBody>
      </p:sp>
      <p:pic>
        <p:nvPicPr>
          <p:cNvPr id="45057" name="Picture 1" descr="C:\Users\hp днс\Desktop\229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693" y="1600201"/>
            <a:ext cx="283825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608</Words>
  <Application>Microsoft Office PowerPoint</Application>
  <PresentationFormat>Экран (4:3)</PresentationFormat>
  <Paragraphs>149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     САХА НОРУОТУН  ЧУЛУУ УОЛА -   БЫЛАТЫАН СЛЕПЦОВ – ОЙУУНУСКАЙ (1893-1939)      </vt:lpstr>
      <vt:lpstr>Платон Ойуунускай</vt:lpstr>
      <vt:lpstr>Слайд 3</vt:lpstr>
      <vt:lpstr>Слайд 4</vt:lpstr>
      <vt:lpstr>Слайд 5</vt:lpstr>
      <vt:lpstr>Былатыан Ойуунускай бастакы сахалыы революционнай ырыалары суруйбута</vt:lpstr>
      <vt:lpstr> Ойуунускай сыылкаҕа кэлбит нуучча революционердарын кистэлэҥ куруһуоктарыгар сылдьан элбэҕи билбитэ, сайдар тосхолун булуммута, хомуньуус баартыйаҕа киирбитэ.</vt:lpstr>
      <vt:lpstr>Максим Аммосов, Былатыан Ойуунускай – саха Чулуу уолаттара.</vt:lpstr>
      <vt:lpstr>«Син биир буолбаат?!» -  доҕоругар  анаабыт хоһооно </vt:lpstr>
      <vt:lpstr>1922 сыл муус устар ый 27 күнүгэр Саха сиригэр Автономияны тэрийбиттэрэ.</vt:lpstr>
      <vt:lpstr>Слайд 11</vt:lpstr>
      <vt:lpstr>«Көҥүл ырыата» (1922)</vt:lpstr>
      <vt:lpstr>Слайд 13</vt:lpstr>
      <vt:lpstr>Слайд 14</vt:lpstr>
      <vt:lpstr>1935с. Дойдутугар Тааттаҕа ыһыах кэмигэр  тыл этэ турар.  </vt:lpstr>
      <vt:lpstr>«П.А.Ойуунускайга»</vt:lpstr>
      <vt:lpstr>Үөрэҕин, ыарахан кэмин туһунан Былатыан Ойуунускай  “ОҔО КУЙУУРДУУ ТУРАРА”дьоҕус кэпсээнигэр суруйбута.</vt:lpstr>
      <vt:lpstr>Слайд 18</vt:lpstr>
      <vt:lpstr>Ийэтэ Евдокия Унарова  саха фольклорун таптыырга уһуйбута.</vt:lpstr>
      <vt:lpstr>Слайд 20</vt:lpstr>
      <vt:lpstr>Слайд 21</vt:lpstr>
      <vt:lpstr>36 тыһыынча строкалаах Ойуунускай Чулуу Айымньыта.</vt:lpstr>
      <vt:lpstr>Олоҥхону үйэтитии</vt:lpstr>
      <vt:lpstr>Былатыан дьиэ кэргэнинээн</vt:lpstr>
      <vt:lpstr>Репрессия ыар тыына  Кинини тумнубатаҕа...</vt:lpstr>
      <vt:lpstr>Саха Чулуу Киһитэ 1938с.  сымыйа  буруйдааһыҥҥа түбэһэн  хаайыллыбыта.  1939 сыл алтынньы 31 күнүгэр  түрмэҕэ Былатыан Ойуунускай  төлөннөөх сүрэҕэ  тэппэт буолбута.</vt:lpstr>
      <vt:lpstr>Слайд 27</vt:lpstr>
      <vt:lpstr>“Былатыан Ойуунускай аатынан Государственнай Бириэмийэ Лауреата”  АНАЛ ААТ 1966 сыллаахтан олохтоммута.</vt:lpstr>
      <vt:lpstr>Слайд 29</vt:lpstr>
      <vt:lpstr>Суруйааччылартан  “Ойуунускай аатынан Государственнай Бириэмийэ Лауреаттара ”</vt:lpstr>
      <vt:lpstr>Ханнык айымньыларын иһин?</vt:lpstr>
      <vt:lpstr>Искусство эйгэтиттэн  Ойуунускай Бириэмийэтин Лауреаттара</vt:lpstr>
      <vt:lpstr>Улуу Убайбытын үйэтитии</vt:lpstr>
      <vt:lpstr>Былатыан Ойуунускай аатынан  Саха Драматическай театра</vt:lpstr>
      <vt:lpstr>Дьокуускайга  Ойуунускай аатынан  Литературнай музей</vt:lpstr>
      <vt:lpstr>Саха Чулуу Уолун төрөөбүт алааһыгар</vt:lpstr>
      <vt:lpstr>Ойуунускай аатынан уулуссалар</vt:lpstr>
      <vt:lpstr>Кинигэлэр кэпсииллэр</vt:lpstr>
      <vt:lpstr>ТҮМҮК: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gb</dc:creator>
  <cp:lastModifiedBy>hp днс</cp:lastModifiedBy>
  <cp:revision>78</cp:revision>
  <dcterms:created xsi:type="dcterms:W3CDTF">2018-05-11T20:50:55Z</dcterms:created>
  <dcterms:modified xsi:type="dcterms:W3CDTF">2023-06-22T13:35:49Z</dcterms:modified>
</cp:coreProperties>
</file>