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9" r:id="rId2"/>
    <p:sldId id="271" r:id="rId3"/>
    <p:sldId id="270" r:id="rId4"/>
    <p:sldId id="257" r:id="rId5"/>
    <p:sldId id="259" r:id="rId6"/>
    <p:sldId id="268" r:id="rId7"/>
    <p:sldId id="272" r:id="rId8"/>
    <p:sldId id="276" r:id="rId9"/>
    <p:sldId id="274" r:id="rId10"/>
    <p:sldId id="273" r:id="rId11"/>
    <p:sldId id="263" r:id="rId12"/>
    <p:sldId id="275" r:id="rId13"/>
    <p:sldId id="264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4" d="100"/>
          <a:sy n="84" d="100"/>
        </p:scale>
        <p:origin x="-1402" y="-6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EB8B3-8A30-4F4D-B1A9-F9D3213B346D}" type="datetimeFigureOut">
              <a:rPr lang="ru-RU" smtClean="0"/>
              <a:pPr/>
              <a:t>11.12.2021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B5EA62-BEE9-4222-9D89-4627A2D5EDC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ttps://ds02.infourok.ru/uploads/ex/0e80/0005c757-5123b052/img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fsd.multiurok.ru/html/2017/01/21/s_5882c68fa6a72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3" y="142852"/>
            <a:ext cx="8191557" cy="61436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https://pbs.twimg.com/media/Dgqj0avX4AMyI_r.jpg:lar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714356"/>
            <a:ext cx="8643998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fsd.multiurok.ru/html/2017/01/21/s_5882c68fa6a72/img1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3" y="142852"/>
            <a:ext cx="8667811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m0-tub-ru.yandex.net/i?id=2f164d61ec599920d95fecb7ddd79bb6-l&amp;n=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14290"/>
            <a:ext cx="8636060" cy="5000660"/>
          </a:xfrm>
          <a:prstGeom prst="rect">
            <a:avLst/>
          </a:prstGeom>
          <a:noFill/>
        </p:spPr>
      </p:pic>
      <p:pic>
        <p:nvPicPr>
          <p:cNvPr id="3" name="Рисунок 2" descr="C:\ФОТКИ, семья\Портреты КВС\ВС3 (2)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5429264"/>
            <a:ext cx="1214446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9" name="Rectangle 1"/>
          <p:cNvSpPr>
            <a:spLocks noChangeArrowheads="1"/>
          </p:cNvSpPr>
          <p:nvPr/>
        </p:nvSpPr>
        <p:spPr bwMode="auto">
          <a:xfrm>
            <a:off x="5286380" y="5929330"/>
            <a:ext cx="335758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Кривошапкина Валентина Семеновна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ГБПОУ «ХОК» </a:t>
            </a:r>
            <a:r>
              <a:rPr kumimoji="0" lang="ru-RU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им.Амма</a:t>
            </a:r>
            <a:r>
              <a:rPr kumimoji="0" lang="ru-RU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Аччыгыйа</a:t>
            </a:r>
            <a:endParaRPr kumimoji="0" lang="ru-RU" sz="1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ds02.infourok.ru/uploads/ex/0e80/0005c757-5123b05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4290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kids.e.nlrs.ru/imgs/covers/47459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7" y="142852"/>
            <a:ext cx="4937359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sun9-36.userapi.com/impg/Zw6GsaLNL_ZaZd1d_3VYAc0nHEuEbffXRduHJQ/DKtJ2I6THWU.jpg?size=604x519&amp;quality=96&amp;sign=586ffbcf314efcb6556d6da52ad44eea&amp;type=album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42852"/>
            <a:ext cx="7565544" cy="650085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https://pbs.twimg.com/media/D16htl9X4AAJapb.jpg:large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42852"/>
            <a:ext cx="8286808" cy="657229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ttps://fsd.multiurok.ru/html/2017/01/21/s_5882c68fa6a72/img6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" y="0"/>
            <a:ext cx="8953531" cy="6715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ttps://fsd.multiurok.ru/html/2017/01/21/s_5882c68fa6a72/img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8858280" cy="66437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8. Мультикка Хаардьыт Бэргэн туох бултуур тэриллээх этэй? А) Автомат саалаах этэ Б) Ох саалаах этэ В) Туох да тутуура суох этэ Г) Биэстэ эстэр бинтиэпкэлээх этэ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42852"/>
            <a:ext cx="8096307" cy="60722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ds02.infourok.ru/uploads/ex/0e80/0005c757-5123b052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</TotalTime>
  <Words>9</Words>
  <Application>Microsoft Office PowerPoint</Application>
  <PresentationFormat>Экран (4:3)</PresentationFormat>
  <Paragraphs>2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Home</dc:creator>
  <cp:lastModifiedBy>Home</cp:lastModifiedBy>
  <cp:revision>4</cp:revision>
  <dcterms:created xsi:type="dcterms:W3CDTF">2021-09-22T04:11:31Z</dcterms:created>
  <dcterms:modified xsi:type="dcterms:W3CDTF">2021-12-11T12:27:30Z</dcterms:modified>
</cp:coreProperties>
</file>