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4" r:id="rId6"/>
    <p:sldId id="265" r:id="rId7"/>
    <p:sldId id="266" r:id="rId8"/>
    <p:sldId id="267" r:id="rId9"/>
    <p:sldId id="261"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6170667-F669-4E41-B50F-BB850A86DB57}" type="datetimeFigureOut">
              <a:rPr lang="ru-RU" smtClean="0"/>
              <a:t>18.12.2021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5293D1-65B6-4E93-8034-3945D3E6631A}"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170667-F669-4E41-B50F-BB850A86DB57}" type="datetimeFigureOut">
              <a:rPr lang="ru-RU" smtClean="0"/>
              <a:t>18.12.2021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5293D1-65B6-4E93-8034-3945D3E6631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170667-F669-4E41-B50F-BB850A86DB57}" type="datetimeFigureOut">
              <a:rPr lang="ru-RU" smtClean="0"/>
              <a:t>18.12.2021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5293D1-65B6-4E93-8034-3945D3E6631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170667-F669-4E41-B50F-BB850A86DB57}" type="datetimeFigureOut">
              <a:rPr lang="ru-RU" smtClean="0"/>
              <a:t>18.12.2021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5293D1-65B6-4E93-8034-3945D3E6631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6170667-F669-4E41-B50F-BB850A86DB57}" type="datetimeFigureOut">
              <a:rPr lang="ru-RU" smtClean="0"/>
              <a:t>18.12.2021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5293D1-65B6-4E93-8034-3945D3E6631A}"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6170667-F669-4E41-B50F-BB850A86DB57}" type="datetimeFigureOut">
              <a:rPr lang="ru-RU" smtClean="0"/>
              <a:t>18.12.2021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5293D1-65B6-4E93-8034-3945D3E6631A}"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6170667-F669-4E41-B50F-BB850A86DB57}" type="datetimeFigureOut">
              <a:rPr lang="ru-RU" smtClean="0"/>
              <a:t>18.12.2021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25293D1-65B6-4E93-8034-3945D3E6631A}"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6170667-F669-4E41-B50F-BB850A86DB57}" type="datetimeFigureOut">
              <a:rPr lang="ru-RU" smtClean="0"/>
              <a:t>18.12.2021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25293D1-65B6-4E93-8034-3945D3E6631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6170667-F669-4E41-B50F-BB850A86DB57}" type="datetimeFigureOut">
              <a:rPr lang="ru-RU" smtClean="0"/>
              <a:t>18.12.2021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25293D1-65B6-4E93-8034-3945D3E6631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6170667-F669-4E41-B50F-BB850A86DB57}" type="datetimeFigureOut">
              <a:rPr lang="ru-RU" smtClean="0"/>
              <a:t>18.12.2021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5293D1-65B6-4E93-8034-3945D3E6631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6170667-F669-4E41-B50F-BB850A86DB57}" type="datetimeFigureOut">
              <a:rPr lang="ru-RU" smtClean="0"/>
              <a:t>18.12.2021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5293D1-65B6-4E93-8034-3945D3E6631A}"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70667-F669-4E41-B50F-BB850A86DB57}" type="datetimeFigureOut">
              <a:rPr lang="ru-RU" smtClean="0"/>
              <a:t>18.12.2021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5293D1-65B6-4E93-8034-3945D3E6631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066800" y="285729"/>
            <a:ext cx="6362720" cy="1357322"/>
          </a:xfrm>
          <a:prstGeom prst="rect">
            <a:avLst/>
          </a:prstGeom>
          <a:ln>
            <a:headEnd/>
            <a:tailEnd/>
          </a:ln>
        </p:spPr>
        <p:style>
          <a:lnRef idx="1">
            <a:schemeClr val="accent6"/>
          </a:lnRef>
          <a:fillRef idx="2">
            <a:schemeClr val="accent6"/>
          </a:fillRef>
          <a:effectRef idx="1">
            <a:schemeClr val="accent6"/>
          </a:effectRef>
          <a:fontRef idx="minor">
            <a:schemeClr val="dk1"/>
          </a:fontRef>
        </p:style>
      </p:pic>
      <p:sp>
        <p:nvSpPr>
          <p:cNvPr id="5" name="Прямоугольник 4"/>
          <p:cNvSpPr/>
          <p:nvPr/>
        </p:nvSpPr>
        <p:spPr>
          <a:xfrm>
            <a:off x="3214678" y="1857365"/>
            <a:ext cx="5572164" cy="483209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eaLnBrk="0" hangingPunct="0"/>
            <a:r>
              <a:rPr lang="ru-RU" sz="2800" b="1" dirty="0" err="1" smtClean="0">
                <a:solidFill>
                  <a:srgbClr val="FF3300"/>
                </a:solidFill>
                <a:latin typeface="Times New Roman" pitchFamily="18" charset="0"/>
              </a:rPr>
              <a:t>Хотугу</a:t>
            </a:r>
            <a:r>
              <a:rPr lang="ru-RU" sz="2800" b="1" dirty="0" smtClean="0">
                <a:solidFill>
                  <a:srgbClr val="FF3300"/>
                </a:solidFill>
                <a:latin typeface="Times New Roman" pitchFamily="18" charset="0"/>
              </a:rPr>
              <a:t> </a:t>
            </a:r>
            <a:r>
              <a:rPr lang="ru-RU" sz="2800" b="1" dirty="0" err="1" smtClean="0">
                <a:solidFill>
                  <a:srgbClr val="FF3300"/>
                </a:solidFill>
                <a:latin typeface="Times New Roman" pitchFamily="18" charset="0"/>
              </a:rPr>
              <a:t>сахалар</a:t>
            </a:r>
            <a:r>
              <a:rPr lang="ru-RU" sz="2800" b="1" dirty="0" smtClean="0">
                <a:solidFill>
                  <a:srgbClr val="FF3300"/>
                </a:solidFill>
                <a:latin typeface="Times New Roman" pitchFamily="18" charset="0"/>
              </a:rPr>
              <a:t> </a:t>
            </a:r>
            <a:r>
              <a:rPr lang="ru-RU" sz="2800" b="1" dirty="0" err="1" smtClean="0">
                <a:solidFill>
                  <a:srgbClr val="FF3300"/>
                </a:solidFill>
                <a:latin typeface="Times New Roman" pitchFamily="18" charset="0"/>
              </a:rPr>
              <a:t>күн киирэр</a:t>
            </a:r>
            <a:r>
              <a:rPr lang="ru-RU" sz="2800" b="1" dirty="0" smtClean="0">
                <a:solidFill>
                  <a:srgbClr val="FF3300"/>
                </a:solidFill>
                <a:latin typeface="Times New Roman" pitchFamily="18" charset="0"/>
              </a:rPr>
              <a:t> </a:t>
            </a:r>
            <a:r>
              <a:rPr lang="ru-RU" sz="2800" b="1" dirty="0" err="1" smtClean="0">
                <a:solidFill>
                  <a:srgbClr val="FF3300"/>
                </a:solidFill>
                <a:latin typeface="Times New Roman" pitchFamily="18" charset="0"/>
              </a:rPr>
              <a:t>ыйа</a:t>
            </a:r>
            <a:r>
              <a:rPr lang="ru-RU" sz="2800" b="1" dirty="0" smtClean="0">
                <a:solidFill>
                  <a:srgbClr val="FF3300"/>
                </a:solidFill>
                <a:latin typeface="Times New Roman" pitchFamily="18" charset="0"/>
              </a:rPr>
              <a:t> </a:t>
            </a:r>
            <a:r>
              <a:rPr lang="ru-RU" sz="2800" b="1" dirty="0" err="1" smtClean="0">
                <a:solidFill>
                  <a:srgbClr val="FF3300"/>
                </a:solidFill>
                <a:latin typeface="Times New Roman" pitchFamily="18" charset="0"/>
              </a:rPr>
              <a:t>диэн</a:t>
            </a:r>
            <a:r>
              <a:rPr lang="ru-RU" sz="2800" b="1" dirty="0" smtClean="0">
                <a:solidFill>
                  <a:srgbClr val="FF3300"/>
                </a:solidFill>
                <a:latin typeface="Times New Roman" pitchFamily="18" charset="0"/>
              </a:rPr>
              <a:t> </a:t>
            </a:r>
            <a:r>
              <a:rPr lang="ru-RU" sz="2800" b="1" dirty="0" err="1" smtClean="0">
                <a:solidFill>
                  <a:srgbClr val="FF3300"/>
                </a:solidFill>
                <a:latin typeface="Times New Roman" pitchFamily="18" charset="0"/>
              </a:rPr>
              <a:t>ааттыыллар</a:t>
            </a:r>
            <a:r>
              <a:rPr lang="ru-RU" sz="2800" b="1" dirty="0" smtClean="0">
                <a:solidFill>
                  <a:srgbClr val="FF3300"/>
                </a:solidFill>
                <a:latin typeface="Times New Roman" pitchFamily="18" charset="0"/>
              </a:rPr>
              <a:t>. </a:t>
            </a:r>
            <a:r>
              <a:rPr lang="ru-RU" sz="2800" b="1" dirty="0" err="1" smtClean="0">
                <a:solidFill>
                  <a:srgbClr val="FF3300"/>
                </a:solidFill>
                <a:latin typeface="Times New Roman" pitchFamily="18" charset="0"/>
              </a:rPr>
              <a:t>Олоҥхоттон бу</a:t>
            </a:r>
            <a:r>
              <a:rPr lang="ru-RU" sz="2800" b="1" dirty="0" smtClean="0">
                <a:solidFill>
                  <a:srgbClr val="FF3300"/>
                </a:solidFill>
                <a:latin typeface="Times New Roman" pitchFamily="18" charset="0"/>
              </a:rPr>
              <a:t> </a:t>
            </a:r>
            <a:r>
              <a:rPr lang="ru-RU" sz="2800" b="1" dirty="0" err="1" smtClean="0">
                <a:solidFill>
                  <a:srgbClr val="FF3300"/>
                </a:solidFill>
                <a:latin typeface="Times New Roman" pitchFamily="18" charset="0"/>
              </a:rPr>
              <a:t>ыйга</a:t>
            </a:r>
            <a:r>
              <a:rPr lang="ru-RU" sz="2800" b="1" dirty="0" smtClean="0">
                <a:solidFill>
                  <a:srgbClr val="FF3300"/>
                </a:solidFill>
                <a:latin typeface="Times New Roman" pitchFamily="18" charset="0"/>
              </a:rPr>
              <a:t> </a:t>
            </a:r>
            <a:r>
              <a:rPr lang="ru-RU" sz="2800" b="1" dirty="0" err="1" smtClean="0">
                <a:solidFill>
                  <a:srgbClr val="FF3300"/>
                </a:solidFill>
                <a:latin typeface="Times New Roman" pitchFamily="18" charset="0"/>
              </a:rPr>
              <a:t>айаны</a:t>
            </a:r>
            <a:r>
              <a:rPr lang="ru-RU" sz="2800" b="1" dirty="0" smtClean="0">
                <a:solidFill>
                  <a:srgbClr val="FF3300"/>
                </a:solidFill>
                <a:latin typeface="Times New Roman" pitchFamily="18" charset="0"/>
              </a:rPr>
              <a:t> </a:t>
            </a:r>
            <a:r>
              <a:rPr lang="ru-RU" sz="2800" b="1" dirty="0" err="1" smtClean="0">
                <a:solidFill>
                  <a:srgbClr val="FF3300"/>
                </a:solidFill>
                <a:latin typeface="Times New Roman" pitchFamily="18" charset="0"/>
              </a:rPr>
              <a:t>ойуулааһын киирэр</a:t>
            </a:r>
            <a:r>
              <a:rPr lang="ru-RU" sz="2800" b="1" dirty="0" smtClean="0">
                <a:solidFill>
                  <a:srgbClr val="FF3300"/>
                </a:solidFill>
                <a:latin typeface="Times New Roman" pitchFamily="18" charset="0"/>
              </a:rPr>
              <a:t>. </a:t>
            </a:r>
            <a:r>
              <a:rPr lang="ru-RU" sz="2800" b="1" dirty="0" err="1" smtClean="0">
                <a:solidFill>
                  <a:srgbClr val="FF3300"/>
                </a:solidFill>
                <a:latin typeface="Times New Roman" pitchFamily="18" charset="0"/>
              </a:rPr>
              <a:t>Айыы</a:t>
            </a:r>
            <a:r>
              <a:rPr lang="ru-RU" sz="2800" b="1" dirty="0" smtClean="0">
                <a:solidFill>
                  <a:srgbClr val="FF3300"/>
                </a:solidFill>
                <a:latin typeface="Times New Roman" pitchFamily="18" charset="0"/>
              </a:rPr>
              <a:t> </a:t>
            </a:r>
            <a:r>
              <a:rPr lang="ru-RU" sz="2800" b="1" dirty="0" err="1" smtClean="0">
                <a:solidFill>
                  <a:srgbClr val="FF3300"/>
                </a:solidFill>
                <a:latin typeface="Times New Roman" pitchFamily="18" charset="0"/>
              </a:rPr>
              <a:t>бухатыырын</a:t>
            </a:r>
            <a:r>
              <a:rPr lang="ru-RU" sz="2800" b="1" dirty="0" smtClean="0">
                <a:solidFill>
                  <a:srgbClr val="FF3300"/>
                </a:solidFill>
                <a:latin typeface="Times New Roman" pitchFamily="18" charset="0"/>
              </a:rPr>
              <a:t> </a:t>
            </a:r>
            <a:r>
              <a:rPr lang="ru-RU" sz="2800" b="1" dirty="0" err="1" smtClean="0">
                <a:solidFill>
                  <a:srgbClr val="FF3300"/>
                </a:solidFill>
                <a:latin typeface="Times New Roman" pitchFamily="18" charset="0"/>
              </a:rPr>
              <a:t>айана</a:t>
            </a:r>
            <a:r>
              <a:rPr lang="ru-RU" sz="2800" b="1" dirty="0" smtClean="0">
                <a:solidFill>
                  <a:srgbClr val="FF3300"/>
                </a:solidFill>
                <a:latin typeface="Times New Roman" pitchFamily="18" charset="0"/>
              </a:rPr>
              <a:t> </a:t>
            </a:r>
            <a:r>
              <a:rPr lang="ru-RU" sz="2800" b="1" dirty="0" err="1" smtClean="0">
                <a:solidFill>
                  <a:srgbClr val="FF3300"/>
                </a:solidFill>
                <a:latin typeface="Times New Roman" pitchFamily="18" charset="0"/>
              </a:rPr>
              <a:t>тургутуулаах</a:t>
            </a:r>
            <a:r>
              <a:rPr lang="ru-RU" sz="2800" b="1" dirty="0" smtClean="0">
                <a:solidFill>
                  <a:srgbClr val="FF3300"/>
                </a:solidFill>
                <a:latin typeface="Times New Roman" pitchFamily="18" charset="0"/>
              </a:rPr>
              <a:t> </a:t>
            </a:r>
            <a:r>
              <a:rPr lang="ru-RU" sz="2800" b="1" dirty="0" err="1" smtClean="0">
                <a:solidFill>
                  <a:srgbClr val="FF3300"/>
                </a:solidFill>
                <a:latin typeface="Times New Roman" pitchFamily="18" charset="0"/>
              </a:rPr>
              <a:t>буолар</a:t>
            </a:r>
            <a:r>
              <a:rPr lang="ru-RU" sz="2800" b="1" dirty="0" smtClean="0">
                <a:solidFill>
                  <a:srgbClr val="FF3300"/>
                </a:solidFill>
                <a:latin typeface="Times New Roman" pitchFamily="18" charset="0"/>
              </a:rPr>
              <a:t>. </a:t>
            </a:r>
            <a:r>
              <a:rPr lang="ru-RU" sz="2800" b="1" dirty="0" err="1" smtClean="0">
                <a:solidFill>
                  <a:srgbClr val="FF3300"/>
                </a:solidFill>
                <a:latin typeface="Times New Roman" pitchFamily="18" charset="0"/>
              </a:rPr>
              <a:t>Ити</a:t>
            </a:r>
            <a:r>
              <a:rPr lang="ru-RU" sz="2800" b="1" dirty="0" smtClean="0">
                <a:solidFill>
                  <a:srgbClr val="FF3300"/>
                </a:solidFill>
                <a:latin typeface="Times New Roman" pitchFamily="18" charset="0"/>
              </a:rPr>
              <a:t> </a:t>
            </a:r>
            <a:r>
              <a:rPr lang="ru-RU" sz="2800" b="1" dirty="0" err="1" smtClean="0">
                <a:solidFill>
                  <a:srgbClr val="FF3300"/>
                </a:solidFill>
                <a:latin typeface="Times New Roman" pitchFamily="18" charset="0"/>
              </a:rPr>
              <a:t>тургутууну</a:t>
            </a:r>
            <a:r>
              <a:rPr lang="ru-RU" sz="2800" b="1" dirty="0" smtClean="0">
                <a:solidFill>
                  <a:srgbClr val="FF3300"/>
                </a:solidFill>
                <a:latin typeface="Times New Roman" pitchFamily="18" charset="0"/>
              </a:rPr>
              <a:t> </a:t>
            </a:r>
            <a:r>
              <a:rPr lang="ru-RU" sz="2800" b="1" dirty="0" err="1" smtClean="0">
                <a:solidFill>
                  <a:srgbClr val="FF3300"/>
                </a:solidFill>
                <a:latin typeface="Times New Roman" pitchFamily="18" charset="0"/>
              </a:rPr>
              <a:t>ааспыт</a:t>
            </a:r>
            <a:r>
              <a:rPr lang="ru-RU" sz="2800" b="1" dirty="0" smtClean="0">
                <a:solidFill>
                  <a:srgbClr val="FF3300"/>
                </a:solidFill>
                <a:latin typeface="Times New Roman" pitchFamily="18" charset="0"/>
              </a:rPr>
              <a:t> </a:t>
            </a:r>
            <a:r>
              <a:rPr lang="ru-RU" sz="2800" b="1" dirty="0" err="1" smtClean="0">
                <a:solidFill>
                  <a:srgbClr val="FF3300"/>
                </a:solidFill>
                <a:latin typeface="Times New Roman" pitchFamily="18" charset="0"/>
              </a:rPr>
              <a:t>эрэ</a:t>
            </a:r>
            <a:r>
              <a:rPr lang="ru-RU" sz="2800" b="1" dirty="0" smtClean="0">
                <a:solidFill>
                  <a:srgbClr val="FF3300"/>
                </a:solidFill>
                <a:latin typeface="Times New Roman" pitchFamily="18" charset="0"/>
              </a:rPr>
              <a:t> </a:t>
            </a:r>
            <a:r>
              <a:rPr lang="ru-RU" sz="2800" b="1" dirty="0" err="1" smtClean="0">
                <a:solidFill>
                  <a:srgbClr val="FF3300"/>
                </a:solidFill>
                <a:latin typeface="Times New Roman" pitchFamily="18" charset="0"/>
              </a:rPr>
              <a:t>киһи олоҕу көмүскүүр кыахтанар</a:t>
            </a:r>
            <a:r>
              <a:rPr lang="ru-RU" sz="2800" b="1" dirty="0" smtClean="0">
                <a:solidFill>
                  <a:srgbClr val="FF3300"/>
                </a:solidFill>
                <a:latin typeface="Times New Roman" pitchFamily="18" charset="0"/>
              </a:rPr>
              <a:t>. </a:t>
            </a:r>
            <a:r>
              <a:rPr lang="ru-RU" sz="2800" b="1" dirty="0" err="1" smtClean="0">
                <a:solidFill>
                  <a:srgbClr val="FF3300"/>
                </a:solidFill>
                <a:latin typeface="Times New Roman" pitchFamily="18" charset="0"/>
              </a:rPr>
              <a:t>Ахсынньы</a:t>
            </a:r>
            <a:r>
              <a:rPr lang="ru-RU" sz="2800" b="1" dirty="0" smtClean="0">
                <a:solidFill>
                  <a:srgbClr val="FF3300"/>
                </a:solidFill>
                <a:latin typeface="Times New Roman" pitchFamily="18" charset="0"/>
              </a:rPr>
              <a:t> </a:t>
            </a:r>
            <a:r>
              <a:rPr lang="ru-RU" sz="2800" b="1" dirty="0" err="1" smtClean="0">
                <a:solidFill>
                  <a:srgbClr val="FF3300"/>
                </a:solidFill>
                <a:latin typeface="Times New Roman" pitchFamily="18" charset="0"/>
              </a:rPr>
              <a:t>ый</a:t>
            </a:r>
            <a:r>
              <a:rPr lang="ru-RU" sz="2800" b="1" dirty="0" smtClean="0">
                <a:solidFill>
                  <a:srgbClr val="FF3300"/>
                </a:solidFill>
                <a:latin typeface="Times New Roman" pitchFamily="18" charset="0"/>
              </a:rPr>
              <a:t> </a:t>
            </a:r>
            <a:r>
              <a:rPr lang="ru-RU" sz="2800" b="1" dirty="0" err="1" smtClean="0">
                <a:solidFill>
                  <a:srgbClr val="FF3300"/>
                </a:solidFill>
                <a:latin typeface="Times New Roman" pitchFamily="18" charset="0"/>
              </a:rPr>
              <a:t>ытык</a:t>
            </a:r>
            <a:r>
              <a:rPr lang="ru-RU" sz="2800" b="1" dirty="0" smtClean="0">
                <a:solidFill>
                  <a:srgbClr val="FF3300"/>
                </a:solidFill>
                <a:latin typeface="Times New Roman" pitchFamily="18" charset="0"/>
              </a:rPr>
              <a:t> </a:t>
            </a:r>
            <a:r>
              <a:rPr lang="ru-RU" sz="2800" b="1" dirty="0" err="1" smtClean="0">
                <a:solidFill>
                  <a:srgbClr val="FF3300"/>
                </a:solidFill>
                <a:latin typeface="Times New Roman" pitchFamily="18" charset="0"/>
              </a:rPr>
              <a:t>айымньыта</a:t>
            </a:r>
            <a:r>
              <a:rPr lang="ru-RU" sz="2800" b="1" dirty="0" smtClean="0">
                <a:solidFill>
                  <a:srgbClr val="FF3300"/>
                </a:solidFill>
                <a:latin typeface="Times New Roman" pitchFamily="18" charset="0"/>
              </a:rPr>
              <a:t>  - «</a:t>
            </a:r>
            <a:r>
              <a:rPr lang="ru-RU" sz="2800" b="1" dirty="0" err="1" smtClean="0">
                <a:solidFill>
                  <a:srgbClr val="FF3300"/>
                </a:solidFill>
                <a:latin typeface="Times New Roman" pitchFamily="18" charset="0"/>
              </a:rPr>
              <a:t>Аан</a:t>
            </a:r>
            <a:r>
              <a:rPr lang="ru-RU" sz="2800" b="1" dirty="0" smtClean="0">
                <a:solidFill>
                  <a:srgbClr val="FF3300"/>
                </a:solidFill>
                <a:latin typeface="Times New Roman" pitchFamily="18" charset="0"/>
              </a:rPr>
              <a:t> дойду </a:t>
            </a:r>
            <a:r>
              <a:rPr lang="ru-RU" sz="2800" b="1" dirty="0" err="1" smtClean="0">
                <a:solidFill>
                  <a:srgbClr val="FF3300"/>
                </a:solidFill>
                <a:latin typeface="Times New Roman" pitchFamily="18" charset="0"/>
              </a:rPr>
              <a:t>айыллыыта</a:t>
            </a:r>
            <a:r>
              <a:rPr lang="ru-RU" sz="2800" b="1" dirty="0" smtClean="0">
                <a:solidFill>
                  <a:srgbClr val="FF3300"/>
                </a:solidFill>
                <a:latin typeface="Times New Roman" pitchFamily="18" charset="0"/>
              </a:rPr>
              <a:t>» </a:t>
            </a:r>
            <a:r>
              <a:rPr lang="ru-RU" sz="2800" b="1" dirty="0" err="1" smtClean="0">
                <a:solidFill>
                  <a:srgbClr val="FF3300"/>
                </a:solidFill>
                <a:latin typeface="Times New Roman" pitchFamily="18" charset="0"/>
              </a:rPr>
              <a:t>ырыа</a:t>
            </a:r>
            <a:r>
              <a:rPr lang="ru-RU" sz="2800" b="1" dirty="0" smtClean="0">
                <a:solidFill>
                  <a:srgbClr val="FF3300"/>
                </a:solidFill>
                <a:latin typeface="Times New Roman" pitchFamily="18" charset="0"/>
              </a:rPr>
              <a:t>. </a:t>
            </a:r>
            <a:r>
              <a:rPr lang="ru-RU" sz="2800" b="1" dirty="0" err="1" smtClean="0">
                <a:solidFill>
                  <a:srgbClr val="FF3300"/>
                </a:solidFill>
                <a:latin typeface="Times New Roman" pitchFamily="18" charset="0"/>
              </a:rPr>
              <a:t>Бу</a:t>
            </a:r>
            <a:r>
              <a:rPr lang="ru-RU" sz="2800" b="1" dirty="0" smtClean="0">
                <a:solidFill>
                  <a:srgbClr val="FF3300"/>
                </a:solidFill>
                <a:latin typeface="Times New Roman" pitchFamily="18" charset="0"/>
              </a:rPr>
              <a:t> </a:t>
            </a:r>
            <a:r>
              <a:rPr lang="ru-RU" sz="2800" b="1" dirty="0" err="1" smtClean="0">
                <a:solidFill>
                  <a:srgbClr val="FF3300"/>
                </a:solidFill>
                <a:latin typeface="Times New Roman" pitchFamily="18" charset="0"/>
              </a:rPr>
              <a:t>ырыаны</a:t>
            </a:r>
            <a:r>
              <a:rPr lang="ru-RU" sz="2800" b="1" dirty="0" smtClean="0">
                <a:solidFill>
                  <a:srgbClr val="FF3300"/>
                </a:solidFill>
                <a:latin typeface="Times New Roman" pitchFamily="18" charset="0"/>
              </a:rPr>
              <a:t> 1938 с </a:t>
            </a:r>
            <a:r>
              <a:rPr lang="ru-RU" sz="2800" b="1" dirty="0" err="1" smtClean="0">
                <a:solidFill>
                  <a:srgbClr val="FF3300"/>
                </a:solidFill>
                <a:latin typeface="Times New Roman" pitchFamily="18" charset="0"/>
              </a:rPr>
              <a:t>М.Н.Ионова</a:t>
            </a:r>
            <a:r>
              <a:rPr lang="ru-RU" sz="2800" b="1" dirty="0" smtClean="0">
                <a:solidFill>
                  <a:srgbClr val="FF3300"/>
                </a:solidFill>
                <a:latin typeface="Times New Roman" pitchFamily="18" charset="0"/>
              </a:rPr>
              <a:t> </a:t>
            </a:r>
            <a:r>
              <a:rPr lang="ru-RU" sz="2800" b="1" dirty="0" err="1" smtClean="0">
                <a:solidFill>
                  <a:srgbClr val="FF3300"/>
                </a:solidFill>
                <a:latin typeface="Times New Roman" pitchFamily="18" charset="0"/>
              </a:rPr>
              <a:t>тылыттан</a:t>
            </a:r>
            <a:r>
              <a:rPr lang="ru-RU" sz="2800" b="1" dirty="0" smtClean="0">
                <a:solidFill>
                  <a:srgbClr val="FF3300"/>
                </a:solidFill>
                <a:latin typeface="Times New Roman" pitchFamily="18" charset="0"/>
              </a:rPr>
              <a:t> </a:t>
            </a:r>
            <a:r>
              <a:rPr lang="ru-RU" sz="2800" b="1" dirty="0" err="1" smtClean="0">
                <a:solidFill>
                  <a:srgbClr val="FF3300"/>
                </a:solidFill>
                <a:latin typeface="Times New Roman" pitchFamily="18" charset="0"/>
              </a:rPr>
              <a:t>Эргис</a:t>
            </a:r>
            <a:r>
              <a:rPr lang="ru-RU" sz="2800" b="1" dirty="0" smtClean="0">
                <a:solidFill>
                  <a:srgbClr val="FF3300"/>
                </a:solidFill>
                <a:latin typeface="Times New Roman" pitchFamily="18" charset="0"/>
              </a:rPr>
              <a:t> </a:t>
            </a:r>
            <a:r>
              <a:rPr lang="ru-RU" sz="2800" b="1" dirty="0" err="1" smtClean="0">
                <a:solidFill>
                  <a:srgbClr val="FF3300"/>
                </a:solidFill>
                <a:latin typeface="Times New Roman" pitchFamily="18" charset="0"/>
              </a:rPr>
              <a:t>суруйбута</a:t>
            </a:r>
            <a:r>
              <a:rPr lang="ru-RU" sz="2800" b="1" dirty="0" smtClean="0">
                <a:solidFill>
                  <a:srgbClr val="FF3300"/>
                </a:solidFill>
                <a:latin typeface="Times New Roman" pitchFamily="18" charset="0"/>
              </a:rPr>
              <a:t>.</a:t>
            </a:r>
            <a:r>
              <a:rPr lang="ru-RU" sz="2800" b="1" dirty="0" smtClean="0">
                <a:solidFill>
                  <a:srgbClr val="006600"/>
                </a:solidFill>
                <a:latin typeface="Times New Roman" pitchFamily="18" charset="0"/>
              </a:rPr>
              <a:t> </a:t>
            </a:r>
            <a:endParaRPr lang="ru-RU" sz="2800" b="1" dirty="0">
              <a:solidFill>
                <a:srgbClr val="006600"/>
              </a:solidFill>
              <a:latin typeface="Times New Roman" pitchFamily="18" charset="0"/>
            </a:endParaRPr>
          </a:p>
        </p:txBody>
      </p:sp>
      <p:pic>
        <p:nvPicPr>
          <p:cNvPr id="15362" name="Picture 2" descr="https://media-cdn.ykt2.ru/upload/photo/2015/10/17/__20140217_1844664517.jpeg"/>
          <p:cNvPicPr>
            <a:picLocks noChangeAspect="1" noChangeArrowheads="1"/>
          </p:cNvPicPr>
          <p:nvPr/>
        </p:nvPicPr>
        <p:blipFill>
          <a:blip r:embed="rId3"/>
          <a:srcRect/>
          <a:stretch>
            <a:fillRect/>
          </a:stretch>
        </p:blipFill>
        <p:spPr bwMode="auto">
          <a:xfrm>
            <a:off x="214282" y="1928802"/>
            <a:ext cx="2928926" cy="454097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285720" y="571480"/>
            <a:ext cx="2428892" cy="2353791"/>
          </a:xfrm>
          <a:prstGeom prst="rect">
            <a:avLst/>
          </a:prstGeom>
          <a:noFill/>
          <a:ln w="9525">
            <a:noFill/>
            <a:miter lim="800000"/>
            <a:headEnd/>
            <a:tailEnd/>
          </a:ln>
        </p:spPr>
      </p:pic>
      <p:sp>
        <p:nvSpPr>
          <p:cNvPr id="3" name="Прямоугольник 2"/>
          <p:cNvSpPr/>
          <p:nvPr/>
        </p:nvSpPr>
        <p:spPr>
          <a:xfrm>
            <a:off x="2928926" y="500042"/>
            <a:ext cx="5715040" cy="2677656"/>
          </a:xfrm>
          <a:prstGeom prst="rect">
            <a:avLst/>
          </a:prstGeom>
          <a:solidFill>
            <a:schemeClr val="tx2">
              <a:lumMod val="20000"/>
              <a:lumOff val="80000"/>
            </a:schemeClr>
          </a:solidFill>
        </p:spPr>
        <p:txBody>
          <a:bodyPr wrap="square">
            <a:spAutoFit/>
          </a:bodyPr>
          <a:lstStyle/>
          <a:p>
            <a:pPr eaLnBrk="0" hangingPunct="0"/>
            <a:r>
              <a:rPr lang="sah-RU" sz="2400" b="0" dirty="0" smtClean="0">
                <a:solidFill>
                  <a:srgbClr val="FF0000"/>
                </a:solidFill>
                <a:latin typeface="Times New Roman" pitchFamily="18" charset="0"/>
              </a:rPr>
              <a:t>Ахсынньы </a:t>
            </a:r>
            <a:r>
              <a:rPr lang="sah-RU" sz="2400" b="0" dirty="0" smtClean="0">
                <a:solidFill>
                  <a:srgbClr val="006600"/>
                </a:solidFill>
                <a:latin typeface="Times New Roman" pitchFamily="18" charset="0"/>
              </a:rPr>
              <a:t>– билгэ ыйа, күн киирэр ыйа. Бу ыйга Билгэ Хаан чугаһыыр. Кинини ыҥырар тыл </a:t>
            </a:r>
            <a:r>
              <a:rPr lang="ru-RU" sz="2400" b="0" dirty="0" smtClean="0">
                <a:solidFill>
                  <a:srgbClr val="006600"/>
                </a:solidFill>
                <a:latin typeface="Times New Roman" pitchFamily="18" charset="0"/>
              </a:rPr>
              <a:t>«Лох» </a:t>
            </a:r>
            <a:r>
              <a:rPr lang="ru-RU" sz="2400" b="0" dirty="0" err="1" smtClean="0">
                <a:solidFill>
                  <a:srgbClr val="006600"/>
                </a:solidFill>
                <a:latin typeface="Times New Roman" pitchFamily="18" charset="0"/>
              </a:rPr>
              <a:t>диэн</a:t>
            </a:r>
            <a:r>
              <a:rPr lang="ru-RU" sz="2400" b="0" dirty="0" smtClean="0">
                <a:solidFill>
                  <a:srgbClr val="006600"/>
                </a:solidFill>
                <a:latin typeface="Times New Roman" pitchFamily="18" charset="0"/>
              </a:rPr>
              <a:t>. </a:t>
            </a:r>
            <a:r>
              <a:rPr lang="ru-RU" sz="2400" b="0" dirty="0" err="1" smtClean="0">
                <a:solidFill>
                  <a:srgbClr val="006600"/>
                </a:solidFill>
                <a:latin typeface="Times New Roman" pitchFamily="18" charset="0"/>
              </a:rPr>
              <a:t>Бэлиэтэ</a:t>
            </a:r>
            <a:r>
              <a:rPr lang="ru-RU" sz="2400" b="0" dirty="0" smtClean="0">
                <a:solidFill>
                  <a:srgbClr val="006600"/>
                </a:solidFill>
                <a:latin typeface="Times New Roman" pitchFamily="18" charset="0"/>
              </a:rPr>
              <a:t> – </a:t>
            </a:r>
            <a:r>
              <a:rPr lang="ru-RU" sz="2400" b="0" dirty="0" err="1" smtClean="0">
                <a:solidFill>
                  <a:srgbClr val="006600"/>
                </a:solidFill>
                <a:latin typeface="Times New Roman" pitchFamily="18" charset="0"/>
              </a:rPr>
              <a:t>кыра</a:t>
            </a:r>
            <a:r>
              <a:rPr lang="ru-RU" sz="2400" b="0" dirty="0" smtClean="0">
                <a:solidFill>
                  <a:srgbClr val="006600"/>
                </a:solidFill>
                <a:latin typeface="Times New Roman" pitchFamily="18" charset="0"/>
              </a:rPr>
              <a:t> к</a:t>
            </a:r>
            <a:r>
              <a:rPr lang="sah-RU" sz="2400" b="0" dirty="0" smtClean="0">
                <a:solidFill>
                  <a:srgbClr val="006600"/>
                </a:solidFill>
                <a:latin typeface="Times New Roman" pitchFamily="18" charset="0"/>
              </a:rPr>
              <a:t>үөрчэх ойуу.</a:t>
            </a:r>
            <a:br>
              <a:rPr lang="sah-RU" sz="2400" b="0" dirty="0" smtClean="0">
                <a:solidFill>
                  <a:srgbClr val="006600"/>
                </a:solidFill>
                <a:latin typeface="Times New Roman" pitchFamily="18" charset="0"/>
              </a:rPr>
            </a:br>
            <a:r>
              <a:rPr lang="sah-RU" sz="2400" b="0" dirty="0" smtClean="0">
                <a:solidFill>
                  <a:srgbClr val="006600"/>
                </a:solidFill>
                <a:latin typeface="Times New Roman" pitchFamily="18" charset="0"/>
              </a:rPr>
              <a:t>Лох, лох, лох</a:t>
            </a:r>
            <a:r>
              <a:rPr lang="ru-RU" sz="2400" b="0" dirty="0" smtClean="0">
                <a:solidFill>
                  <a:srgbClr val="006600"/>
                </a:solidFill>
                <a:latin typeface="Times New Roman" pitchFamily="18" charset="0"/>
              </a:rPr>
              <a:t>!</a:t>
            </a:r>
            <a:br>
              <a:rPr lang="ru-RU" sz="2400" b="0" dirty="0" smtClean="0">
                <a:solidFill>
                  <a:srgbClr val="006600"/>
                </a:solidFill>
                <a:latin typeface="Times New Roman" pitchFamily="18" charset="0"/>
              </a:rPr>
            </a:br>
            <a:r>
              <a:rPr lang="ru-RU" sz="2400" b="0" dirty="0" err="1" smtClean="0">
                <a:solidFill>
                  <a:srgbClr val="006600"/>
                </a:solidFill>
                <a:latin typeface="Times New Roman" pitchFamily="18" charset="0"/>
              </a:rPr>
              <a:t>Билгэ</a:t>
            </a:r>
            <a:r>
              <a:rPr lang="sah-RU" sz="2400" b="0" dirty="0" smtClean="0">
                <a:solidFill>
                  <a:srgbClr val="006600"/>
                </a:solidFill>
                <a:latin typeface="Times New Roman" pitchFamily="18" charset="0"/>
              </a:rPr>
              <a:t>һит Билгэ Хаан,</a:t>
            </a:r>
            <a:br>
              <a:rPr lang="sah-RU" sz="2400" b="0" dirty="0" smtClean="0">
                <a:solidFill>
                  <a:srgbClr val="006600"/>
                </a:solidFill>
                <a:latin typeface="Times New Roman" pitchFamily="18" charset="0"/>
              </a:rPr>
            </a:br>
            <a:r>
              <a:rPr lang="sah-RU" sz="2400" b="0" dirty="0" smtClean="0">
                <a:solidFill>
                  <a:srgbClr val="006600"/>
                </a:solidFill>
                <a:latin typeface="Times New Roman" pitchFamily="18" charset="0"/>
              </a:rPr>
              <a:t>Бэттэх көрөн мичик гын</a:t>
            </a:r>
            <a:r>
              <a:rPr lang="ru-RU" sz="2400" b="0" dirty="0" smtClean="0">
                <a:solidFill>
                  <a:srgbClr val="006600"/>
                </a:solidFill>
                <a:latin typeface="Times New Roman" pitchFamily="18" charset="0"/>
              </a:rPr>
              <a:t>!Дом.</a:t>
            </a:r>
            <a:endParaRPr lang="ru-RU" sz="2400" b="0" dirty="0">
              <a:solidFill>
                <a:srgbClr val="006600"/>
              </a:solidFill>
              <a:latin typeface="Times New Roman" pitchFamily="18" charset="0"/>
            </a:endParaRPr>
          </a:p>
        </p:txBody>
      </p:sp>
      <p:sp>
        <p:nvSpPr>
          <p:cNvPr id="4" name="Прямоугольник 3"/>
          <p:cNvSpPr/>
          <p:nvPr/>
        </p:nvSpPr>
        <p:spPr>
          <a:xfrm>
            <a:off x="285720" y="3286124"/>
            <a:ext cx="8643998" cy="3539430"/>
          </a:xfrm>
          <a:prstGeom prst="rect">
            <a:avLst/>
          </a:prstGeom>
          <a:solidFill>
            <a:schemeClr val="tx2">
              <a:lumMod val="20000"/>
              <a:lumOff val="80000"/>
            </a:schemeClr>
          </a:solidFill>
        </p:spPr>
        <p:txBody>
          <a:bodyPr wrap="square">
            <a:spAutoFit/>
          </a:bodyPr>
          <a:lstStyle/>
          <a:p>
            <a:pPr algn="just">
              <a:buFontTx/>
              <a:buChar char="•"/>
              <a:defRPr/>
            </a:pPr>
            <a:r>
              <a:rPr lang="sah-RU" sz="2800" b="1" dirty="0">
                <a:solidFill>
                  <a:srgbClr val="006600"/>
                </a:solidFill>
                <a:latin typeface="Times New Roman" pitchFamily="18" charset="0"/>
              </a:rPr>
              <a:t>Ахсынньы ыйга аам-даам тымныы түһэр. Дьон үксүгэр дьиэлэригэр олороллор. Бу кэмҥэ остуоруйа, кэпсэтии, остуол оонньуулара дэлэйэллэр. Сахаҕа киһи өйүн уһугуннарар таҥара Билгэ Хаан дэнэр. Кини дьоҥҥо чугаһыыр. Ахсынньы ыйга Сэһэн Ардьакыап бэлиэтэнэр. Кини саха  сэһэннэриттэн биир чаҕылхайдара этэ, саха кэскилин оҥорорго дьулуспута. </a:t>
            </a:r>
            <a:endParaRPr lang="ru-RU" sz="2800" b="1" dirty="0">
              <a:solidFill>
                <a:srgbClr val="006600"/>
              </a:solidFill>
              <a:latin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357167"/>
            <a:ext cx="4000528" cy="600164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365125" indent="-365125" algn="ctr" eaLnBrk="0" hangingPunct="0"/>
            <a:r>
              <a:rPr lang="sah-RU" sz="2400" b="0" dirty="0" smtClean="0">
                <a:solidFill>
                  <a:srgbClr val="FF0000"/>
                </a:solidFill>
                <a:latin typeface="Times New Roman" pitchFamily="18" charset="0"/>
              </a:rPr>
              <a:t>Ахсынньы.</a:t>
            </a:r>
          </a:p>
          <a:p>
            <a:pPr marL="365125" indent="-365125" algn="just" eaLnBrk="0" hangingPunct="0"/>
            <a:r>
              <a:rPr lang="sah-RU" sz="2400" dirty="0">
                <a:solidFill>
                  <a:srgbClr val="006600"/>
                </a:solidFill>
                <a:latin typeface="Times New Roman" pitchFamily="18" charset="0"/>
              </a:rPr>
              <a:t> </a:t>
            </a:r>
            <a:r>
              <a:rPr lang="sah-RU" sz="2400" dirty="0" smtClean="0">
                <a:solidFill>
                  <a:srgbClr val="006600"/>
                </a:solidFill>
                <a:latin typeface="Times New Roman" pitchFamily="18" charset="0"/>
              </a:rPr>
              <a:t>    </a:t>
            </a:r>
            <a:r>
              <a:rPr lang="sah-RU" sz="2400" b="0" dirty="0" smtClean="0">
                <a:solidFill>
                  <a:srgbClr val="006600"/>
                </a:solidFill>
                <a:latin typeface="Times New Roman" pitchFamily="18" charset="0"/>
              </a:rPr>
              <a:t> Өй. Санаа. Кыстык аҕыс ыйыттан үсүһэ. Кыһыҥҥы бастакы ый. Бу ый аата аҕыс сыып-параны кытта ситимнээх. Аҕыс сыыппара аан дойду аҕыс иитэ-саҕата диэн суолталаах. Ахсынньыга томороон, бытарҕан тымныыта түһэр. Күн кыһыҥҥы туруута – Аан Даан. Орто дойдуга ахсын-ньы ыйга Билии айыыла-рын суолтата улахан.</a:t>
            </a:r>
            <a:endParaRPr lang="ru-RU" sz="2400" b="0" dirty="0">
              <a:solidFill>
                <a:srgbClr val="006600"/>
              </a:solidFill>
              <a:latin typeface="Times New Roman" pitchFamily="18" charset="0"/>
            </a:endParaRPr>
          </a:p>
        </p:txBody>
      </p:sp>
      <p:pic>
        <p:nvPicPr>
          <p:cNvPr id="3074" name="Picture 2" descr="http://media01.ysia.ru/index.php?r=site/photoByBox&amp;id=50954&amp;width=900&amp;height=675"/>
          <p:cNvPicPr>
            <a:picLocks noChangeAspect="1" noChangeArrowheads="1"/>
          </p:cNvPicPr>
          <p:nvPr/>
        </p:nvPicPr>
        <p:blipFill>
          <a:blip r:embed="rId2"/>
          <a:srcRect/>
          <a:stretch>
            <a:fillRect/>
          </a:stretch>
        </p:blipFill>
        <p:spPr bwMode="auto">
          <a:xfrm>
            <a:off x="4429124" y="500042"/>
            <a:ext cx="4582347" cy="3548046"/>
          </a:xfrm>
          <a:prstGeom prst="rect">
            <a:avLst/>
          </a:prstGeom>
          <a:noFill/>
        </p:spPr>
      </p:pic>
      <p:sp>
        <p:nvSpPr>
          <p:cNvPr id="4" name="Прямоугольник 3"/>
          <p:cNvSpPr/>
          <p:nvPr/>
        </p:nvSpPr>
        <p:spPr>
          <a:xfrm>
            <a:off x="4429124" y="4357694"/>
            <a:ext cx="4572032"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2400" dirty="0" err="1">
                <a:latin typeface="Times New Roman" pitchFamily="18" charset="0"/>
                <a:cs typeface="Times New Roman" pitchFamily="18" charset="0"/>
              </a:rPr>
              <a:t>Ахсынньы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аам-даам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тымныытынан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будулҕан туманынан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тыынан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тиийэн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кэллэ</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Саамай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тымныы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саамай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хараҥа ый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үүннэ.</a:t>
            </a:r>
            <a:endParaRPr lang="ru-RU" sz="24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285729"/>
            <a:ext cx="3643338" cy="563231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365125" indent="-365125" algn="ctr" eaLnBrk="0" hangingPunct="0"/>
            <a:r>
              <a:rPr lang="sah-RU" sz="2400" b="1" dirty="0" smtClean="0">
                <a:solidFill>
                  <a:srgbClr val="FF0000"/>
                </a:solidFill>
                <a:latin typeface="Times New Roman" pitchFamily="18" charset="0"/>
              </a:rPr>
              <a:t>Ахсынньы ый бэлиэлэрэ</a:t>
            </a:r>
            <a:r>
              <a:rPr lang="ru-RU" sz="2400" b="1" dirty="0" smtClean="0">
                <a:solidFill>
                  <a:srgbClr val="FF0000"/>
                </a:solidFill>
                <a:latin typeface="Times New Roman" pitchFamily="18" charset="0"/>
              </a:rPr>
              <a:t>:</a:t>
            </a:r>
            <a:r>
              <a:rPr lang="ru-RU" sz="2400" dirty="0" smtClean="0">
                <a:solidFill>
                  <a:srgbClr val="006600"/>
                </a:solidFill>
                <a:latin typeface="Times New Roman" pitchFamily="18" charset="0"/>
              </a:rPr>
              <a:t/>
            </a:r>
            <a:br>
              <a:rPr lang="ru-RU" sz="2400" dirty="0" smtClean="0">
                <a:solidFill>
                  <a:srgbClr val="006600"/>
                </a:solidFill>
                <a:latin typeface="Times New Roman" pitchFamily="18" charset="0"/>
              </a:rPr>
            </a:br>
            <a:r>
              <a:rPr lang="ru-RU" sz="2400" dirty="0" smtClean="0">
                <a:solidFill>
                  <a:srgbClr val="006600"/>
                </a:solidFill>
                <a:latin typeface="Times New Roman" pitchFamily="18" charset="0"/>
              </a:rPr>
              <a:t>Та</a:t>
            </a:r>
            <a:r>
              <a:rPr lang="sah-RU" sz="2400" dirty="0" smtClean="0">
                <a:solidFill>
                  <a:srgbClr val="006600"/>
                </a:solidFill>
                <a:latin typeface="Times New Roman" pitchFamily="18" charset="0"/>
              </a:rPr>
              <a:t>ҥарата – Билгэ Хаан.</a:t>
            </a:r>
            <a:br>
              <a:rPr lang="sah-RU" sz="2400" dirty="0" smtClean="0">
                <a:solidFill>
                  <a:srgbClr val="006600"/>
                </a:solidFill>
                <a:latin typeface="Times New Roman" pitchFamily="18" charset="0"/>
              </a:rPr>
            </a:br>
            <a:r>
              <a:rPr lang="sah-RU" sz="2400" dirty="0" smtClean="0">
                <a:solidFill>
                  <a:srgbClr val="006600"/>
                </a:solidFill>
                <a:latin typeface="Times New Roman" pitchFamily="18" charset="0"/>
              </a:rPr>
              <a:t>Ойуута – кыра күөрчэх.</a:t>
            </a:r>
            <a:br>
              <a:rPr lang="sah-RU" sz="2400" dirty="0" smtClean="0">
                <a:solidFill>
                  <a:srgbClr val="006600"/>
                </a:solidFill>
                <a:latin typeface="Times New Roman" pitchFamily="18" charset="0"/>
              </a:rPr>
            </a:br>
            <a:r>
              <a:rPr lang="sah-RU" sz="2400" dirty="0" smtClean="0">
                <a:solidFill>
                  <a:srgbClr val="006600"/>
                </a:solidFill>
                <a:latin typeface="Times New Roman" pitchFamily="18" charset="0"/>
              </a:rPr>
              <a:t>Суолтата</a:t>
            </a:r>
            <a:r>
              <a:rPr lang="ru-RU" sz="2400" dirty="0" smtClean="0">
                <a:solidFill>
                  <a:srgbClr val="006600"/>
                </a:solidFill>
                <a:latin typeface="Times New Roman" pitchFamily="18" charset="0"/>
              </a:rPr>
              <a:t>: </a:t>
            </a:r>
            <a:r>
              <a:rPr lang="ru-RU" sz="2400" dirty="0" err="1" smtClean="0">
                <a:solidFill>
                  <a:srgbClr val="006600"/>
                </a:solidFill>
                <a:latin typeface="Times New Roman" pitchFamily="18" charset="0"/>
              </a:rPr>
              <a:t>билии</a:t>
            </a:r>
            <a:r>
              <a:rPr lang="ru-RU" sz="2400" dirty="0" smtClean="0">
                <a:solidFill>
                  <a:srgbClr val="006600"/>
                </a:solidFill>
                <a:latin typeface="Times New Roman" pitchFamily="18" charset="0"/>
              </a:rPr>
              <a:t>.</a:t>
            </a:r>
            <a:br>
              <a:rPr lang="ru-RU" sz="2400" dirty="0" smtClean="0">
                <a:solidFill>
                  <a:srgbClr val="006600"/>
                </a:solidFill>
                <a:latin typeface="Times New Roman" pitchFamily="18" charset="0"/>
              </a:rPr>
            </a:br>
            <a:r>
              <a:rPr lang="ru-RU" sz="2400" dirty="0" smtClean="0">
                <a:solidFill>
                  <a:srgbClr val="006600"/>
                </a:solidFill>
                <a:latin typeface="Times New Roman" pitchFamily="18" charset="0"/>
              </a:rPr>
              <a:t>Тыла: </a:t>
            </a:r>
            <a:r>
              <a:rPr lang="ru-RU" sz="2400" dirty="0" smtClean="0">
                <a:solidFill>
                  <a:srgbClr val="FF0000"/>
                </a:solidFill>
                <a:latin typeface="Times New Roman" pitchFamily="18" charset="0"/>
              </a:rPr>
              <a:t>лох.</a:t>
            </a:r>
            <a:r>
              <a:rPr lang="ru-RU" sz="2400" dirty="0" smtClean="0">
                <a:solidFill>
                  <a:srgbClr val="006600"/>
                </a:solidFill>
                <a:latin typeface="Times New Roman" pitchFamily="18" charset="0"/>
              </a:rPr>
              <a:t/>
            </a:r>
            <a:br>
              <a:rPr lang="ru-RU" sz="2400" dirty="0" smtClean="0">
                <a:solidFill>
                  <a:srgbClr val="006600"/>
                </a:solidFill>
                <a:latin typeface="Times New Roman" pitchFamily="18" charset="0"/>
              </a:rPr>
            </a:br>
            <a:r>
              <a:rPr lang="ru-RU" sz="2400" dirty="0" err="1" smtClean="0">
                <a:solidFill>
                  <a:srgbClr val="006600"/>
                </a:solidFill>
                <a:latin typeface="Times New Roman" pitchFamily="18" charset="0"/>
              </a:rPr>
              <a:t>Сулуһа </a:t>
            </a:r>
            <a:r>
              <a:rPr lang="ru-RU" sz="2400" dirty="0" smtClean="0">
                <a:solidFill>
                  <a:srgbClr val="006600"/>
                </a:solidFill>
                <a:latin typeface="Times New Roman" pitchFamily="18" charset="0"/>
              </a:rPr>
              <a:t>-  </a:t>
            </a:r>
            <a:r>
              <a:rPr lang="ru-RU" sz="2400" dirty="0" err="1" smtClean="0">
                <a:solidFill>
                  <a:srgbClr val="006600"/>
                </a:solidFill>
                <a:latin typeface="Times New Roman" pitchFamily="18" charset="0"/>
              </a:rPr>
              <a:t>Үргэл.</a:t>
            </a:r>
            <a:r>
              <a:rPr lang="ru-RU" sz="2400" dirty="0" smtClean="0">
                <a:solidFill>
                  <a:srgbClr val="006600"/>
                </a:solidFill>
                <a:latin typeface="Times New Roman" pitchFamily="18" charset="0"/>
              </a:rPr>
              <a:t/>
            </a:r>
            <a:br>
              <a:rPr lang="ru-RU" sz="2400" dirty="0" smtClean="0">
                <a:solidFill>
                  <a:srgbClr val="006600"/>
                </a:solidFill>
                <a:latin typeface="Times New Roman" pitchFamily="18" charset="0"/>
              </a:rPr>
            </a:br>
            <a:r>
              <a:rPr lang="ru-RU" sz="2400" dirty="0" err="1" smtClean="0">
                <a:solidFill>
                  <a:srgbClr val="006600"/>
                </a:solidFill>
                <a:latin typeface="Times New Roman" pitchFamily="18" charset="0"/>
              </a:rPr>
              <a:t>Бухатыыра</a:t>
            </a:r>
            <a:r>
              <a:rPr lang="ru-RU" sz="2400" dirty="0" smtClean="0">
                <a:solidFill>
                  <a:srgbClr val="006600"/>
                </a:solidFill>
                <a:latin typeface="Times New Roman" pitchFamily="18" charset="0"/>
              </a:rPr>
              <a:t>:  </a:t>
            </a:r>
            <a:r>
              <a:rPr lang="ru-RU" sz="2400" dirty="0" err="1" smtClean="0">
                <a:solidFill>
                  <a:srgbClr val="006600"/>
                </a:solidFill>
                <a:latin typeface="Times New Roman" pitchFamily="18" charset="0"/>
              </a:rPr>
              <a:t>Бэриэт</a:t>
            </a:r>
            <a:r>
              <a:rPr lang="ru-RU" sz="2400" dirty="0" smtClean="0">
                <a:solidFill>
                  <a:srgbClr val="006600"/>
                </a:solidFill>
                <a:latin typeface="Times New Roman" pitchFamily="18" charset="0"/>
              </a:rPr>
              <a:t> </a:t>
            </a:r>
            <a:r>
              <a:rPr lang="ru-RU" sz="2400" dirty="0" err="1" smtClean="0">
                <a:solidFill>
                  <a:srgbClr val="006600"/>
                </a:solidFill>
                <a:latin typeface="Times New Roman" pitchFamily="18" charset="0"/>
              </a:rPr>
              <a:t>Бэргэн</a:t>
            </a:r>
            <a:r>
              <a:rPr lang="ru-RU" sz="2400" dirty="0" smtClean="0">
                <a:solidFill>
                  <a:srgbClr val="006600"/>
                </a:solidFill>
                <a:latin typeface="Times New Roman" pitchFamily="18" charset="0"/>
              </a:rPr>
              <a:t>, </a:t>
            </a:r>
            <a:br>
              <a:rPr lang="ru-RU" sz="2400" dirty="0" smtClean="0">
                <a:solidFill>
                  <a:srgbClr val="006600"/>
                </a:solidFill>
                <a:latin typeface="Times New Roman" pitchFamily="18" charset="0"/>
              </a:rPr>
            </a:br>
            <a:r>
              <a:rPr lang="ru-RU" sz="2400" dirty="0" err="1" smtClean="0">
                <a:solidFill>
                  <a:srgbClr val="006600"/>
                </a:solidFill>
                <a:latin typeface="Times New Roman" pitchFamily="18" charset="0"/>
              </a:rPr>
              <a:t>Куота</a:t>
            </a:r>
            <a:r>
              <a:rPr lang="ru-RU" sz="2400" dirty="0" smtClean="0">
                <a:solidFill>
                  <a:srgbClr val="006600"/>
                </a:solidFill>
                <a:latin typeface="Times New Roman" pitchFamily="18" charset="0"/>
              </a:rPr>
              <a:t>: </a:t>
            </a:r>
            <a:r>
              <a:rPr lang="ru-RU" sz="2400" dirty="0" err="1" smtClean="0">
                <a:solidFill>
                  <a:srgbClr val="006600"/>
                </a:solidFill>
                <a:latin typeface="Times New Roman" pitchFamily="18" charset="0"/>
              </a:rPr>
              <a:t>Дьалыстай</a:t>
            </a:r>
            <a:r>
              <a:rPr lang="ru-RU" sz="2400" dirty="0" smtClean="0">
                <a:solidFill>
                  <a:srgbClr val="006600"/>
                </a:solidFill>
                <a:latin typeface="Times New Roman" pitchFamily="18" charset="0"/>
              </a:rPr>
              <a:t> </a:t>
            </a:r>
            <a:r>
              <a:rPr lang="ru-RU" sz="2400" dirty="0" err="1" smtClean="0">
                <a:solidFill>
                  <a:srgbClr val="006600"/>
                </a:solidFill>
                <a:latin typeface="Times New Roman" pitchFamily="18" charset="0"/>
              </a:rPr>
              <a:t>Куо</a:t>
            </a:r>
            <a:r>
              <a:rPr lang="ru-RU" sz="2400" dirty="0" smtClean="0">
                <a:solidFill>
                  <a:srgbClr val="006600"/>
                </a:solidFill>
                <a:latin typeface="Times New Roman" pitchFamily="18" charset="0"/>
              </a:rPr>
              <a:t>.</a:t>
            </a:r>
            <a:br>
              <a:rPr lang="ru-RU" sz="2400" dirty="0" smtClean="0">
                <a:solidFill>
                  <a:srgbClr val="006600"/>
                </a:solidFill>
                <a:latin typeface="Times New Roman" pitchFamily="18" charset="0"/>
              </a:rPr>
            </a:br>
            <a:r>
              <a:rPr lang="ru-RU" sz="2400" dirty="0" smtClean="0">
                <a:solidFill>
                  <a:srgbClr val="006600"/>
                </a:solidFill>
                <a:latin typeface="Times New Roman" pitchFamily="18" charset="0"/>
              </a:rPr>
              <a:t>Мала: </a:t>
            </a:r>
            <a:r>
              <a:rPr lang="ru-RU" sz="2400" dirty="0" err="1" smtClean="0">
                <a:solidFill>
                  <a:srgbClr val="006600"/>
                </a:solidFill>
                <a:latin typeface="Times New Roman" pitchFamily="18" charset="0"/>
              </a:rPr>
              <a:t>хабылык</a:t>
            </a:r>
            <a:r>
              <a:rPr lang="ru-RU" sz="2400" dirty="0" smtClean="0">
                <a:solidFill>
                  <a:srgbClr val="006600"/>
                </a:solidFill>
                <a:latin typeface="Times New Roman" pitchFamily="18" charset="0"/>
              </a:rPr>
              <a:t>.</a:t>
            </a:r>
            <a:br>
              <a:rPr lang="ru-RU" sz="2400" dirty="0" smtClean="0">
                <a:solidFill>
                  <a:srgbClr val="006600"/>
                </a:solidFill>
                <a:latin typeface="Times New Roman" pitchFamily="18" charset="0"/>
              </a:rPr>
            </a:br>
            <a:r>
              <a:rPr lang="ru-RU" sz="2400" dirty="0" err="1" smtClean="0">
                <a:solidFill>
                  <a:srgbClr val="006600"/>
                </a:solidFill>
                <a:latin typeface="Times New Roman" pitchFamily="18" charset="0"/>
              </a:rPr>
              <a:t>Тыаһа: чаҕаан.</a:t>
            </a:r>
            <a:r>
              <a:rPr lang="ru-RU" sz="2400" dirty="0" smtClean="0">
                <a:solidFill>
                  <a:srgbClr val="006600"/>
                </a:solidFill>
                <a:latin typeface="Times New Roman" pitchFamily="18" charset="0"/>
              </a:rPr>
              <a:t/>
            </a:r>
            <a:br>
              <a:rPr lang="ru-RU" sz="2400" dirty="0" smtClean="0">
                <a:solidFill>
                  <a:srgbClr val="006600"/>
                </a:solidFill>
                <a:latin typeface="Times New Roman" pitchFamily="18" charset="0"/>
              </a:rPr>
            </a:br>
            <a:r>
              <a:rPr lang="ru-RU" sz="2400" dirty="0" err="1" smtClean="0">
                <a:solidFill>
                  <a:srgbClr val="006600"/>
                </a:solidFill>
                <a:latin typeface="Times New Roman" pitchFamily="18" charset="0"/>
              </a:rPr>
              <a:t>Үүнээйитэ: сиһик.</a:t>
            </a:r>
            <a:r>
              <a:rPr lang="ru-RU" sz="2400" dirty="0" smtClean="0">
                <a:solidFill>
                  <a:srgbClr val="006600"/>
                </a:solidFill>
                <a:latin typeface="Times New Roman" pitchFamily="18" charset="0"/>
              </a:rPr>
              <a:t/>
            </a:r>
            <a:br>
              <a:rPr lang="ru-RU" sz="2400" dirty="0" smtClean="0">
                <a:solidFill>
                  <a:srgbClr val="006600"/>
                </a:solidFill>
                <a:latin typeface="Times New Roman" pitchFamily="18" charset="0"/>
              </a:rPr>
            </a:br>
            <a:r>
              <a:rPr lang="ru-RU" sz="2400" dirty="0" err="1" smtClean="0">
                <a:solidFill>
                  <a:srgbClr val="006600"/>
                </a:solidFill>
                <a:latin typeface="Times New Roman" pitchFamily="18" charset="0"/>
              </a:rPr>
              <a:t>Көтөрө: </a:t>
            </a:r>
            <a:r>
              <a:rPr lang="ru-RU" sz="2400" dirty="0" smtClean="0">
                <a:solidFill>
                  <a:srgbClr val="006600"/>
                </a:solidFill>
                <a:latin typeface="Times New Roman" pitchFamily="18" charset="0"/>
              </a:rPr>
              <a:t>улар.</a:t>
            </a:r>
            <a:br>
              <a:rPr lang="ru-RU" sz="2400" dirty="0" smtClean="0">
                <a:solidFill>
                  <a:srgbClr val="006600"/>
                </a:solidFill>
                <a:latin typeface="Times New Roman" pitchFamily="18" charset="0"/>
              </a:rPr>
            </a:br>
            <a:r>
              <a:rPr lang="ru-RU" sz="2400" dirty="0" err="1" smtClean="0">
                <a:solidFill>
                  <a:srgbClr val="006600"/>
                </a:solidFill>
                <a:latin typeface="Times New Roman" pitchFamily="18" charset="0"/>
              </a:rPr>
              <a:t>Аһа: ис</a:t>
            </a:r>
            <a:r>
              <a:rPr lang="ru-RU" sz="2400" dirty="0" smtClean="0">
                <a:solidFill>
                  <a:srgbClr val="006600"/>
                </a:solidFill>
                <a:latin typeface="Times New Roman" pitchFamily="18" charset="0"/>
              </a:rPr>
              <a:t> </a:t>
            </a:r>
            <a:r>
              <a:rPr lang="ru-RU" sz="2400" dirty="0" err="1" smtClean="0">
                <a:solidFill>
                  <a:srgbClr val="006600"/>
                </a:solidFill>
                <a:latin typeface="Times New Roman" pitchFamily="18" charset="0"/>
              </a:rPr>
              <a:t>миинэ</a:t>
            </a:r>
            <a:r>
              <a:rPr lang="ru-RU" sz="2400" dirty="0" smtClean="0">
                <a:solidFill>
                  <a:srgbClr val="006600"/>
                </a:solidFill>
                <a:latin typeface="Times New Roman" pitchFamily="18" charset="0"/>
              </a:rPr>
              <a:t>.</a:t>
            </a:r>
            <a:endParaRPr lang="ru-RU" sz="2400" dirty="0">
              <a:solidFill>
                <a:srgbClr val="006600"/>
              </a:solidFill>
              <a:latin typeface="Times New Roman" pitchFamily="18" charset="0"/>
            </a:endParaRPr>
          </a:p>
        </p:txBody>
      </p:sp>
      <p:pic>
        <p:nvPicPr>
          <p:cNvPr id="22532" name="Picture 4" descr="https://ds04.infourok.ru/uploads/ex/0c77/0000470e-66048ca8/img16.jpg"/>
          <p:cNvPicPr>
            <a:picLocks noChangeAspect="1" noChangeArrowheads="1"/>
          </p:cNvPicPr>
          <p:nvPr/>
        </p:nvPicPr>
        <p:blipFill>
          <a:blip r:embed="rId2"/>
          <a:srcRect l="20955" t="13611" r="25920" b="42639"/>
          <a:stretch>
            <a:fillRect/>
          </a:stretch>
        </p:blipFill>
        <p:spPr bwMode="auto">
          <a:xfrm>
            <a:off x="6072166" y="2571744"/>
            <a:ext cx="3071834" cy="1897309"/>
          </a:xfrm>
          <a:prstGeom prst="rect">
            <a:avLst/>
          </a:prstGeom>
          <a:noFill/>
        </p:spPr>
      </p:pic>
      <p:pic>
        <p:nvPicPr>
          <p:cNvPr id="22534" name="Picture 6" descr="https://archive.ysia.ru/wp-content/uploads/2016/11/Habylyk1.jpg"/>
          <p:cNvPicPr>
            <a:picLocks noChangeAspect="1" noChangeArrowheads="1"/>
          </p:cNvPicPr>
          <p:nvPr/>
        </p:nvPicPr>
        <p:blipFill>
          <a:blip r:embed="rId3" cstate="print"/>
          <a:srcRect/>
          <a:stretch>
            <a:fillRect/>
          </a:stretch>
        </p:blipFill>
        <p:spPr bwMode="auto">
          <a:xfrm>
            <a:off x="4071934" y="2571744"/>
            <a:ext cx="1844657" cy="1835615"/>
          </a:xfrm>
          <a:prstGeom prst="rect">
            <a:avLst/>
          </a:prstGeom>
          <a:noFill/>
        </p:spPr>
      </p:pic>
      <p:sp>
        <p:nvSpPr>
          <p:cNvPr id="22536" name="AutoShape 8" descr="https://altzapoved.ru/info/publikatcii/zametki-dendrologa/olhovnik/%D0%94%D0%B5%D1%80%D0%B5%D0%B2%D1%8F%D0%BD%D0%B8%D1%81%D1%82%D1%8B%D0%B5%20%D1%88%D0%B8%D1%88%D0%BA%D0%B8%20%D0%BE%D0%BB%D1%8C%D1%85%D0%BE%D0%B2%D0%BD%D0%B8%D0%BA%D0%B0%20%D0%BA%D1%83%D1%81%D1%82%D0%B0%D1%80%D0%BD%D0%BE%D0%BA%D0%BE%D0%B2%D0%BE%D0%B3%D0%BE%20%D0%B7%D0%B8%D0%BC%D0%BE%D0%B9_%20%D0%A4%D0%BE%D1%82%D0%BE%20%D0%9C_%20%D0%A1%D0%B0%D1%85%D0%BD%D0%B5%D0%B2%D0%B8%D1%87_.aspx"/>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Рисунок 7" descr="https://altzapoved.ru/info/publikatcii/zametki-dendrologa/olhovnik/%D0%94%D0%B5%D1%80%D0%B5%D0%B2%D1%8F%D0%BD%D0%B8%D1%81%D1%82%D1%8B%D0%B5%20%D1%88%D0%B8%D1%88%D0%BA%D0%B8%20%D0%BE%D0%BB%D1%8C%D1%85%D0%BE%D0%B2%D0%BD%D0%B8%D0%BA%D0%B0%20%D0%BA%D1%83%D1%81%D1%82%D0%B0%D1%80%D0%BD%D0%BE%D0%BA%D0%BE%D0%B2%D0%BE%D0%B3%D0%BE%20%D0%B7%D0%B8%D0%BC%D0%BE%D0%B9_%20%D0%A4%D0%BE%D1%82%D0%BE%20%D0%9C_%20%D0%A1%D0%B0%D1%85%D0%BD%D0%B5%D0%B2%D0%B8%D1%87_.aspx"/>
          <p:cNvPicPr/>
          <p:nvPr/>
        </p:nvPicPr>
        <p:blipFill>
          <a:blip r:embed="rId4" cstate="print"/>
          <a:srcRect/>
          <a:stretch>
            <a:fillRect/>
          </a:stretch>
        </p:blipFill>
        <p:spPr bwMode="auto">
          <a:xfrm>
            <a:off x="4000496" y="214290"/>
            <a:ext cx="2714644" cy="2000264"/>
          </a:xfrm>
          <a:prstGeom prst="rect">
            <a:avLst/>
          </a:prstGeom>
          <a:noFill/>
        </p:spPr>
      </p:pic>
      <p:pic>
        <p:nvPicPr>
          <p:cNvPr id="22540" name="Picture 12" descr="https://im0-tub-ru.yandex.net/i?id=00abc043323ef9556873697a9cdd2b5a-l&amp;n=13"/>
          <p:cNvPicPr>
            <a:picLocks noChangeAspect="1" noChangeArrowheads="1"/>
          </p:cNvPicPr>
          <p:nvPr/>
        </p:nvPicPr>
        <p:blipFill>
          <a:blip r:embed="rId5"/>
          <a:srcRect l="25000"/>
          <a:stretch>
            <a:fillRect/>
          </a:stretch>
        </p:blipFill>
        <p:spPr bwMode="auto">
          <a:xfrm>
            <a:off x="6786577" y="214290"/>
            <a:ext cx="2254053" cy="2000264"/>
          </a:xfrm>
          <a:prstGeom prst="rect">
            <a:avLst/>
          </a:prstGeom>
          <a:noFill/>
        </p:spPr>
      </p:pic>
      <p:pic>
        <p:nvPicPr>
          <p:cNvPr id="22542" name="Picture 14" descr="https://cs5.livemaster.ru/storage/cc/49/22c383a08ed5f59da576a6e515fd--muzykalnye-instrumenty-lira-vikingov-bolshaya.jpg"/>
          <p:cNvPicPr>
            <a:picLocks noChangeAspect="1" noChangeArrowheads="1"/>
          </p:cNvPicPr>
          <p:nvPr/>
        </p:nvPicPr>
        <p:blipFill>
          <a:blip r:embed="rId6" cstate="print"/>
          <a:srcRect/>
          <a:stretch>
            <a:fillRect/>
          </a:stretch>
        </p:blipFill>
        <p:spPr bwMode="auto">
          <a:xfrm>
            <a:off x="6072198" y="4572008"/>
            <a:ext cx="2913006" cy="2000264"/>
          </a:xfrm>
          <a:prstGeom prst="rect">
            <a:avLst/>
          </a:prstGeom>
          <a:noFill/>
        </p:spPr>
      </p:pic>
      <p:pic>
        <p:nvPicPr>
          <p:cNvPr id="22544" name="Picture 16" descr="https://im0-tub-ru.yandex.net/i?id=7992d0085f6ed63cba90c3e742ad9633-l&amp;n=13"/>
          <p:cNvPicPr>
            <a:picLocks noChangeAspect="1" noChangeArrowheads="1"/>
          </p:cNvPicPr>
          <p:nvPr/>
        </p:nvPicPr>
        <p:blipFill>
          <a:blip r:embed="rId7" cstate="print"/>
          <a:srcRect/>
          <a:stretch>
            <a:fillRect/>
          </a:stretch>
        </p:blipFill>
        <p:spPr bwMode="auto">
          <a:xfrm flipH="1">
            <a:off x="4143372" y="4643446"/>
            <a:ext cx="1857388" cy="185738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034" y="500042"/>
            <a:ext cx="8286808" cy="600164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2400" dirty="0" err="1">
                <a:latin typeface="Times New Roman" pitchFamily="18" charset="0"/>
                <a:cs typeface="Times New Roman" pitchFamily="18" charset="0"/>
              </a:rPr>
              <a:t>Сыл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бүтэһик ыйын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сахалар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Билгэ</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Хаан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ыйа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диэн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ааттыыллар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Ахсынньы</a:t>
            </a:r>
            <a:r>
              <a:rPr lang="ru-RU" sz="2400" dirty="0">
                <a:latin typeface="Times New Roman" pitchFamily="18" charset="0"/>
                <a:cs typeface="Times New Roman" pitchFamily="18" charset="0"/>
              </a:rPr>
              <a:t> 21 </a:t>
            </a:r>
            <a:r>
              <a:rPr lang="ru-RU" sz="2400" dirty="0" err="1">
                <a:latin typeface="Times New Roman" pitchFamily="18" charset="0"/>
                <a:cs typeface="Times New Roman" pitchFamily="18" charset="0"/>
              </a:rPr>
              <a:t>күнүгэр саамай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кылгас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күн кыһыҥҥы туруута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буолар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Сырдык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кэм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уһуна </a:t>
            </a:r>
            <a:r>
              <a:rPr lang="ru-RU" sz="2400" dirty="0">
                <a:latin typeface="Times New Roman" pitchFamily="18" charset="0"/>
                <a:cs typeface="Times New Roman" pitchFamily="18" charset="0"/>
              </a:rPr>
              <a:t>-- 6-7 </a:t>
            </a:r>
            <a:r>
              <a:rPr lang="ru-RU" sz="2400" dirty="0" err="1">
                <a:latin typeface="Times New Roman" pitchFamily="18" charset="0"/>
                <a:cs typeface="Times New Roman" pitchFamily="18" charset="0"/>
              </a:rPr>
              <a:t>чаас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кэмҥэ биһиги Айыы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намыһын удаҕаттарга хайыһабыт.</a:t>
            </a:r>
            <a:r>
              <a:rPr lang="ru-RU" sz="2400" dirty="0">
                <a:latin typeface="Times New Roman" pitchFamily="18" charset="0"/>
                <a:cs typeface="Times New Roman" pitchFamily="18" charset="0"/>
              </a:rPr>
              <a:t> </a:t>
            </a:r>
          </a:p>
          <a:p>
            <a:pPr algn="just"/>
            <a:r>
              <a:rPr lang="ru-RU" sz="2400" dirty="0" err="1">
                <a:latin typeface="Times New Roman" pitchFamily="18" charset="0"/>
                <a:cs typeface="Times New Roman" pitchFamily="18" charset="0"/>
              </a:rPr>
              <a:t>Ахсынньы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бүтэй кэм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Айылҕа бүтүннүү утуйар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Сулустар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сипсиһэр кэмнэрэ</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Оннук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кэмҥэ киһи билгэтэ</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күүһүрэр.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иһин былыргы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сахалар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балаҕаҥҥа хаайтаран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олорон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олоҥхону, остуоруйаны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истэллэрэ</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таабырыннаһаллара, чабырҕахтаһаллара.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Киһи өйө-санаата сытыырхайар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куйаар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урсунунан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халлаан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хаттыгаһынан айанныыр</a:t>
            </a:r>
            <a:r>
              <a:rPr lang="ru-RU" sz="2400" dirty="0">
                <a:latin typeface="Times New Roman" pitchFamily="18" charset="0"/>
                <a:cs typeface="Times New Roman" pitchFamily="18" charset="0"/>
              </a:rPr>
              <a:t>. </a:t>
            </a:r>
          </a:p>
          <a:p>
            <a:pPr algn="just"/>
            <a:r>
              <a:rPr lang="ru-RU" sz="2400" dirty="0" err="1">
                <a:latin typeface="Times New Roman" pitchFamily="18" charset="0"/>
                <a:cs typeface="Times New Roman" pitchFamily="18" charset="0"/>
              </a:rPr>
              <a:t>Ый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саҥатын эргин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аам-даам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туманнаах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тымныы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түһэр.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тымныы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тохсунньуга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диэри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салҕанан барар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Ый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ортотун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диэки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кыратык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салгын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хамсаан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ылар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Ону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Дьыл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оҕуһун тыына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дииллэр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кэмҥэ сылаастык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таҥна сылдьыахха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наада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Саҥа дьыл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чугаһаан, түбүк-садьык элбиир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Ону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эрдэттэн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былааннаан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бүтэрэ-оһоро сылдьыбыт</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ордук</a:t>
            </a:r>
            <a:r>
              <a:rPr lang="ru-RU" sz="2400" dirty="0">
                <a:latin typeface="Times New Roman" pitchFamily="18" charset="0"/>
                <a:cs typeface="Times New Roman" pitchFamily="18"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0"/>
            <a:ext cx="8715436" cy="680186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sz="2000" b="1" dirty="0" err="1" smtClean="0">
                <a:solidFill>
                  <a:srgbClr val="FF0000"/>
                </a:solidFill>
              </a:rPr>
              <a:t>Күн-дьыл</a:t>
            </a:r>
            <a:endParaRPr lang="ru-RU" sz="2000" b="1" dirty="0" smtClean="0">
              <a:solidFill>
                <a:srgbClr val="FF0000"/>
              </a:solidFill>
            </a:endParaRPr>
          </a:p>
          <a:p>
            <a:endParaRPr lang="ru-RU" dirty="0" smtClean="0"/>
          </a:p>
          <a:p>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Бэс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ыйа</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батыһар</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Ахсынньы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сөҥүүтэ суох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буоллаҕына, эмиэ</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оннук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саас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сайын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турар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Ахсынньыга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тымныы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хаардаах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сотору-сотору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тыаллаах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кырыалаах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буоллаҕына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үчүгэй үүнүү буолар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ыйы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бэс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ыйа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батыһар</a:t>
            </a:r>
            <a:r>
              <a:rPr lang="ru-RU" sz="2000" dirty="0" err="1"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1 — </a:t>
            </a:r>
            <a:r>
              <a:rPr lang="ru-RU" sz="2000" dirty="0" err="1">
                <a:latin typeface="Times New Roman" pitchFamily="18" charset="0"/>
                <a:cs typeface="Times New Roman" pitchFamily="18" charset="0"/>
              </a:rPr>
              <a:t>бу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күн хайдах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буолар</a:t>
            </a:r>
            <a:r>
              <a:rPr lang="ru-RU" sz="2000" dirty="0">
                <a:latin typeface="Times New Roman" pitchFamily="18" charset="0"/>
                <a:cs typeface="Times New Roman" pitchFamily="18" charset="0"/>
              </a:rPr>
              <a:t> да, </a:t>
            </a:r>
            <a:r>
              <a:rPr lang="ru-RU" sz="2000" dirty="0" err="1">
                <a:latin typeface="Times New Roman" pitchFamily="18" charset="0"/>
                <a:cs typeface="Times New Roman" pitchFamily="18" charset="0"/>
              </a:rPr>
              <a:t>кыһын эмиэ</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маннык</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9 — </a:t>
            </a:r>
            <a:r>
              <a:rPr lang="ru-RU" sz="2000" dirty="0" err="1">
                <a:latin typeface="Times New Roman" pitchFamily="18" charset="0"/>
                <a:cs typeface="Times New Roman" pitchFamily="18" charset="0"/>
              </a:rPr>
              <a:t>Лэгэнтэйэп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күнэ</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Дьыл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чиэппэрэ</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Кыһыны туоруур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аһы-үөлү, оту-маһы суоттанарга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биир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кэрдиис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бэлиэ</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кэм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Эһэ (тыатааҕы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кытаанахтык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утуйар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бөрө торҕоннуур.</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12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буурҕа түстэҕинэ</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ахсынньы</a:t>
            </a:r>
            <a:r>
              <a:rPr lang="ru-RU" sz="2000" dirty="0">
                <a:latin typeface="Times New Roman" pitchFamily="18" charset="0"/>
                <a:cs typeface="Times New Roman" pitchFamily="18" charset="0"/>
              </a:rPr>
              <a:t> 19- </a:t>
            </a:r>
            <a:r>
              <a:rPr lang="ru-RU" sz="2000" dirty="0" err="1">
                <a:latin typeface="Times New Roman" pitchFamily="18" charset="0"/>
                <a:cs typeface="Times New Roman" pitchFamily="18" charset="0"/>
              </a:rPr>
              <a:t>гар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диэри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сэттэ</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хонуктаах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силлиэ</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түһэр.</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19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кыһыҥҥы Ньукуола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Күн кылгыырын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уһуга.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күн тымныы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буоллаҕына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сайынын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өлгөм үүнүүнү күүтэллэр.</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25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Испирдиэнэп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күнэ</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күнтэн саҕалаан саамай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күүстээх тымныы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уонна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тыал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түһэр.</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r>
              <a:rPr lang="ru-RU" sz="2000" dirty="0" smtClean="0">
                <a:latin typeface="Times New Roman" pitchFamily="18" charset="0"/>
                <a:cs typeface="Times New Roman" pitchFamily="18" charset="0"/>
              </a:rPr>
              <a:t>26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күн кутуйах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хаамыытынан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уһуур</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29 — </a:t>
            </a:r>
            <a:r>
              <a:rPr lang="ru-RU" sz="2000" dirty="0" err="1">
                <a:latin typeface="Times New Roman" pitchFamily="18" charset="0"/>
                <a:cs typeface="Times New Roman" pitchFamily="18" charset="0"/>
              </a:rPr>
              <a:t>кыраһа түстэҕинэ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ичигэс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сарсыарда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улаханнык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тымныйдаҕына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Кириһиэнньэҕэ </a:t>
            </a:r>
            <a:r>
              <a:rPr lang="ru-RU" sz="2000" dirty="0">
                <a:latin typeface="Times New Roman" pitchFamily="18" charset="0"/>
                <a:cs typeface="Times New Roman" pitchFamily="18" charset="0"/>
              </a:rPr>
              <a:t>(</a:t>
            </a:r>
            <a:r>
              <a:rPr lang="ru-RU" sz="2000" dirty="0" err="1">
                <a:latin typeface="Times New Roman" pitchFamily="18" charset="0"/>
                <a:cs typeface="Times New Roman" pitchFamily="18" charset="0"/>
              </a:rPr>
              <a:t>тохсунньу</a:t>
            </a:r>
            <a:r>
              <a:rPr lang="ru-RU" sz="2000" dirty="0">
                <a:latin typeface="Times New Roman" pitchFamily="18" charset="0"/>
                <a:cs typeface="Times New Roman" pitchFamily="18" charset="0"/>
              </a:rPr>
              <a:t> 19 </a:t>
            </a:r>
            <a:r>
              <a:rPr lang="ru-RU" sz="2000" dirty="0" err="1">
                <a:latin typeface="Times New Roman" pitchFamily="18" charset="0"/>
                <a:cs typeface="Times New Roman" pitchFamily="18" charset="0"/>
              </a:rPr>
              <a:t>күнүгэр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диэри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тымныы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турар</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00364" y="142852"/>
            <a:ext cx="6000792" cy="624786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ru-RU" sz="2000" dirty="0" err="1">
                <a:solidFill>
                  <a:srgbClr val="FF0000"/>
                </a:solidFill>
                <a:latin typeface="Times New Roman" pitchFamily="18" charset="0"/>
                <a:cs typeface="Times New Roman" pitchFamily="18" charset="0"/>
              </a:rPr>
              <a:t>Түөлбэ </a:t>
            </a:r>
            <a:r>
              <a:rPr lang="ru-RU" sz="2000" dirty="0" err="1" smtClean="0">
                <a:solidFill>
                  <a:srgbClr val="FF0000"/>
                </a:solidFill>
                <a:latin typeface="Times New Roman" pitchFamily="18" charset="0"/>
                <a:cs typeface="Times New Roman" pitchFamily="18" charset="0"/>
              </a:rPr>
              <a:t>тылыгар</a:t>
            </a:r>
            <a:endParaRPr lang="ru-RU" sz="2000" dirty="0" smtClean="0">
              <a:solidFill>
                <a:srgbClr val="FF0000"/>
              </a:solidFill>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 </a:t>
            </a:r>
            <a:r>
              <a:rPr lang="ru-RU" sz="2000" dirty="0" err="1">
                <a:solidFill>
                  <a:srgbClr val="FF0000"/>
                </a:solidFill>
                <a:latin typeface="Times New Roman" pitchFamily="18" charset="0"/>
                <a:cs typeface="Times New Roman" pitchFamily="18" charset="0"/>
              </a:rPr>
              <a:t>Ахсынньы</a:t>
            </a:r>
            <a:r>
              <a:rPr lang="ru-RU" sz="2000" dirty="0">
                <a:solidFill>
                  <a:srgbClr val="FF0000"/>
                </a:solidFill>
                <a:latin typeface="Times New Roman" pitchFamily="18" charset="0"/>
                <a:cs typeface="Times New Roman" pitchFamily="18" charset="0"/>
              </a:rPr>
              <a:t>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ортоку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кыһыҥҥы ый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үрэх суокурун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ыйа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хараҥа ый</a:t>
            </a:r>
            <a:r>
              <a:rPr lang="ru-RU" sz="2000" dirty="0" smtClean="0">
                <a:latin typeface="Times New Roman" pitchFamily="18" charset="0"/>
                <a:cs typeface="Times New Roman" pitchFamily="18" charset="0"/>
              </a:rPr>
              <a:t>. </a:t>
            </a:r>
          </a:p>
          <a:p>
            <a:pPr algn="just"/>
            <a:r>
              <a:rPr lang="ru-RU" sz="2000" dirty="0">
                <a:latin typeface="Times New Roman" pitchFamily="18" charset="0"/>
                <a:cs typeface="Times New Roman" pitchFamily="18" charset="0"/>
              </a:rPr>
              <a:t>  </a:t>
            </a:r>
            <a:r>
              <a:rPr lang="ru-RU" sz="2000" dirty="0" err="1">
                <a:solidFill>
                  <a:srgbClr val="FF0000"/>
                </a:solidFill>
                <a:latin typeface="Times New Roman" pitchFamily="18" charset="0"/>
                <a:cs typeface="Times New Roman" pitchFamily="18" charset="0"/>
              </a:rPr>
              <a:t>Ый</a:t>
            </a:r>
            <a:r>
              <a:rPr lang="ru-RU" sz="2000" dirty="0">
                <a:solidFill>
                  <a:srgbClr val="FF0000"/>
                </a:solidFill>
                <a:latin typeface="Times New Roman" pitchFamily="18" charset="0"/>
                <a:cs typeface="Times New Roman" pitchFamily="18" charset="0"/>
              </a:rPr>
              <a:t> </a:t>
            </a:r>
            <a:r>
              <a:rPr lang="ru-RU" sz="2000" dirty="0" err="1" smtClean="0">
                <a:solidFill>
                  <a:srgbClr val="FF0000"/>
                </a:solidFill>
                <a:latin typeface="Times New Roman" pitchFamily="18" charset="0"/>
                <a:cs typeface="Times New Roman" pitchFamily="18" charset="0"/>
              </a:rPr>
              <a:t>хаамыыта</a:t>
            </a:r>
            <a:endParaRPr lang="ru-RU" sz="2000" dirty="0" smtClean="0">
              <a:solidFill>
                <a:srgbClr val="FF0000"/>
              </a:solidFill>
              <a:latin typeface="Times New Roman" pitchFamily="18" charset="0"/>
              <a:cs typeface="Times New Roman" pitchFamily="18" charset="0"/>
            </a:endParaRPr>
          </a:p>
          <a:p>
            <a:pPr algn="just"/>
            <a:r>
              <a:rPr lang="ru-RU" sz="2000" dirty="0" smtClean="0">
                <a:solidFill>
                  <a:srgbClr val="FF0000"/>
                </a:solidFill>
                <a:latin typeface="Times New Roman" pitchFamily="18" charset="0"/>
                <a:cs typeface="Times New Roman" pitchFamily="18" charset="0"/>
              </a:rPr>
              <a:t> </a:t>
            </a:r>
            <a:r>
              <a:rPr lang="ru-RU" sz="2000" dirty="0" err="1">
                <a:solidFill>
                  <a:srgbClr val="FF0000"/>
                </a:solidFill>
                <a:latin typeface="Times New Roman" pitchFamily="18" charset="0"/>
                <a:cs typeface="Times New Roman" pitchFamily="18" charset="0"/>
              </a:rPr>
              <a:t>Халлааҥҥа ый</a:t>
            </a:r>
            <a:r>
              <a:rPr lang="ru-RU" sz="2000" dirty="0">
                <a:solidFill>
                  <a:srgbClr val="FF0000"/>
                </a:solidFill>
                <a:latin typeface="Times New Roman" pitchFamily="18" charset="0"/>
                <a:cs typeface="Times New Roman" pitchFamily="18" charset="0"/>
              </a:rPr>
              <a:t> </a:t>
            </a:r>
            <a:r>
              <a:rPr lang="ru-RU" sz="2000" dirty="0" err="1">
                <a:solidFill>
                  <a:srgbClr val="FF0000"/>
                </a:solidFill>
                <a:latin typeface="Times New Roman" pitchFamily="18" charset="0"/>
                <a:cs typeface="Times New Roman" pitchFamily="18" charset="0"/>
              </a:rPr>
              <a:t>сэтинньи</a:t>
            </a:r>
            <a:r>
              <a:rPr lang="ru-RU" sz="2000" dirty="0">
                <a:solidFill>
                  <a:srgbClr val="FF0000"/>
                </a:solidFill>
                <a:latin typeface="Times New Roman" pitchFamily="18" charset="0"/>
                <a:cs typeface="Times New Roman" pitchFamily="18" charset="0"/>
              </a:rPr>
              <a:t> 29 </a:t>
            </a:r>
            <a:r>
              <a:rPr lang="ru-RU" sz="2000" dirty="0" err="1">
                <a:solidFill>
                  <a:srgbClr val="FF0000"/>
                </a:solidFill>
                <a:latin typeface="Times New Roman" pitchFamily="18" charset="0"/>
                <a:cs typeface="Times New Roman" pitchFamily="18" charset="0"/>
              </a:rPr>
              <a:t>күнүттэн үүнэн барар</a:t>
            </a:r>
            <a:r>
              <a:rPr lang="ru-RU" sz="2000" dirty="0" smtClean="0">
                <a:solidFill>
                  <a:srgbClr val="FF0000"/>
                </a:solidFill>
                <a:latin typeface="Times New Roman" pitchFamily="18" charset="0"/>
                <a:cs typeface="Times New Roman" pitchFamily="18" charset="0"/>
              </a:rPr>
              <a:t>.</a:t>
            </a:r>
          </a:p>
          <a:p>
            <a:pPr algn="just"/>
            <a:r>
              <a:rPr lang="ru-RU" sz="2000" dirty="0" smtClean="0">
                <a:latin typeface="Times New Roman" pitchFamily="18" charset="0"/>
                <a:cs typeface="Times New Roman" pitchFamily="18" charset="0"/>
              </a:rPr>
              <a:t> </a:t>
            </a:r>
            <a:r>
              <a:rPr lang="ru-RU" sz="2000" dirty="0" err="1">
                <a:solidFill>
                  <a:srgbClr val="FF0000"/>
                </a:solidFill>
                <a:latin typeface="Times New Roman" pitchFamily="18" charset="0"/>
                <a:cs typeface="Times New Roman" pitchFamily="18" charset="0"/>
              </a:rPr>
              <a:t>Ахсынньы</a:t>
            </a:r>
            <a:r>
              <a:rPr lang="ru-RU" sz="2000" dirty="0">
                <a:solidFill>
                  <a:srgbClr val="FF0000"/>
                </a:solidFill>
                <a:latin typeface="Times New Roman" pitchFamily="18" charset="0"/>
                <a:cs typeface="Times New Roman" pitchFamily="18" charset="0"/>
              </a:rPr>
              <a:t> 14 </a:t>
            </a:r>
            <a:r>
              <a:rPr lang="ru-RU" sz="2000" dirty="0" err="1">
                <a:solidFill>
                  <a:srgbClr val="FF0000"/>
                </a:solidFill>
                <a:latin typeface="Times New Roman" pitchFamily="18" charset="0"/>
                <a:cs typeface="Times New Roman" pitchFamily="18" charset="0"/>
              </a:rPr>
              <a:t>күнүгэр ый</a:t>
            </a:r>
            <a:r>
              <a:rPr lang="ru-RU" sz="2000" dirty="0">
                <a:solidFill>
                  <a:srgbClr val="FF0000"/>
                </a:solidFill>
                <a:latin typeface="Times New Roman" pitchFamily="18" charset="0"/>
                <a:cs typeface="Times New Roman" pitchFamily="18" charset="0"/>
              </a:rPr>
              <a:t> </a:t>
            </a:r>
            <a:r>
              <a:rPr lang="ru-RU" sz="2000" dirty="0" err="1">
                <a:latin typeface="Times New Roman" pitchFamily="18" charset="0"/>
                <a:cs typeface="Times New Roman" pitchFamily="18" charset="0"/>
              </a:rPr>
              <a:t>туолар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кэмҥэ диэри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саҥа саҕалааһыннары, улахан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быһаарыылары ылынар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атыыны-тутууну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ылсар-бэрсэр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үчүгэй</a:t>
            </a:r>
            <a:r>
              <a:rPr lang="ru-RU" sz="2000" dirty="0" err="1"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 </a:t>
            </a:r>
          </a:p>
          <a:p>
            <a:pPr algn="just"/>
            <a:r>
              <a:rPr lang="ru-RU" sz="2000" dirty="0" err="1" smtClean="0">
                <a:solidFill>
                  <a:srgbClr val="FF0000"/>
                </a:solidFill>
                <a:latin typeface="Times New Roman" pitchFamily="18" charset="0"/>
                <a:cs typeface="Times New Roman" pitchFamily="18" charset="0"/>
              </a:rPr>
              <a:t>Ахсынньы</a:t>
            </a:r>
            <a:r>
              <a:rPr lang="ru-RU" sz="2000" dirty="0" smtClean="0">
                <a:solidFill>
                  <a:srgbClr val="FF0000"/>
                </a:solidFill>
                <a:latin typeface="Times New Roman" pitchFamily="18" charset="0"/>
                <a:cs typeface="Times New Roman" pitchFamily="18" charset="0"/>
              </a:rPr>
              <a:t> </a:t>
            </a:r>
            <a:r>
              <a:rPr lang="ru-RU" sz="2000" dirty="0">
                <a:solidFill>
                  <a:srgbClr val="FF0000"/>
                </a:solidFill>
                <a:latin typeface="Times New Roman" pitchFamily="18" charset="0"/>
                <a:cs typeface="Times New Roman" pitchFamily="18" charset="0"/>
              </a:rPr>
              <a:t>15 </a:t>
            </a:r>
            <a:r>
              <a:rPr lang="ru-RU" sz="2000" dirty="0" err="1">
                <a:solidFill>
                  <a:srgbClr val="FF0000"/>
                </a:solidFill>
                <a:latin typeface="Times New Roman" pitchFamily="18" charset="0"/>
                <a:cs typeface="Times New Roman" pitchFamily="18" charset="0"/>
              </a:rPr>
              <a:t>күнүттэн </a:t>
            </a:r>
            <a:r>
              <a:rPr lang="ru-RU" sz="2000" dirty="0">
                <a:latin typeface="Times New Roman" pitchFamily="18" charset="0"/>
                <a:cs typeface="Times New Roman" pitchFamily="18" charset="0"/>
              </a:rPr>
              <a:t>28 </a:t>
            </a:r>
            <a:r>
              <a:rPr lang="ru-RU" sz="2000" dirty="0" err="1">
                <a:latin typeface="Times New Roman" pitchFamily="18" charset="0"/>
                <a:cs typeface="Times New Roman" pitchFamily="18" charset="0"/>
              </a:rPr>
              <a:t>күнүгэр диэри</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ый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кыччаан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барар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кэмҥэ доруобуйаҕытын көрүнэҕит, ыраастанаҕыт, эргэ</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маллары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быраҕаҕыт, олоххутугар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быһаарыылаах хардыылары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оҥорбоккут</a:t>
            </a:r>
            <a:r>
              <a:rPr lang="ru-RU" sz="2000" dirty="0" err="1"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 </a:t>
            </a:r>
            <a:r>
              <a:rPr lang="ru-RU" sz="2000" dirty="0" err="1">
                <a:solidFill>
                  <a:srgbClr val="FF0000"/>
                </a:solidFill>
                <a:latin typeface="Times New Roman" pitchFamily="18" charset="0"/>
                <a:cs typeface="Times New Roman" pitchFamily="18" charset="0"/>
              </a:rPr>
              <a:t>Ахсынньы</a:t>
            </a:r>
            <a:r>
              <a:rPr lang="ru-RU" sz="2000" dirty="0">
                <a:solidFill>
                  <a:srgbClr val="FF0000"/>
                </a:solidFill>
                <a:latin typeface="Times New Roman" pitchFamily="18" charset="0"/>
                <a:cs typeface="Times New Roman" pitchFamily="18" charset="0"/>
              </a:rPr>
              <a:t> 22 </a:t>
            </a:r>
            <a:r>
              <a:rPr lang="ru-RU" sz="2000" dirty="0" err="1">
                <a:solidFill>
                  <a:srgbClr val="FF0000"/>
                </a:solidFill>
                <a:latin typeface="Times New Roman" pitchFamily="18" charset="0"/>
                <a:cs typeface="Times New Roman" pitchFamily="18" charset="0"/>
              </a:rPr>
              <a:t>күнэ </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саамай</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уһун түүннээх</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түүн бит-билгэ</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баҕа санаа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туолар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диэн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ааттыыллар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Кимиэхэ</a:t>
            </a:r>
            <a:r>
              <a:rPr lang="ru-RU" sz="2000" dirty="0">
                <a:latin typeface="Times New Roman" pitchFamily="18" charset="0"/>
                <a:cs typeface="Times New Roman" pitchFamily="18" charset="0"/>
              </a:rPr>
              <a:t> да </a:t>
            </a:r>
            <a:r>
              <a:rPr lang="ru-RU" sz="2000" dirty="0" err="1">
                <a:latin typeface="Times New Roman" pitchFamily="18" charset="0"/>
                <a:cs typeface="Times New Roman" pitchFamily="18" charset="0"/>
              </a:rPr>
              <a:t>куһаҕаны баҕарыа суохтааххыт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бэйэҕитигэр төттөрү эргиллэн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кэлиэ</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Сыл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түмүгүн таһаарарга, кэлэр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сылга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былаан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оҥосторго </a:t>
            </a:r>
            <a:r>
              <a:rPr lang="ru-RU" sz="2000" dirty="0" err="1" smtClean="0">
                <a:latin typeface="Times New Roman" pitchFamily="18" charset="0"/>
                <a:cs typeface="Times New Roman" pitchFamily="18" charset="0"/>
              </a:rPr>
              <a:t>табыгастаах</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кэм</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3" name="Picture 2" descr="https://im0-tub-ru.yandex.net/i?id=4b631715b997b8a5f07aae95ad2a8f3b-l&amp;ref=rim&amp;n=13&amp;w=1080&amp;h=841"/>
          <p:cNvPicPr>
            <a:picLocks noChangeAspect="1" noChangeArrowheads="1"/>
          </p:cNvPicPr>
          <p:nvPr/>
        </p:nvPicPr>
        <p:blipFill>
          <a:blip r:embed="rId2"/>
          <a:srcRect r="17680"/>
          <a:stretch>
            <a:fillRect/>
          </a:stretch>
        </p:blipFill>
        <p:spPr bwMode="auto">
          <a:xfrm>
            <a:off x="142844" y="500042"/>
            <a:ext cx="2643206" cy="250033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285720" y="357166"/>
            <a:ext cx="2286016" cy="3352353"/>
          </a:xfrm>
          <a:prstGeom prst="rect">
            <a:avLst/>
          </a:prstGeom>
          <a:noFill/>
          <a:ln w="9525">
            <a:noFill/>
            <a:miter lim="800000"/>
            <a:headEnd/>
            <a:tailEnd/>
          </a:ln>
        </p:spPr>
      </p:pic>
      <p:sp>
        <p:nvSpPr>
          <p:cNvPr id="3" name="Прямоугольник 2"/>
          <p:cNvSpPr/>
          <p:nvPr/>
        </p:nvSpPr>
        <p:spPr>
          <a:xfrm>
            <a:off x="214282" y="3786190"/>
            <a:ext cx="2286016"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ru-RU" sz="2000" b="1" dirty="0" smtClean="0">
                <a:solidFill>
                  <a:srgbClr val="006600"/>
                </a:solidFill>
                <a:latin typeface="Times New Roman" pitchFamily="18" charset="0"/>
              </a:rPr>
              <a:t>Алексей</a:t>
            </a:r>
          </a:p>
          <a:p>
            <a:pPr algn="ctr"/>
            <a:r>
              <a:rPr lang="ru-RU" sz="2000" b="1" dirty="0" err="1" smtClean="0">
                <a:solidFill>
                  <a:srgbClr val="006600"/>
                </a:solidFill>
                <a:latin typeface="Times New Roman" pitchFamily="18" charset="0"/>
              </a:rPr>
              <a:t>Аржаков</a:t>
            </a:r>
            <a:endParaRPr lang="ru-RU" sz="2000" b="1" dirty="0" smtClean="0">
              <a:solidFill>
                <a:srgbClr val="006600"/>
              </a:solidFill>
              <a:latin typeface="Times New Roman" pitchFamily="18" charset="0"/>
            </a:endParaRPr>
          </a:p>
          <a:p>
            <a:pPr algn="ctr"/>
            <a:r>
              <a:rPr lang="ru-RU" sz="2000" b="1" dirty="0" smtClean="0">
                <a:solidFill>
                  <a:srgbClr val="006600"/>
                </a:solidFill>
                <a:latin typeface="Times New Roman" pitchFamily="18" charset="0"/>
              </a:rPr>
              <a:t>(1739 – 1834 </a:t>
            </a:r>
            <a:r>
              <a:rPr lang="ru-RU" sz="2000" b="1" dirty="0" err="1" smtClean="0">
                <a:solidFill>
                  <a:srgbClr val="006600"/>
                </a:solidFill>
                <a:latin typeface="Times New Roman" pitchFamily="18" charset="0"/>
              </a:rPr>
              <a:t>сс</a:t>
            </a:r>
            <a:r>
              <a:rPr lang="ru-RU" sz="2000" b="1" dirty="0" smtClean="0">
                <a:solidFill>
                  <a:srgbClr val="006600"/>
                </a:solidFill>
                <a:latin typeface="Times New Roman" pitchFamily="18" charset="0"/>
              </a:rPr>
              <a:t>.)</a:t>
            </a:r>
            <a:endParaRPr lang="ru-RU" sz="2000" b="1" dirty="0">
              <a:solidFill>
                <a:srgbClr val="006600"/>
              </a:solidFill>
              <a:latin typeface="Times New Roman" pitchFamily="18" charset="0"/>
            </a:endParaRPr>
          </a:p>
        </p:txBody>
      </p:sp>
      <p:sp>
        <p:nvSpPr>
          <p:cNvPr id="4" name="Прямоугольник 3"/>
          <p:cNvSpPr/>
          <p:nvPr/>
        </p:nvSpPr>
        <p:spPr>
          <a:xfrm>
            <a:off x="2857488" y="357166"/>
            <a:ext cx="6000792" cy="600164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eaLnBrk="0" hangingPunct="0"/>
            <a:r>
              <a:rPr lang="sah-RU" sz="2400" b="1" dirty="0" smtClean="0">
                <a:solidFill>
                  <a:srgbClr val="FF0000"/>
                </a:solidFill>
                <a:latin typeface="Times New Roman" pitchFamily="18" charset="0"/>
              </a:rPr>
              <a:t>Улуу өбүгэбит үөрэҕин умнумуоҕуҥ...</a:t>
            </a:r>
            <a:br>
              <a:rPr lang="sah-RU" sz="2400" b="1" dirty="0" smtClean="0">
                <a:solidFill>
                  <a:srgbClr val="FF0000"/>
                </a:solidFill>
                <a:latin typeface="Times New Roman" pitchFamily="18" charset="0"/>
              </a:rPr>
            </a:br>
            <a:r>
              <a:rPr lang="sah-RU" sz="2400" b="1" dirty="0" smtClean="0">
                <a:solidFill>
                  <a:srgbClr val="006600"/>
                </a:solidFill>
                <a:latin typeface="Times New Roman" pitchFamily="18" charset="0"/>
              </a:rPr>
              <a:t>Сэһэн Аржаков диэн сахаҕа дэҥҥэ үөскүүр улуу киһи олорон ааспытын билэбит. Кини </a:t>
            </a:r>
            <a:r>
              <a:rPr lang="ru-RU" sz="2400" b="1" dirty="0" smtClean="0">
                <a:solidFill>
                  <a:srgbClr val="006600"/>
                </a:solidFill>
                <a:latin typeface="Times New Roman" pitchFamily="18" charset="0"/>
              </a:rPr>
              <a:t>1788 </a:t>
            </a:r>
            <a:r>
              <a:rPr lang="ru-RU" sz="2400" b="1" dirty="0" err="1" smtClean="0">
                <a:solidFill>
                  <a:srgbClr val="006600"/>
                </a:solidFill>
                <a:latin typeface="Times New Roman" pitchFamily="18" charset="0"/>
              </a:rPr>
              <a:t>сыллаахха</a:t>
            </a:r>
            <a:r>
              <a:rPr lang="ru-RU" sz="2400" b="1" dirty="0" smtClean="0">
                <a:solidFill>
                  <a:srgbClr val="006600"/>
                </a:solidFill>
                <a:latin typeface="Times New Roman" pitchFamily="18" charset="0"/>
              </a:rPr>
              <a:t> Екатерина </a:t>
            </a:r>
            <a:r>
              <a:rPr lang="en-US" sz="2400" b="1" dirty="0" smtClean="0">
                <a:solidFill>
                  <a:srgbClr val="006600"/>
                </a:solidFill>
                <a:latin typeface="Times New Roman" pitchFamily="18" charset="0"/>
              </a:rPr>
              <a:t>II </a:t>
            </a:r>
            <a:r>
              <a:rPr lang="ru-RU" sz="2400" b="1" dirty="0" err="1" smtClean="0">
                <a:solidFill>
                  <a:srgbClr val="006600"/>
                </a:solidFill>
                <a:latin typeface="Times New Roman" pitchFamily="18" charset="0"/>
              </a:rPr>
              <a:t>ыраахтааҕыга саха</a:t>
            </a:r>
            <a:r>
              <a:rPr lang="ru-RU" sz="2400" b="1" dirty="0" smtClean="0">
                <a:solidFill>
                  <a:srgbClr val="006600"/>
                </a:solidFill>
                <a:latin typeface="Times New Roman" pitchFamily="18" charset="0"/>
              </a:rPr>
              <a:t> </a:t>
            </a:r>
            <a:r>
              <a:rPr lang="ru-RU" sz="2400" b="1" dirty="0" err="1" smtClean="0">
                <a:solidFill>
                  <a:srgbClr val="006600"/>
                </a:solidFill>
                <a:latin typeface="Times New Roman" pitchFamily="18" charset="0"/>
              </a:rPr>
              <a:t>дьонун</a:t>
            </a:r>
            <a:r>
              <a:rPr lang="ru-RU" sz="2400" b="1" dirty="0" smtClean="0">
                <a:solidFill>
                  <a:srgbClr val="006600"/>
                </a:solidFill>
                <a:latin typeface="Times New Roman" pitchFamily="18" charset="0"/>
              </a:rPr>
              <a:t> </a:t>
            </a:r>
            <a:r>
              <a:rPr lang="ru-RU" sz="2400" b="1" dirty="0" err="1" smtClean="0">
                <a:solidFill>
                  <a:srgbClr val="006600"/>
                </a:solidFill>
                <a:latin typeface="Times New Roman" pitchFamily="18" charset="0"/>
              </a:rPr>
              <a:t>олоҕун-дьаһаҕын кэпсии</a:t>
            </a:r>
            <a:r>
              <a:rPr lang="ru-RU" sz="2400" b="1" dirty="0" smtClean="0">
                <a:solidFill>
                  <a:srgbClr val="006600"/>
                </a:solidFill>
                <a:latin typeface="Times New Roman" pitchFamily="18" charset="0"/>
              </a:rPr>
              <a:t> </a:t>
            </a:r>
            <a:r>
              <a:rPr lang="ru-RU" sz="2400" b="1" dirty="0" err="1" smtClean="0">
                <a:solidFill>
                  <a:srgbClr val="006600"/>
                </a:solidFill>
                <a:latin typeface="Times New Roman" pitchFamily="18" charset="0"/>
              </a:rPr>
              <a:t>барбыт</a:t>
            </a:r>
            <a:r>
              <a:rPr lang="ru-RU" sz="2400" b="1" dirty="0" smtClean="0">
                <a:solidFill>
                  <a:srgbClr val="006600"/>
                </a:solidFill>
                <a:latin typeface="Times New Roman" pitchFamily="18" charset="0"/>
              </a:rPr>
              <a:t>. Петербурга </a:t>
            </a:r>
            <a:r>
              <a:rPr lang="ru-RU" sz="2400" b="1" dirty="0" err="1" smtClean="0">
                <a:solidFill>
                  <a:srgbClr val="006600"/>
                </a:solidFill>
                <a:latin typeface="Times New Roman" pitchFamily="18" charset="0"/>
              </a:rPr>
              <a:t>ыраахтааҕыны кытта</a:t>
            </a:r>
            <a:r>
              <a:rPr lang="ru-RU" sz="2400" b="1" dirty="0" smtClean="0">
                <a:solidFill>
                  <a:srgbClr val="006600"/>
                </a:solidFill>
                <a:latin typeface="Times New Roman" pitchFamily="18" charset="0"/>
              </a:rPr>
              <a:t> </a:t>
            </a:r>
            <a:r>
              <a:rPr lang="ru-RU" sz="2400" b="1" dirty="0" err="1" smtClean="0">
                <a:solidFill>
                  <a:srgbClr val="006600"/>
                </a:solidFill>
                <a:latin typeface="Times New Roman" pitchFamily="18" charset="0"/>
              </a:rPr>
              <a:t>көрсүһүүтэ </a:t>
            </a:r>
            <a:r>
              <a:rPr lang="ru-RU" sz="2400" b="1" dirty="0" smtClean="0">
                <a:solidFill>
                  <a:srgbClr val="006600"/>
                </a:solidFill>
                <a:latin typeface="Times New Roman" pitchFamily="18" charset="0"/>
              </a:rPr>
              <a:t>1789 </a:t>
            </a:r>
            <a:r>
              <a:rPr lang="ru-RU" sz="2400" b="1" dirty="0" err="1" smtClean="0">
                <a:solidFill>
                  <a:srgbClr val="006600"/>
                </a:solidFill>
                <a:latin typeface="Times New Roman" pitchFamily="18" charset="0"/>
              </a:rPr>
              <a:t>сыл</a:t>
            </a:r>
            <a:r>
              <a:rPr lang="ru-RU" sz="2400" b="1" dirty="0" smtClean="0">
                <a:solidFill>
                  <a:srgbClr val="006600"/>
                </a:solidFill>
                <a:latin typeface="Times New Roman" pitchFamily="18" charset="0"/>
              </a:rPr>
              <a:t> </a:t>
            </a:r>
            <a:r>
              <a:rPr lang="ru-RU" sz="2400" b="1" dirty="0" err="1" smtClean="0">
                <a:solidFill>
                  <a:srgbClr val="006600"/>
                </a:solidFill>
                <a:latin typeface="Times New Roman" pitchFamily="18" charset="0"/>
              </a:rPr>
              <a:t>балаҕан ыйын</a:t>
            </a:r>
            <a:r>
              <a:rPr lang="ru-RU" sz="2400" b="1" dirty="0" smtClean="0">
                <a:solidFill>
                  <a:srgbClr val="006600"/>
                </a:solidFill>
                <a:latin typeface="Times New Roman" pitchFamily="18" charset="0"/>
              </a:rPr>
              <a:t> 18 </a:t>
            </a:r>
            <a:r>
              <a:rPr lang="sah-RU" sz="2400" b="1" dirty="0" smtClean="0">
                <a:solidFill>
                  <a:srgbClr val="006600"/>
                </a:solidFill>
                <a:latin typeface="Times New Roman" pitchFamily="18" charset="0"/>
              </a:rPr>
              <a:t>күнүгэр буолбут. </a:t>
            </a:r>
            <a:r>
              <a:rPr lang="ru-RU" sz="2400" b="1" dirty="0" smtClean="0">
                <a:solidFill>
                  <a:srgbClr val="006600"/>
                </a:solidFill>
                <a:latin typeface="Times New Roman" pitchFamily="18" charset="0"/>
              </a:rPr>
              <a:t>  </a:t>
            </a:r>
            <a:r>
              <a:rPr lang="ru-RU" sz="2400" b="1" dirty="0" err="1" smtClean="0">
                <a:solidFill>
                  <a:srgbClr val="006600"/>
                </a:solidFill>
                <a:latin typeface="Times New Roman" pitchFamily="18" charset="0"/>
              </a:rPr>
              <a:t>Сэһэн Аржаков</a:t>
            </a:r>
            <a:r>
              <a:rPr lang="ru-RU" sz="2400" b="1" dirty="0" smtClean="0">
                <a:solidFill>
                  <a:srgbClr val="006600"/>
                </a:solidFill>
                <a:latin typeface="Times New Roman" pitchFamily="18" charset="0"/>
              </a:rPr>
              <a:t> </a:t>
            </a:r>
            <a:r>
              <a:rPr lang="ru-RU" sz="2400" b="1" dirty="0" err="1" smtClean="0">
                <a:solidFill>
                  <a:srgbClr val="006600"/>
                </a:solidFill>
                <a:latin typeface="Times New Roman" pitchFamily="18" charset="0"/>
              </a:rPr>
              <a:t>бу</a:t>
            </a:r>
            <a:r>
              <a:rPr lang="ru-RU" sz="2400" b="1" dirty="0" smtClean="0">
                <a:solidFill>
                  <a:srgbClr val="006600"/>
                </a:solidFill>
                <a:latin typeface="Times New Roman" pitchFamily="18" charset="0"/>
              </a:rPr>
              <a:t> </a:t>
            </a:r>
            <a:r>
              <a:rPr lang="ru-RU" sz="2400" b="1" dirty="0" err="1" smtClean="0">
                <a:solidFill>
                  <a:srgbClr val="006600"/>
                </a:solidFill>
                <a:latin typeface="Times New Roman" pitchFamily="18" charset="0"/>
              </a:rPr>
              <a:t>былааныгар</a:t>
            </a:r>
            <a:r>
              <a:rPr lang="ru-RU" sz="2400" b="1" dirty="0" smtClean="0">
                <a:solidFill>
                  <a:srgbClr val="006600"/>
                </a:solidFill>
                <a:latin typeface="Times New Roman" pitchFamily="18" charset="0"/>
              </a:rPr>
              <a:t> </a:t>
            </a:r>
            <a:r>
              <a:rPr lang="ru-RU" sz="2400" b="1" dirty="0" err="1" smtClean="0">
                <a:solidFill>
                  <a:srgbClr val="006600"/>
                </a:solidFill>
                <a:latin typeface="Times New Roman" pitchFamily="18" charset="0"/>
              </a:rPr>
              <a:t>сахалар</a:t>
            </a:r>
            <a:r>
              <a:rPr lang="ru-RU" sz="2400" b="1" dirty="0" smtClean="0">
                <a:solidFill>
                  <a:srgbClr val="006600"/>
                </a:solidFill>
                <a:latin typeface="Times New Roman" pitchFamily="18" charset="0"/>
              </a:rPr>
              <a:t> </a:t>
            </a:r>
            <a:r>
              <a:rPr lang="ru-RU" sz="2400" b="1" dirty="0" err="1" smtClean="0">
                <a:solidFill>
                  <a:srgbClr val="006600"/>
                </a:solidFill>
                <a:latin typeface="Times New Roman" pitchFamily="18" charset="0"/>
              </a:rPr>
              <a:t>урукку</a:t>
            </a:r>
            <a:r>
              <a:rPr lang="ru-RU" sz="2400" b="1" dirty="0" smtClean="0">
                <a:solidFill>
                  <a:srgbClr val="006600"/>
                </a:solidFill>
                <a:latin typeface="Times New Roman" pitchFamily="18" charset="0"/>
              </a:rPr>
              <a:t> </a:t>
            </a:r>
            <a:r>
              <a:rPr lang="ru-RU" sz="2400" b="1" dirty="0" err="1" smtClean="0">
                <a:solidFill>
                  <a:srgbClr val="006600"/>
                </a:solidFill>
                <a:latin typeface="Times New Roman" pitchFamily="18" charset="0"/>
              </a:rPr>
              <a:t>уонна</a:t>
            </a:r>
            <a:r>
              <a:rPr lang="ru-RU" sz="2400" b="1" dirty="0" smtClean="0">
                <a:solidFill>
                  <a:srgbClr val="006600"/>
                </a:solidFill>
                <a:latin typeface="Times New Roman" pitchFamily="18" charset="0"/>
              </a:rPr>
              <a:t> </a:t>
            </a:r>
            <a:r>
              <a:rPr lang="ru-RU" sz="2400" b="1" dirty="0" err="1" smtClean="0">
                <a:solidFill>
                  <a:srgbClr val="006600"/>
                </a:solidFill>
                <a:latin typeface="Times New Roman" pitchFamily="18" charset="0"/>
              </a:rPr>
              <a:t>билиҥҥи олохторун</a:t>
            </a:r>
            <a:r>
              <a:rPr lang="ru-RU" sz="2400" b="1" dirty="0" smtClean="0">
                <a:solidFill>
                  <a:srgbClr val="006600"/>
                </a:solidFill>
                <a:latin typeface="Times New Roman" pitchFamily="18" charset="0"/>
              </a:rPr>
              <a:t>, </a:t>
            </a:r>
            <a:r>
              <a:rPr lang="ru-RU" sz="2400" b="1" dirty="0" err="1" smtClean="0">
                <a:solidFill>
                  <a:srgbClr val="006600"/>
                </a:solidFill>
                <a:latin typeface="Times New Roman" pitchFamily="18" charset="0"/>
              </a:rPr>
              <a:t>сахалар</a:t>
            </a:r>
            <a:r>
              <a:rPr lang="ru-RU" sz="2400" b="1" dirty="0" smtClean="0">
                <a:solidFill>
                  <a:srgbClr val="006600"/>
                </a:solidFill>
                <a:latin typeface="Times New Roman" pitchFamily="18" charset="0"/>
              </a:rPr>
              <a:t> </a:t>
            </a:r>
            <a:r>
              <a:rPr lang="ru-RU" sz="2400" b="1" dirty="0" err="1" smtClean="0">
                <a:solidFill>
                  <a:srgbClr val="006600"/>
                </a:solidFill>
                <a:latin typeface="Times New Roman" pitchFamily="18" charset="0"/>
              </a:rPr>
              <a:t>Росия</a:t>
            </a:r>
            <a:r>
              <a:rPr lang="ru-RU" sz="2400" b="1" dirty="0" smtClean="0">
                <a:solidFill>
                  <a:srgbClr val="006600"/>
                </a:solidFill>
                <a:latin typeface="Times New Roman" pitchFamily="18" charset="0"/>
              </a:rPr>
              <a:t> </a:t>
            </a:r>
            <a:r>
              <a:rPr lang="ru-RU" sz="2400" b="1" dirty="0" err="1" smtClean="0">
                <a:solidFill>
                  <a:srgbClr val="006600"/>
                </a:solidFill>
                <a:latin typeface="Times New Roman" pitchFamily="18" charset="0"/>
              </a:rPr>
              <a:t>империятыгар</a:t>
            </a:r>
            <a:r>
              <a:rPr lang="ru-RU" sz="2400" b="1" dirty="0" smtClean="0">
                <a:solidFill>
                  <a:srgbClr val="006600"/>
                </a:solidFill>
                <a:latin typeface="Times New Roman" pitchFamily="18" charset="0"/>
              </a:rPr>
              <a:t> </a:t>
            </a:r>
            <a:r>
              <a:rPr lang="ru-RU" sz="2400" b="1" dirty="0" err="1" smtClean="0">
                <a:solidFill>
                  <a:srgbClr val="006600"/>
                </a:solidFill>
                <a:latin typeface="Times New Roman" pitchFamily="18" charset="0"/>
              </a:rPr>
              <a:t>тиэйэр-таһар үлэлэрин ахтан</a:t>
            </a:r>
            <a:r>
              <a:rPr lang="ru-RU" sz="2400" b="1" dirty="0" smtClean="0">
                <a:solidFill>
                  <a:srgbClr val="006600"/>
                </a:solidFill>
                <a:latin typeface="Times New Roman" pitchFamily="18" charset="0"/>
              </a:rPr>
              <a:t> </a:t>
            </a:r>
            <a:r>
              <a:rPr lang="ru-RU" sz="2400" b="1" dirty="0" err="1" smtClean="0">
                <a:solidFill>
                  <a:srgbClr val="006600"/>
                </a:solidFill>
                <a:latin typeface="Times New Roman" pitchFamily="18" charset="0"/>
              </a:rPr>
              <a:t>туран</a:t>
            </a:r>
            <a:r>
              <a:rPr lang="ru-RU" sz="2400" b="1" dirty="0" smtClean="0">
                <a:solidFill>
                  <a:srgbClr val="006600"/>
                </a:solidFill>
                <a:latin typeface="Times New Roman" pitchFamily="18" charset="0"/>
              </a:rPr>
              <a:t> </a:t>
            </a:r>
            <a:r>
              <a:rPr lang="ru-RU" sz="2400" b="1" dirty="0" err="1" smtClean="0">
                <a:solidFill>
                  <a:srgbClr val="006600"/>
                </a:solidFill>
                <a:latin typeface="Times New Roman" pitchFamily="18" charset="0"/>
              </a:rPr>
              <a:t>сэттэ</a:t>
            </a:r>
            <a:r>
              <a:rPr lang="ru-RU" sz="2400" b="1" dirty="0" smtClean="0">
                <a:solidFill>
                  <a:srgbClr val="006600"/>
                </a:solidFill>
                <a:latin typeface="Times New Roman" pitchFamily="18" charset="0"/>
              </a:rPr>
              <a:t> </a:t>
            </a:r>
            <a:r>
              <a:rPr lang="ru-RU" sz="2400" b="1" dirty="0" err="1" smtClean="0">
                <a:solidFill>
                  <a:srgbClr val="006600"/>
                </a:solidFill>
                <a:latin typeface="Times New Roman" pitchFamily="18" charset="0"/>
              </a:rPr>
              <a:t>пууннаах</a:t>
            </a:r>
            <a:r>
              <a:rPr lang="ru-RU" sz="2400" b="1" dirty="0" smtClean="0">
                <a:solidFill>
                  <a:srgbClr val="006600"/>
                </a:solidFill>
                <a:latin typeface="Times New Roman" pitchFamily="18" charset="0"/>
              </a:rPr>
              <a:t> </a:t>
            </a:r>
            <a:r>
              <a:rPr lang="ru-RU" sz="2400" b="1" dirty="0" err="1" smtClean="0">
                <a:solidFill>
                  <a:srgbClr val="006600"/>
                </a:solidFill>
                <a:latin typeface="Times New Roman" pitchFamily="18" charset="0"/>
              </a:rPr>
              <a:t>көрдөһүү суругу</a:t>
            </a:r>
            <a:r>
              <a:rPr lang="ru-RU" sz="2400" b="1" dirty="0" smtClean="0">
                <a:solidFill>
                  <a:srgbClr val="006600"/>
                </a:solidFill>
                <a:latin typeface="Times New Roman" pitchFamily="18" charset="0"/>
              </a:rPr>
              <a:t> </a:t>
            </a:r>
            <a:r>
              <a:rPr lang="ru-RU" sz="2400" b="1" dirty="0" err="1" smtClean="0">
                <a:solidFill>
                  <a:srgbClr val="006600"/>
                </a:solidFill>
                <a:latin typeface="Times New Roman" pitchFamily="18" charset="0"/>
              </a:rPr>
              <a:t>түһэрбит.</a:t>
            </a:r>
            <a:r>
              <a:rPr lang="ru-RU" sz="2400" b="1" dirty="0" smtClean="0">
                <a:solidFill>
                  <a:srgbClr val="006600"/>
                </a:solidFill>
                <a:latin typeface="Times New Roman" pitchFamily="18" charset="0"/>
              </a:rPr>
              <a:t> </a:t>
            </a:r>
            <a:r>
              <a:rPr lang="ru-RU" sz="2400" b="1" dirty="0" err="1" smtClean="0">
                <a:solidFill>
                  <a:srgbClr val="006600"/>
                </a:solidFill>
                <a:latin typeface="Times New Roman" pitchFamily="18" charset="0"/>
              </a:rPr>
              <a:t>Бу</a:t>
            </a:r>
            <a:r>
              <a:rPr lang="ru-RU" sz="2400" b="1" dirty="0" smtClean="0">
                <a:solidFill>
                  <a:srgbClr val="006600"/>
                </a:solidFill>
                <a:latin typeface="Times New Roman" pitchFamily="18" charset="0"/>
              </a:rPr>
              <a:t> </a:t>
            </a:r>
            <a:r>
              <a:rPr lang="ru-RU" sz="2400" b="1" dirty="0" err="1" smtClean="0">
                <a:solidFill>
                  <a:srgbClr val="006600"/>
                </a:solidFill>
                <a:latin typeface="Times New Roman" pitchFamily="18" charset="0"/>
              </a:rPr>
              <a:t>сырыы</a:t>
            </a:r>
            <a:r>
              <a:rPr lang="ru-RU" sz="2400" b="1" dirty="0" smtClean="0">
                <a:solidFill>
                  <a:srgbClr val="006600"/>
                </a:solidFill>
                <a:latin typeface="Times New Roman" pitchFamily="18" charset="0"/>
              </a:rPr>
              <a:t> </a:t>
            </a:r>
            <a:r>
              <a:rPr lang="ru-RU" sz="2400" b="1" dirty="0" err="1" smtClean="0">
                <a:solidFill>
                  <a:srgbClr val="006600"/>
                </a:solidFill>
                <a:latin typeface="Times New Roman" pitchFamily="18" charset="0"/>
              </a:rPr>
              <a:t>түмүгэр </a:t>
            </a:r>
            <a:r>
              <a:rPr lang="ru-RU" sz="2400" b="1" dirty="0" smtClean="0">
                <a:solidFill>
                  <a:srgbClr val="006600"/>
                </a:solidFill>
                <a:latin typeface="Times New Roman" pitchFamily="18" charset="0"/>
              </a:rPr>
              <a:t>Саха </a:t>
            </a:r>
            <a:r>
              <a:rPr lang="ru-RU" sz="2400" b="1" dirty="0" err="1" smtClean="0">
                <a:solidFill>
                  <a:srgbClr val="006600"/>
                </a:solidFill>
                <a:latin typeface="Times New Roman" pitchFamily="18" charset="0"/>
              </a:rPr>
              <a:t>сиригэр</a:t>
            </a:r>
            <a:r>
              <a:rPr lang="ru-RU" sz="2400" b="1" dirty="0" smtClean="0">
                <a:solidFill>
                  <a:srgbClr val="006600"/>
                </a:solidFill>
                <a:latin typeface="Times New Roman" pitchFamily="18" charset="0"/>
              </a:rPr>
              <a:t> 1789 с </a:t>
            </a:r>
            <a:r>
              <a:rPr lang="ru-RU" sz="2400" b="1" dirty="0" err="1" smtClean="0">
                <a:solidFill>
                  <a:srgbClr val="006600"/>
                </a:solidFill>
                <a:latin typeface="Times New Roman" pitchFamily="18" charset="0"/>
              </a:rPr>
              <a:t>оскуола</a:t>
            </a:r>
            <a:r>
              <a:rPr lang="ru-RU" sz="2400" b="1" dirty="0" smtClean="0">
                <a:solidFill>
                  <a:srgbClr val="006600"/>
                </a:solidFill>
                <a:latin typeface="Times New Roman" pitchFamily="18" charset="0"/>
              </a:rPr>
              <a:t> </a:t>
            </a:r>
            <a:r>
              <a:rPr lang="ru-RU" sz="2400" b="1" dirty="0" err="1" smtClean="0">
                <a:solidFill>
                  <a:srgbClr val="006600"/>
                </a:solidFill>
                <a:latin typeface="Times New Roman" pitchFamily="18" charset="0"/>
              </a:rPr>
              <a:t>уонна</a:t>
            </a:r>
            <a:r>
              <a:rPr lang="ru-RU" sz="2400" b="1" dirty="0" smtClean="0">
                <a:solidFill>
                  <a:srgbClr val="006600"/>
                </a:solidFill>
                <a:latin typeface="Times New Roman" pitchFamily="18" charset="0"/>
              </a:rPr>
              <a:t> </a:t>
            </a:r>
            <a:r>
              <a:rPr lang="ru-RU" sz="2400" b="1" dirty="0" err="1" smtClean="0">
                <a:solidFill>
                  <a:srgbClr val="006600"/>
                </a:solidFill>
                <a:latin typeface="Times New Roman" pitchFamily="18" charset="0"/>
              </a:rPr>
              <a:t>олохтоох</a:t>
            </a:r>
            <a:r>
              <a:rPr lang="ru-RU" sz="2400" b="1" dirty="0" smtClean="0">
                <a:solidFill>
                  <a:srgbClr val="006600"/>
                </a:solidFill>
                <a:latin typeface="Times New Roman" pitchFamily="18" charset="0"/>
              </a:rPr>
              <a:t> </a:t>
            </a:r>
            <a:r>
              <a:rPr lang="ru-RU" sz="2400" b="1" dirty="0" err="1" smtClean="0">
                <a:solidFill>
                  <a:srgbClr val="006600"/>
                </a:solidFill>
                <a:latin typeface="Times New Roman" pitchFamily="18" charset="0"/>
              </a:rPr>
              <a:t>суут</a:t>
            </a:r>
            <a:r>
              <a:rPr lang="ru-RU" sz="2400" b="1" dirty="0" smtClean="0">
                <a:solidFill>
                  <a:srgbClr val="006600"/>
                </a:solidFill>
                <a:latin typeface="Times New Roman" pitchFamily="18" charset="0"/>
              </a:rPr>
              <a:t> а</a:t>
            </a:r>
            <a:r>
              <a:rPr lang="sah-RU" sz="2400" b="1" dirty="0" smtClean="0">
                <a:solidFill>
                  <a:srgbClr val="006600"/>
                </a:solidFill>
                <a:latin typeface="Times New Roman" pitchFamily="18" charset="0"/>
              </a:rPr>
              <a:t>һ</a:t>
            </a:r>
            <a:r>
              <a:rPr lang="ru-RU" sz="2400" b="1" dirty="0" err="1" smtClean="0">
                <a:solidFill>
                  <a:srgbClr val="006600"/>
                </a:solidFill>
                <a:latin typeface="Times New Roman" pitchFamily="18" charset="0"/>
              </a:rPr>
              <a:t>ыллыбыта</a:t>
            </a:r>
            <a:r>
              <a:rPr lang="ru-RU" sz="2400" b="1" dirty="0" smtClean="0">
                <a:solidFill>
                  <a:srgbClr val="006600"/>
                </a:solidFill>
                <a:latin typeface="Times New Roman" pitchFamily="18" charset="0"/>
              </a:rPr>
              <a:t>. </a:t>
            </a:r>
            <a:endParaRPr lang="ru-RU" sz="2400" b="1" dirty="0">
              <a:solidFill>
                <a:srgbClr val="006600"/>
              </a:solidFill>
              <a:latin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900igr.net/up/datas/197439/020.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416</Words>
  <Application>Microsoft Office PowerPoint</Application>
  <PresentationFormat>Экран (4:3)</PresentationFormat>
  <Paragraphs>33</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Home</dc:creator>
  <cp:lastModifiedBy>Home</cp:lastModifiedBy>
  <cp:revision>14</cp:revision>
  <dcterms:created xsi:type="dcterms:W3CDTF">2021-12-18T06:36:07Z</dcterms:created>
  <dcterms:modified xsi:type="dcterms:W3CDTF">2021-12-18T07:55:04Z</dcterms:modified>
</cp:coreProperties>
</file>