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60" r:id="rId4"/>
    <p:sldId id="259" r:id="rId5"/>
    <p:sldId id="264" r:id="rId6"/>
    <p:sldId id="258" r:id="rId7"/>
    <p:sldId id="257" r:id="rId8"/>
    <p:sldId id="261" r:id="rId9"/>
    <p:sldId id="267" r:id="rId10"/>
    <p:sldId id="262" r:id="rId11"/>
    <p:sldId id="268" r:id="rId12"/>
    <p:sldId id="269" r:id="rId13"/>
    <p:sldId id="266" r:id="rId14"/>
    <p:sldId id="26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KAR VASILIEV" initials="AV" lastIdx="1" clrIdx="0">
    <p:extLst>
      <p:ext uri="{19B8F6BF-5375-455C-9EA6-DF929625EA0E}">
        <p15:presenceInfo xmlns:p15="http://schemas.microsoft.com/office/powerpoint/2012/main" userId="79eac3c796caf8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7T20:02:46.257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89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13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059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248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712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2677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01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37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14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799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82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3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11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31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6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8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8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310B3B4-5BEC-4EFC-9A3A-69DB7D82B008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D8A0D6C-E3C7-44A4-A728-E6D90FBA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04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06" t="4614" r="11050" b="4658"/>
          <a:stretch/>
        </p:blipFill>
        <p:spPr>
          <a:xfrm>
            <a:off x="96650" y="134171"/>
            <a:ext cx="2643908" cy="2660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685665" y="134171"/>
            <a:ext cx="9404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сыл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«Аа5ар</a:t>
            </a:r>
            <a:r>
              <a:rPr lang="ru-RU" sz="4000" dirty="0" smtClean="0">
                <a:solidFill>
                  <a:srgbClr val="C00000"/>
                </a:solidFill>
              </a:rPr>
              <a:t> 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Өрөспүүбүлүкэ</a:t>
            </a:r>
            <a:r>
              <a:rPr lang="ru-RU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4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сыла</a:t>
            </a:r>
            <a:r>
              <a:rPr lang="ru-RU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0558" y="2998036"/>
            <a:ext cx="6570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 тыла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өркөн</a:t>
            </a:r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өйбүт</a:t>
            </a:r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40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9723" y="4489896"/>
            <a:ext cx="337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Оонньуу-күрэх</a:t>
            </a:r>
            <a:endParaRPr lang="ru-RU" sz="36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2979" r="46714"/>
          <a:stretch/>
        </p:blipFill>
        <p:spPr>
          <a:xfrm rot="477943" flipH="1">
            <a:off x="9747311" y="4306596"/>
            <a:ext cx="1925271" cy="2102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6844937" y="1146838"/>
            <a:ext cx="5995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омук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тыла </a:t>
            </a:r>
            <a:r>
              <a:rPr lang="ru-RU" b="1" i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үрүйэ</a:t>
            </a:r>
            <a:r>
              <a:rPr lang="ru-RU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уутун</a:t>
            </a:r>
            <a:r>
              <a:rPr lang="ru-RU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курдук</a:t>
            </a:r>
            <a:r>
              <a:rPr lang="ru-RU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сэргэх</a:t>
            </a:r>
            <a:r>
              <a:rPr lang="ru-RU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Сир симэ5ин </a:t>
            </a:r>
            <a:r>
              <a:rPr lang="ru-RU" b="1" i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курдук</a:t>
            </a:r>
            <a:r>
              <a:rPr lang="ru-RU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сиэдэрэй</a:t>
            </a:r>
            <a:r>
              <a:rPr lang="ru-RU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</a:t>
            </a:r>
            <a:r>
              <a:rPr lang="ru-RU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Амма</a:t>
            </a: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Аччыгыйа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620292"/>
              </p:ext>
            </p:extLst>
          </p:nvPr>
        </p:nvGraphicFramePr>
        <p:xfrm>
          <a:off x="2478157" y="140342"/>
          <a:ext cx="7602330" cy="4912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1165">
                  <a:extLst>
                    <a:ext uri="{9D8B030D-6E8A-4147-A177-3AD203B41FA5}">
                      <a16:colId xmlns:a16="http://schemas.microsoft.com/office/drawing/2014/main" val="3449912255"/>
                    </a:ext>
                  </a:extLst>
                </a:gridCol>
                <a:gridCol w="3801165">
                  <a:extLst>
                    <a:ext uri="{9D8B030D-6E8A-4147-A177-3AD203B41FA5}">
                      <a16:colId xmlns:a16="http://schemas.microsoft.com/office/drawing/2014/main" val="3144907015"/>
                    </a:ext>
                  </a:extLst>
                </a:gridCol>
              </a:tblGrid>
              <a:tr h="265694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711380"/>
                  </a:ext>
                </a:extLst>
              </a:tr>
              <a:tr h="225539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586730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860" y="6016839"/>
            <a:ext cx="969296" cy="6340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799" y="6013286"/>
            <a:ext cx="932769" cy="634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655" y="5239565"/>
            <a:ext cx="932769" cy="6340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636" y="5239565"/>
            <a:ext cx="932769" cy="6340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707" y="5239565"/>
            <a:ext cx="932769" cy="6340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471" y="5239564"/>
            <a:ext cx="1001090" cy="6340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886" y="5230954"/>
            <a:ext cx="932769" cy="6340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825" y="6007613"/>
            <a:ext cx="932769" cy="6340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16" y="5986059"/>
            <a:ext cx="932769" cy="634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815378" y="5668005"/>
            <a:ext cx="511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02656" y="4006230"/>
            <a:ext cx="761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52935" y="4896552"/>
            <a:ext cx="900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 flipV="1">
            <a:off x="7364309" y="5071991"/>
            <a:ext cx="9161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27974" y="5718322"/>
            <a:ext cx="629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40612" y="4882481"/>
            <a:ext cx="596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5353" y="4847411"/>
            <a:ext cx="288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52580" y="5819278"/>
            <a:ext cx="33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998" y="6016839"/>
            <a:ext cx="932769" cy="6340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071" y="2775923"/>
            <a:ext cx="2542976" cy="22997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793" y="212989"/>
            <a:ext cx="1667970" cy="2514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6240" y="229924"/>
            <a:ext cx="3698033" cy="2383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t="5523"/>
          <a:stretch/>
        </p:blipFill>
        <p:spPr>
          <a:xfrm>
            <a:off x="7351888" y="2815118"/>
            <a:ext cx="1539354" cy="2213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2467" y="5918359"/>
            <a:ext cx="60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08" y="5264105"/>
            <a:ext cx="932769" cy="6340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47" y="6016839"/>
            <a:ext cx="932769" cy="6340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61324" y="5195344"/>
            <a:ext cx="311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547" y="5918359"/>
            <a:ext cx="406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1378" y="5891729"/>
            <a:ext cx="349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1290" y="5134648"/>
            <a:ext cx="435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6957" y="2375659"/>
            <a:ext cx="321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Варвара Потапова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388" y="339633"/>
            <a:ext cx="1570296" cy="15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1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5531" y="117566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         О5олорго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Остуоруйаны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т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өҺө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билэ5ин?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276" y="1314957"/>
            <a:ext cx="7589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Муус-муус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бэркин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дуо? </a:t>
            </a:r>
          </a:p>
          <a:p>
            <a:pPr marL="285750" indent="-285750">
              <a:buFontTx/>
              <a:buChar char="-"/>
            </a:pP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Муус-муус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бэрдим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ханна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барыай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Муус-муус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бэрт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буоллаххына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ү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үн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уота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то5о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уулларар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7623" y="5318326"/>
            <a:ext cx="5799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Ханнык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остуоруйа5а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эмээхсин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ынах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ыы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олордо5уна хобо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чуораан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тыа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Һаабыт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кыптыый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тыаҺа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кылыр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гына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түспүт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7202" y="3263502"/>
            <a:ext cx="812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Мундууруйа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солууруйа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буҺаарыйа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собооруйа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хоспооруйа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кистээрийэ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486" y="640080"/>
            <a:ext cx="3602539" cy="1913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49" y="2553929"/>
            <a:ext cx="3017782" cy="22008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9648" y="3891717"/>
            <a:ext cx="1908213" cy="27617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4" y="117566"/>
            <a:ext cx="1129379" cy="113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1350" y="209005"/>
            <a:ext cx="10110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Островскай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хорсун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быҺыытын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хатылаабыт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бастакы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чулуу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романиҺа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333" t="9333" r="64238" b="12000"/>
          <a:stretch/>
        </p:blipFill>
        <p:spPr>
          <a:xfrm>
            <a:off x="4357532" y="1286222"/>
            <a:ext cx="2779143" cy="55717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7" y="86358"/>
            <a:ext cx="1316445" cy="13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737" y="1"/>
            <a:ext cx="5317714" cy="6753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9372" y="5922500"/>
            <a:ext cx="4702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 Данилов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42" y="117566"/>
            <a:ext cx="1693530" cy="17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546" y="1408924"/>
            <a:ext cx="3069771" cy="4322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" y="96019"/>
            <a:ext cx="1762729" cy="1770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9063" y="326571"/>
            <a:ext cx="9483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Тыгын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Дархан»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киинэ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ким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арамааныгар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оло5уран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Һуллубутай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ru-RU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Киинэ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режиссерын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аата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320" y="1866871"/>
            <a:ext cx="5117183" cy="266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9415" y="4948986"/>
            <a:ext cx="347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Аржаков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1181" y="5839097"/>
            <a:ext cx="493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Яковлев -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Далан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2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08268" y="248175"/>
            <a:ext cx="437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</a:t>
            </a:r>
            <a:r>
              <a:rPr lang="ru-RU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Һооннору</a:t>
            </a:r>
            <a: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ситэрэн</a:t>
            </a:r>
            <a: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</a:t>
            </a:r>
            <a: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154" y="1489166"/>
            <a:ext cx="52251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өрэх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баар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…</a:t>
            </a:r>
          </a:p>
          <a:p>
            <a:pPr marL="342900" indent="-342900">
              <a:buFont typeface="+mj-lt"/>
              <a:buAutoNum type="arabicPeriod"/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Норуот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күүҺэ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-…</a:t>
            </a:r>
          </a:p>
          <a:p>
            <a:pPr marL="342900" indent="-342900">
              <a:buFont typeface="+mj-lt"/>
              <a:buAutoNum type="arabicPeriod"/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Ойуурдаах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куобах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охтубат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marL="342900" indent="-342900">
              <a:buFont typeface="+mj-lt"/>
              <a:buAutoNum type="arabicPeriod"/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А5ыйах тыл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минньигэс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-…</a:t>
            </a:r>
          </a:p>
          <a:p>
            <a:pPr marL="342900" indent="-342900">
              <a:buFont typeface="+mj-lt"/>
              <a:buAutoNum type="arabicPeriod"/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Сүгэ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кыайбата5ын -…</a:t>
            </a:r>
          </a:p>
          <a:p>
            <a:pPr marL="342900" indent="-342900">
              <a:buFont typeface="+mj-lt"/>
              <a:buAutoNum type="arabicPeriod"/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3175" y="1489166"/>
            <a:ext cx="3082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бараммат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баай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3807" y="2299063"/>
            <a:ext cx="256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өмүөл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күүҺэ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6663" y="3157099"/>
            <a:ext cx="427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дьонноох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Һи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тутайбат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2341" y="4015135"/>
            <a:ext cx="3122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элбэх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тыл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сымсах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2853" y="4873171"/>
            <a:ext cx="221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үбэ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кыайар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4" y="99714"/>
            <a:ext cx="1384661" cy="13894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93175" y="5963577"/>
            <a:ext cx="3827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МАЛАДЬЫАСТАР 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2126" y="252774"/>
            <a:ext cx="7471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литературатын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өрүттээбит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суруйааччы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аата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айымньыта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740" y="1731117"/>
            <a:ext cx="4706520" cy="3395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8880" y="5342709"/>
            <a:ext cx="7458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А.Е.Кулаковскай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Өксөкүлээх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Өлөксөй</a:t>
            </a:r>
            <a:endParaRPr lang="ru-RU" sz="32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«</a:t>
            </a:r>
            <a:r>
              <a:rPr lang="ru-RU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Байанай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алгыҺа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33" y="112837"/>
            <a:ext cx="1473412" cy="14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b="76000"/>
          <a:stretch/>
        </p:blipFill>
        <p:spPr>
          <a:xfrm>
            <a:off x="1693817" y="0"/>
            <a:ext cx="9144000" cy="1645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131" y="1645920"/>
            <a:ext cx="6879771" cy="5159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2" y="2534195"/>
            <a:ext cx="4284616" cy="32134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7" y="89410"/>
            <a:ext cx="1549370" cy="15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8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321" t="-381" r="12572" b="1"/>
          <a:stretch/>
        </p:blipFill>
        <p:spPr>
          <a:xfrm>
            <a:off x="104503" y="0"/>
            <a:ext cx="8948058" cy="6726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2154" y="2053521"/>
            <a:ext cx="2865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ханнык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остуоруйаный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366" y="136973"/>
            <a:ext cx="1564330" cy="322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89611" y="5695406"/>
            <a:ext cx="674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C00000"/>
                </a:solidFill>
              </a:rPr>
              <a:t>Куоска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уонна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err="1" smtClean="0">
                <a:solidFill>
                  <a:srgbClr val="C00000"/>
                </a:solidFill>
              </a:rPr>
              <a:t>кутуйах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35439" y="4385567"/>
            <a:ext cx="2878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Ким </a:t>
            </a:r>
            <a:r>
              <a:rPr lang="ru-RU" sz="32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суруйбут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</a:t>
            </a:r>
            <a:r>
              <a:rPr lang="ru-RU" sz="32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остуоруйатай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?</a:t>
            </a:r>
            <a:endParaRPr lang="ru-RU" sz="32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8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74897" y="4132984"/>
            <a:ext cx="286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ru-RU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Мигалкин</a:t>
            </a:r>
            <a:endParaRPr lang="ru-RU" sz="40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7199" y="424356"/>
            <a:ext cx="1760738" cy="322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273" y="244004"/>
            <a:ext cx="4809815" cy="63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8114" y="1218613"/>
            <a:ext cx="1084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C00000"/>
                </a:solidFill>
              </a:rPr>
              <a:t>Сахалыы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суруллубут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бастакы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</a:rPr>
              <a:t>айымньы</a:t>
            </a:r>
            <a:r>
              <a:rPr lang="ru-RU" sz="4000" dirty="0" smtClean="0">
                <a:solidFill>
                  <a:srgbClr val="C00000"/>
                </a:solidFill>
              </a:rPr>
              <a:t>?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1100" y="2273484"/>
            <a:ext cx="77433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П.А. </a:t>
            </a:r>
            <a:r>
              <a:rPr lang="ru-RU" sz="3200" b="1" dirty="0" err="1" smtClean="0">
                <a:solidFill>
                  <a:schemeClr val="bg2">
                    <a:lumMod val="75000"/>
                  </a:schemeClr>
                </a:solidFill>
              </a:rPr>
              <a:t>Ойуунускай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  «</a:t>
            </a:r>
            <a:r>
              <a:rPr lang="ru-RU" sz="3200" b="1" dirty="0" err="1" smtClean="0">
                <a:solidFill>
                  <a:schemeClr val="bg2">
                    <a:lumMod val="75000"/>
                  </a:schemeClr>
                </a:solidFill>
              </a:rPr>
              <a:t>Кы</a:t>
            </a:r>
            <a:r>
              <a:rPr lang="ru-RU" sz="3200" b="1" dirty="0" err="1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ҺЫЛ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ОЙУУН»</a:t>
            </a:r>
          </a:p>
          <a:p>
            <a:pPr marL="342900" indent="-342900">
              <a:buFont typeface="+mj-lt"/>
              <a:buAutoNum type="arabicPeriod"/>
            </a:pPr>
            <a:endParaRPr lang="ru-RU" sz="3200" b="1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3200" b="1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А.Е. КУЛАКОВСКАЙ «БАЙАНАЙ АЛГЫҺА»</a:t>
            </a:r>
          </a:p>
          <a:p>
            <a:endParaRPr lang="ru-RU" sz="3200" b="1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3200" b="1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А.Я. УВАРОВСКАЙ «АХТЫЫЛАР»</a:t>
            </a:r>
            <a:endParaRPr lang="ru-RU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716700" y="2093844"/>
            <a:ext cx="914400" cy="914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716700" y="3668488"/>
            <a:ext cx="914400" cy="914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716700" y="5056327"/>
            <a:ext cx="914400" cy="914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89" y="56371"/>
            <a:ext cx="1275050" cy="128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9933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33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99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021860"/>
              </p:ext>
            </p:extLst>
          </p:nvPr>
        </p:nvGraphicFramePr>
        <p:xfrm>
          <a:off x="2478157" y="140342"/>
          <a:ext cx="7602330" cy="4725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1165">
                  <a:extLst>
                    <a:ext uri="{9D8B030D-6E8A-4147-A177-3AD203B41FA5}">
                      <a16:colId xmlns:a16="http://schemas.microsoft.com/office/drawing/2014/main" val="3449912255"/>
                    </a:ext>
                  </a:extLst>
                </a:gridCol>
                <a:gridCol w="3801165">
                  <a:extLst>
                    <a:ext uri="{9D8B030D-6E8A-4147-A177-3AD203B41FA5}">
                      <a16:colId xmlns:a16="http://schemas.microsoft.com/office/drawing/2014/main" val="3144907015"/>
                    </a:ext>
                  </a:extLst>
                </a:gridCol>
              </a:tblGrid>
              <a:tr h="2555885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711380"/>
                  </a:ext>
                </a:extLst>
              </a:tr>
              <a:tr h="216960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58673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48" y="2745023"/>
            <a:ext cx="3223267" cy="21470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072" y="243712"/>
            <a:ext cx="1796357" cy="23909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t="20870" r="22609" b="2609"/>
          <a:stretch/>
        </p:blipFill>
        <p:spPr>
          <a:xfrm>
            <a:off x="6686289" y="2737950"/>
            <a:ext cx="2928730" cy="21718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66522" t="29783" r="4565" b="17174"/>
          <a:stretch/>
        </p:blipFill>
        <p:spPr>
          <a:xfrm>
            <a:off x="7351056" y="215071"/>
            <a:ext cx="1737667" cy="2390926"/>
          </a:xfrm>
          <a:prstGeom prst="rect">
            <a:avLst/>
          </a:prstGeom>
        </p:spPr>
      </p:pic>
      <p:sp>
        <p:nvSpPr>
          <p:cNvPr id="15" name="Блок-схема: процесс 14"/>
          <p:cNvSpPr/>
          <p:nvPr/>
        </p:nvSpPr>
        <p:spPr>
          <a:xfrm>
            <a:off x="2892231" y="6007613"/>
            <a:ext cx="950751" cy="612648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860" y="6016839"/>
            <a:ext cx="969296" cy="6340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381" y="5100514"/>
            <a:ext cx="932769" cy="634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251" y="5100515"/>
            <a:ext cx="932769" cy="6340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379" y="5108923"/>
            <a:ext cx="932769" cy="6340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284" y="5100514"/>
            <a:ext cx="932769" cy="6340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543" y="5101009"/>
            <a:ext cx="932769" cy="6340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630" y="5101819"/>
            <a:ext cx="932769" cy="6340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595" y="5100515"/>
            <a:ext cx="932769" cy="6340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825" y="6007613"/>
            <a:ext cx="932769" cy="6340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379" y="6016840"/>
            <a:ext cx="932769" cy="634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07466" y="4700005"/>
            <a:ext cx="51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5146" y="4700005"/>
            <a:ext cx="761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87472" y="5852272"/>
            <a:ext cx="1279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Ү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 flipV="1">
            <a:off x="6686289" y="4937141"/>
            <a:ext cx="916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2530" y="5575273"/>
            <a:ext cx="94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34070" y="4921634"/>
            <a:ext cx="629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7351" y="5423107"/>
            <a:ext cx="1693937" cy="180953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098093" y="4940379"/>
            <a:ext cx="488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11768" y="4940379"/>
            <a:ext cx="582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5548" y="5996917"/>
            <a:ext cx="932769" cy="63403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92018" y="4950335"/>
            <a:ext cx="288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52580" y="5819278"/>
            <a:ext cx="33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9998" y="6016839"/>
            <a:ext cx="932769" cy="634039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8566792" y="5566087"/>
            <a:ext cx="6783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91572" y="2081681"/>
            <a:ext cx="315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Саввин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 Афанасьевич-</a:t>
            </a:r>
          </a:p>
          <a:p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dirty="0" err="1" smtClean="0">
                <a:solidFill>
                  <a:srgbClr val="FFC000"/>
                </a:solidFill>
              </a:rPr>
              <a:t>К</a:t>
            </a:r>
            <a:r>
              <a:rPr lang="ru-RU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үн</a:t>
            </a:r>
            <a:r>
              <a:rPr lang="ru-RU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Дьирибинэ</a:t>
            </a:r>
            <a:r>
              <a:rPr lang="ru-RU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968" y="215071"/>
            <a:ext cx="1541553" cy="15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068859"/>
              </p:ext>
            </p:extLst>
          </p:nvPr>
        </p:nvGraphicFramePr>
        <p:xfrm>
          <a:off x="3072530" y="49105"/>
          <a:ext cx="6059498" cy="5127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316">
                  <a:extLst>
                    <a:ext uri="{9D8B030D-6E8A-4147-A177-3AD203B41FA5}">
                      <a16:colId xmlns:a16="http://schemas.microsoft.com/office/drawing/2014/main" val="3449912255"/>
                    </a:ext>
                  </a:extLst>
                </a:gridCol>
                <a:gridCol w="3076182">
                  <a:extLst>
                    <a:ext uri="{9D8B030D-6E8A-4147-A177-3AD203B41FA5}">
                      <a16:colId xmlns:a16="http://schemas.microsoft.com/office/drawing/2014/main" val="3144907015"/>
                    </a:ext>
                  </a:extLst>
                </a:gridCol>
              </a:tblGrid>
              <a:tr h="277326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711380"/>
                  </a:ext>
                </a:extLst>
              </a:tr>
              <a:tr h="235413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586730"/>
                  </a:ext>
                </a:extLst>
              </a:tr>
            </a:tbl>
          </a:graphicData>
        </a:graphic>
      </p:graphicFrame>
      <p:sp>
        <p:nvSpPr>
          <p:cNvPr id="15" name="Блок-схема: процесс 14"/>
          <p:cNvSpPr/>
          <p:nvPr/>
        </p:nvSpPr>
        <p:spPr>
          <a:xfrm>
            <a:off x="3893588" y="6049220"/>
            <a:ext cx="950751" cy="612648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860" y="6016839"/>
            <a:ext cx="969296" cy="6340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383" y="5258075"/>
            <a:ext cx="932769" cy="634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070" y="5266295"/>
            <a:ext cx="932769" cy="6340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544" y="5266295"/>
            <a:ext cx="932769" cy="6340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83" y="5258075"/>
            <a:ext cx="871598" cy="6340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032" y="5258384"/>
            <a:ext cx="932769" cy="6340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211" y="5258075"/>
            <a:ext cx="932769" cy="6340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825" y="6007613"/>
            <a:ext cx="932769" cy="6340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379" y="6016840"/>
            <a:ext cx="932769" cy="634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7321" y="4827167"/>
            <a:ext cx="51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52355" y="4827167"/>
            <a:ext cx="761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65943" y="5597638"/>
            <a:ext cx="1279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0800000" flipH="1" flipV="1">
            <a:off x="7025163" y="4825001"/>
            <a:ext cx="9161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6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52270" y="5645725"/>
            <a:ext cx="94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96395" y="5121649"/>
            <a:ext cx="488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74432" y="483661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54230" y="4816510"/>
            <a:ext cx="288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17794" y="4836610"/>
            <a:ext cx="338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16" y="2818631"/>
            <a:ext cx="1913850" cy="2346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662" y="373946"/>
            <a:ext cx="3021376" cy="21020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1188" y="121035"/>
            <a:ext cx="2176102" cy="266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6085" y="2847221"/>
            <a:ext cx="1662281" cy="2289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4936" y="5915240"/>
            <a:ext cx="38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1817" y="2401861"/>
            <a:ext cx="2471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үөтүр</a:t>
            </a:r>
            <a:r>
              <a:rPr lang="ru-RU" sz="2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Тобуруокап</a:t>
            </a:r>
            <a:endParaRPr lang="ru-RU" sz="2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921" y="6055455"/>
            <a:ext cx="932769" cy="6340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880" y="6027496"/>
            <a:ext cx="932769" cy="634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95645" y="5893879"/>
            <a:ext cx="356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03394" y="5878007"/>
            <a:ext cx="570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17" y="347513"/>
            <a:ext cx="1641056" cy="16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7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068859"/>
              </p:ext>
            </p:extLst>
          </p:nvPr>
        </p:nvGraphicFramePr>
        <p:xfrm>
          <a:off x="3072530" y="49105"/>
          <a:ext cx="6059498" cy="5127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316">
                  <a:extLst>
                    <a:ext uri="{9D8B030D-6E8A-4147-A177-3AD203B41FA5}">
                      <a16:colId xmlns:a16="http://schemas.microsoft.com/office/drawing/2014/main" val="3449912255"/>
                    </a:ext>
                  </a:extLst>
                </a:gridCol>
                <a:gridCol w="3076182">
                  <a:extLst>
                    <a:ext uri="{9D8B030D-6E8A-4147-A177-3AD203B41FA5}">
                      <a16:colId xmlns:a16="http://schemas.microsoft.com/office/drawing/2014/main" val="3144907015"/>
                    </a:ext>
                  </a:extLst>
                </a:gridCol>
              </a:tblGrid>
              <a:tr h="277326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711380"/>
                  </a:ext>
                </a:extLst>
              </a:tr>
              <a:tr h="235413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586730"/>
                  </a:ext>
                </a:extLst>
              </a:tr>
            </a:tbl>
          </a:graphicData>
        </a:graphic>
      </p:graphicFrame>
      <p:sp>
        <p:nvSpPr>
          <p:cNvPr id="15" name="Блок-схема: процесс 14"/>
          <p:cNvSpPr/>
          <p:nvPr/>
        </p:nvSpPr>
        <p:spPr>
          <a:xfrm>
            <a:off x="3893588" y="6049220"/>
            <a:ext cx="950751" cy="612648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860" y="6016839"/>
            <a:ext cx="969296" cy="6340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383" y="5258075"/>
            <a:ext cx="932769" cy="634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070" y="5266295"/>
            <a:ext cx="932769" cy="6340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544" y="5266295"/>
            <a:ext cx="932769" cy="6340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83" y="5258075"/>
            <a:ext cx="871598" cy="6340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363" y="5275042"/>
            <a:ext cx="932769" cy="6340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211" y="5258075"/>
            <a:ext cx="932769" cy="6340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825" y="6007613"/>
            <a:ext cx="932769" cy="6340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379" y="6016840"/>
            <a:ext cx="932769" cy="634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120115" y="5113609"/>
            <a:ext cx="51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2355" y="4827167"/>
            <a:ext cx="761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88128" y="5809879"/>
            <a:ext cx="1279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0800000" flipH="1" flipV="1">
            <a:off x="6922947" y="4923224"/>
            <a:ext cx="9161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52270" y="5645725"/>
            <a:ext cx="94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93961" y="4873333"/>
            <a:ext cx="488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74432" y="483661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79961" y="4827167"/>
            <a:ext cx="288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52903" y="5823913"/>
            <a:ext cx="33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4936" y="5915240"/>
            <a:ext cx="38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921" y="6055455"/>
            <a:ext cx="932769" cy="6340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880" y="6027496"/>
            <a:ext cx="932769" cy="634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95645" y="5893879"/>
            <a:ext cx="356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63965" y="5647452"/>
            <a:ext cx="570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646" y="55911"/>
            <a:ext cx="2072319" cy="27383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15158" b="32961"/>
          <a:stretch/>
        </p:blipFill>
        <p:spPr>
          <a:xfrm>
            <a:off x="3364558" y="99314"/>
            <a:ext cx="2397380" cy="26948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020" y="2815936"/>
            <a:ext cx="1771037" cy="231442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590" y="2855176"/>
            <a:ext cx="1508432" cy="229310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73262" y="4518656"/>
            <a:ext cx="297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Пономарев-</a:t>
            </a:r>
            <a:r>
              <a:rPr lang="ru-RU" sz="2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Дьолуолаах</a:t>
            </a:r>
            <a:endParaRPr lang="ru-RU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477" y="391252"/>
            <a:ext cx="1577133" cy="158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7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699</TotalTime>
  <Words>281</Words>
  <Application>Microsoft Office PowerPoint</Application>
  <PresentationFormat>Широкоэкранный</PresentationFormat>
  <Paragraphs>135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AIKAR VASILIEV</dc:creator>
  <cp:lastModifiedBy>AIKAR VASILIEV</cp:lastModifiedBy>
  <cp:revision>57</cp:revision>
  <dcterms:created xsi:type="dcterms:W3CDTF">2022-03-15T00:41:43Z</dcterms:created>
  <dcterms:modified xsi:type="dcterms:W3CDTF">2022-03-17T11:50:02Z</dcterms:modified>
</cp:coreProperties>
</file>